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63"/>
  </p:notesMasterIdLst>
  <p:sldIdLst>
    <p:sldId id="258" r:id="rId2"/>
    <p:sldId id="2294" r:id="rId3"/>
    <p:sldId id="2315" r:id="rId4"/>
    <p:sldId id="2324" r:id="rId5"/>
    <p:sldId id="5340" r:id="rId6"/>
    <p:sldId id="5487" r:id="rId7"/>
    <p:sldId id="5498" r:id="rId8"/>
    <p:sldId id="261" r:id="rId9"/>
    <p:sldId id="263" r:id="rId10"/>
    <p:sldId id="264" r:id="rId11"/>
    <p:sldId id="2305" r:id="rId12"/>
    <p:sldId id="2232" r:id="rId13"/>
    <p:sldId id="2292" r:id="rId14"/>
    <p:sldId id="947" r:id="rId15"/>
    <p:sldId id="948" r:id="rId16"/>
    <p:sldId id="2302" r:id="rId17"/>
    <p:sldId id="949" r:id="rId18"/>
    <p:sldId id="2142" r:id="rId19"/>
    <p:sldId id="2248" r:id="rId20"/>
    <p:sldId id="5322" r:id="rId21"/>
    <p:sldId id="951" r:id="rId22"/>
    <p:sldId id="952" r:id="rId23"/>
    <p:sldId id="2297" r:id="rId24"/>
    <p:sldId id="2250" r:id="rId25"/>
    <p:sldId id="954" r:id="rId26"/>
    <p:sldId id="2189" r:id="rId27"/>
    <p:sldId id="2188" r:id="rId28"/>
    <p:sldId id="2186" r:id="rId29"/>
    <p:sldId id="2194" r:id="rId30"/>
    <p:sldId id="2187" r:id="rId31"/>
    <p:sldId id="2272" r:id="rId32"/>
    <p:sldId id="2273" r:id="rId33"/>
    <p:sldId id="2274" r:id="rId34"/>
    <p:sldId id="2295" r:id="rId35"/>
    <p:sldId id="2298" r:id="rId36"/>
    <p:sldId id="2275" r:id="rId37"/>
    <p:sldId id="2296" r:id="rId38"/>
    <p:sldId id="2299" r:id="rId39"/>
    <p:sldId id="2290" r:id="rId40"/>
    <p:sldId id="2282" r:id="rId41"/>
    <p:sldId id="2283" r:id="rId42"/>
    <p:sldId id="2284" r:id="rId43"/>
    <p:sldId id="2291" r:id="rId44"/>
    <p:sldId id="2286" r:id="rId45"/>
    <p:sldId id="2287" r:id="rId46"/>
    <p:sldId id="2288" r:id="rId47"/>
    <p:sldId id="2289" r:id="rId48"/>
    <p:sldId id="2249" r:id="rId49"/>
    <p:sldId id="2127" r:id="rId50"/>
    <p:sldId id="2128" r:id="rId51"/>
    <p:sldId id="2131" r:id="rId52"/>
    <p:sldId id="2253" r:id="rId53"/>
    <p:sldId id="2138" r:id="rId54"/>
    <p:sldId id="2139" r:id="rId55"/>
    <p:sldId id="2140" r:id="rId56"/>
    <p:sldId id="2278" r:id="rId57"/>
    <p:sldId id="2279" r:id="rId58"/>
    <p:sldId id="2280" r:id="rId59"/>
    <p:sldId id="5325" r:id="rId60"/>
    <p:sldId id="5335" r:id="rId61"/>
    <p:sldId id="5337" r:id="rId62"/>
    <p:sldId id="5341" r:id="rId63"/>
    <p:sldId id="5326" r:id="rId64"/>
    <p:sldId id="5339" r:id="rId65"/>
    <p:sldId id="5336" r:id="rId66"/>
    <p:sldId id="5327" r:id="rId67"/>
    <p:sldId id="5329" r:id="rId68"/>
    <p:sldId id="5328" r:id="rId69"/>
    <p:sldId id="5330" r:id="rId70"/>
    <p:sldId id="5331" r:id="rId71"/>
    <p:sldId id="5332" r:id="rId72"/>
    <p:sldId id="5333" r:id="rId73"/>
    <p:sldId id="5334" r:id="rId74"/>
    <p:sldId id="5338" r:id="rId75"/>
    <p:sldId id="2254" r:id="rId76"/>
    <p:sldId id="2229" r:id="rId77"/>
    <p:sldId id="2164" r:id="rId78"/>
    <p:sldId id="2165" r:id="rId79"/>
    <p:sldId id="2166" r:id="rId80"/>
    <p:sldId id="988" r:id="rId81"/>
    <p:sldId id="2167" r:id="rId82"/>
    <p:sldId id="2168" r:id="rId83"/>
    <p:sldId id="2255" r:id="rId84"/>
    <p:sldId id="2169" r:id="rId85"/>
    <p:sldId id="2190" r:id="rId86"/>
    <p:sldId id="2191" r:id="rId87"/>
    <p:sldId id="2192" r:id="rId88"/>
    <p:sldId id="2256" r:id="rId89"/>
    <p:sldId id="2327" r:id="rId90"/>
    <p:sldId id="2173" r:id="rId91"/>
    <p:sldId id="2328" r:id="rId92"/>
    <p:sldId id="2219" r:id="rId93"/>
    <p:sldId id="2329" r:id="rId94"/>
    <p:sldId id="2220" r:id="rId95"/>
    <p:sldId id="2235" r:id="rId96"/>
    <p:sldId id="914" r:id="rId97"/>
    <p:sldId id="2259" r:id="rId98"/>
    <p:sldId id="2230" r:id="rId99"/>
    <p:sldId id="2153" r:id="rId100"/>
    <p:sldId id="2154" r:id="rId101"/>
    <p:sldId id="1017" r:id="rId102"/>
    <p:sldId id="2260" r:id="rId103"/>
    <p:sldId id="2155" r:id="rId104"/>
    <p:sldId id="2231" r:id="rId105"/>
    <p:sldId id="2156" r:id="rId106"/>
    <p:sldId id="1021" r:id="rId107"/>
    <p:sldId id="2323" r:id="rId108"/>
    <p:sldId id="2322" r:id="rId109"/>
    <p:sldId id="2325" r:id="rId110"/>
    <p:sldId id="5490" r:id="rId111"/>
    <p:sldId id="5491" r:id="rId112"/>
    <p:sldId id="5492" r:id="rId113"/>
    <p:sldId id="5495" r:id="rId114"/>
    <p:sldId id="5493" r:id="rId115"/>
    <p:sldId id="5496" r:id="rId116"/>
    <p:sldId id="2261" r:id="rId117"/>
    <p:sldId id="2157" r:id="rId118"/>
    <p:sldId id="2307" r:id="rId119"/>
    <p:sldId id="2303" r:id="rId120"/>
    <p:sldId id="5488" r:id="rId121"/>
    <p:sldId id="5489" r:id="rId122"/>
    <p:sldId id="5494" r:id="rId123"/>
    <p:sldId id="5497" r:id="rId124"/>
    <p:sldId id="2262" r:id="rId125"/>
    <p:sldId id="2304" r:id="rId126"/>
    <p:sldId id="2158" r:id="rId127"/>
    <p:sldId id="2300" r:id="rId128"/>
    <p:sldId id="2301" r:id="rId129"/>
    <p:sldId id="2306" r:id="rId130"/>
    <p:sldId id="2312" r:id="rId131"/>
    <p:sldId id="2311" r:id="rId132"/>
    <p:sldId id="2310" r:id="rId133"/>
    <p:sldId id="2313" r:id="rId134"/>
    <p:sldId id="2314" r:id="rId135"/>
    <p:sldId id="2264" r:id="rId136"/>
    <p:sldId id="2143" r:id="rId137"/>
    <p:sldId id="5323" r:id="rId138"/>
    <p:sldId id="2145" r:id="rId139"/>
    <p:sldId id="1003" r:id="rId140"/>
    <p:sldId id="5324" r:id="rId141"/>
    <p:sldId id="2146" r:id="rId142"/>
    <p:sldId id="1005" r:id="rId143"/>
    <p:sldId id="2265" r:id="rId144"/>
    <p:sldId id="2147" r:id="rId145"/>
    <p:sldId id="2148" r:id="rId146"/>
    <p:sldId id="2149" r:id="rId147"/>
    <p:sldId id="2266" r:id="rId148"/>
    <p:sldId id="2150" r:id="rId149"/>
    <p:sldId id="2151" r:id="rId150"/>
    <p:sldId id="2152" r:id="rId151"/>
    <p:sldId id="2267" r:id="rId152"/>
    <p:sldId id="2268" r:id="rId153"/>
    <p:sldId id="5486" r:id="rId154"/>
    <p:sldId id="2317" r:id="rId155"/>
    <p:sldId id="5485" r:id="rId156"/>
    <p:sldId id="2316" r:id="rId157"/>
    <p:sldId id="2318" r:id="rId158"/>
    <p:sldId id="2321" r:id="rId159"/>
    <p:sldId id="5342" r:id="rId160"/>
    <p:sldId id="2320" r:id="rId161"/>
    <p:sldId id="2107" r:id="rId162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A7E3D6C4-A0AF-844D-A49C-885C63D7E9F1}">
          <p14:sldIdLst>
            <p14:sldId id="258"/>
            <p14:sldId id="2294"/>
            <p14:sldId id="2315"/>
            <p14:sldId id="2324"/>
            <p14:sldId id="5340"/>
            <p14:sldId id="5487"/>
            <p14:sldId id="5498"/>
            <p14:sldId id="261"/>
            <p14:sldId id="263"/>
            <p14:sldId id="264"/>
            <p14:sldId id="2305"/>
            <p14:sldId id="2232"/>
          </p14:sldIdLst>
        </p14:section>
        <p14:section name="공통 정의" id="{E822185F-D44C-4144-9BC9-3B14610AE5E2}">
          <p14:sldIdLst>
            <p14:sldId id="2292"/>
            <p14:sldId id="947"/>
            <p14:sldId id="948"/>
            <p14:sldId id="2302"/>
          </p14:sldIdLst>
        </p14:section>
        <p14:section name="GNB 정의" id="{82C488AC-628B-AA49-A765-EDEFE92FD6DC}">
          <p14:sldIdLst>
            <p14:sldId id="949"/>
            <p14:sldId id="2142"/>
          </p14:sldIdLst>
        </p14:section>
        <p14:section name="로그인" id="{F94AE6D4-3E6A-DC48-A4C9-69F0D058E0B1}">
          <p14:sldIdLst>
            <p14:sldId id="2248"/>
            <p14:sldId id="5322"/>
            <p14:sldId id="951"/>
            <p14:sldId id="952"/>
            <p14:sldId id="2297"/>
          </p14:sldIdLst>
        </p14:section>
        <p14:section name="대시보드" id="{942DB3A1-FAFF-E848-A9E2-4E704324EADE}">
          <p14:sldIdLst>
            <p14:sldId id="2250"/>
            <p14:sldId id="954"/>
            <p14:sldId id="2189"/>
            <p14:sldId id="2188"/>
            <p14:sldId id="2186"/>
            <p14:sldId id="2194"/>
            <p14:sldId id="2187"/>
          </p14:sldIdLst>
        </p14:section>
        <p14:section name="플랫폼 관리" id="{57C95545-A63B-43E4-9E70-29600D958D87}">
          <p14:sldIdLst>
            <p14:sldId id="2272"/>
            <p14:sldId id="2273"/>
            <p14:sldId id="2274"/>
            <p14:sldId id="2295"/>
            <p14:sldId id="2298"/>
            <p14:sldId id="2275"/>
            <p14:sldId id="2296"/>
            <p14:sldId id="2299"/>
            <p14:sldId id="2290"/>
            <p14:sldId id="2282"/>
            <p14:sldId id="2283"/>
            <p14:sldId id="2284"/>
            <p14:sldId id="2291"/>
            <p14:sldId id="2286"/>
            <p14:sldId id="2287"/>
            <p14:sldId id="2288"/>
            <p14:sldId id="2289"/>
          </p14:sldIdLst>
        </p14:section>
        <p14:section name="서비스 관리" id="{70AF88C2-9D52-D742-B3A9-F97495BE1316}">
          <p14:sldIdLst>
            <p14:sldId id="2249"/>
            <p14:sldId id="2127"/>
            <p14:sldId id="2128"/>
            <p14:sldId id="2131"/>
            <p14:sldId id="2253"/>
            <p14:sldId id="2138"/>
            <p14:sldId id="2139"/>
            <p14:sldId id="2140"/>
            <p14:sldId id="2278"/>
            <p14:sldId id="2279"/>
            <p14:sldId id="2280"/>
            <p14:sldId id="5325"/>
            <p14:sldId id="5335"/>
            <p14:sldId id="5337"/>
            <p14:sldId id="5341"/>
            <p14:sldId id="5326"/>
            <p14:sldId id="5339"/>
            <p14:sldId id="5336"/>
            <p14:sldId id="5327"/>
            <p14:sldId id="5329"/>
            <p14:sldId id="5328"/>
            <p14:sldId id="5330"/>
            <p14:sldId id="5331"/>
            <p14:sldId id="5332"/>
            <p14:sldId id="5333"/>
            <p14:sldId id="5334"/>
            <p14:sldId id="5338"/>
          </p14:sldIdLst>
        </p14:section>
        <p14:section name="학교 관리" id="{40623289-CD61-F94A-85A4-4A69308584A7}">
          <p14:sldIdLst>
            <p14:sldId id="2254"/>
            <p14:sldId id="2229"/>
            <p14:sldId id="2164"/>
            <p14:sldId id="2165"/>
            <p14:sldId id="2166"/>
            <p14:sldId id="988"/>
            <p14:sldId id="2167"/>
            <p14:sldId id="2168"/>
            <p14:sldId id="2255"/>
            <p14:sldId id="2169"/>
            <p14:sldId id="2190"/>
            <p14:sldId id="2191"/>
            <p14:sldId id="2192"/>
          </p14:sldIdLst>
        </p14:section>
        <p14:section name="계정 관리" id="{E269C875-7FE5-124B-BCE5-929CBB1D8D00}">
          <p14:sldIdLst>
            <p14:sldId id="2256"/>
            <p14:sldId id="2327"/>
            <p14:sldId id="2173"/>
            <p14:sldId id="2328"/>
            <p14:sldId id="2219"/>
            <p14:sldId id="2329"/>
            <p14:sldId id="2220"/>
            <p14:sldId id="2235"/>
            <p14:sldId id="914"/>
          </p14:sldIdLst>
        </p14:section>
        <p14:section name="서비스 모니터링" id="{3ED91CCA-9D22-B449-9AA0-01430822FA76}">
          <p14:sldIdLst>
            <p14:sldId id="2259"/>
            <p14:sldId id="2230"/>
            <p14:sldId id="2153"/>
            <p14:sldId id="2154"/>
            <p14:sldId id="1017"/>
            <p14:sldId id="2260"/>
            <p14:sldId id="2155"/>
            <p14:sldId id="2231"/>
            <p14:sldId id="2156"/>
            <p14:sldId id="1021"/>
            <p14:sldId id="2323"/>
            <p14:sldId id="2322"/>
            <p14:sldId id="2325"/>
          </p14:sldIdLst>
        </p14:section>
        <p14:section name="통계" id="{B2698A9D-F20C-AE43-BD43-8EACEBC7045D}">
          <p14:sldIdLst>
            <p14:sldId id="5490"/>
            <p14:sldId id="5491"/>
            <p14:sldId id="5492"/>
            <p14:sldId id="5495"/>
            <p14:sldId id="5493"/>
            <p14:sldId id="5496"/>
            <p14:sldId id="2261"/>
            <p14:sldId id="2157"/>
            <p14:sldId id="2307"/>
            <p14:sldId id="2303"/>
            <p14:sldId id="5488"/>
            <p14:sldId id="5489"/>
            <p14:sldId id="5494"/>
            <p14:sldId id="5497"/>
            <p14:sldId id="2262"/>
            <p14:sldId id="2304"/>
            <p14:sldId id="2158"/>
            <p14:sldId id="2300"/>
            <p14:sldId id="2301"/>
            <p14:sldId id="2306"/>
            <p14:sldId id="2312"/>
            <p14:sldId id="2311"/>
            <p14:sldId id="2310"/>
            <p14:sldId id="2313"/>
            <p14:sldId id="2314"/>
          </p14:sldIdLst>
        </p14:section>
        <p14:section name="고객센터" id="{BFD64DE6-2AF7-0F4D-8720-452C2F88AD78}">
          <p14:sldIdLst>
            <p14:sldId id="2264"/>
            <p14:sldId id="2143"/>
            <p14:sldId id="5323"/>
            <p14:sldId id="2145"/>
            <p14:sldId id="1003"/>
            <p14:sldId id="5324"/>
            <p14:sldId id="2146"/>
            <p14:sldId id="1005"/>
            <p14:sldId id="2265"/>
            <p14:sldId id="2147"/>
            <p14:sldId id="2148"/>
            <p14:sldId id="2149"/>
            <p14:sldId id="2266"/>
            <p14:sldId id="2150"/>
            <p14:sldId id="2151"/>
            <p14:sldId id="2152"/>
            <p14:sldId id="2267"/>
            <p14:sldId id="2268"/>
            <p14:sldId id="5486"/>
            <p14:sldId id="2317"/>
            <p14:sldId id="5485"/>
            <p14:sldId id="2316"/>
            <p14:sldId id="2318"/>
            <p14:sldId id="2321"/>
            <p14:sldId id="5342"/>
            <p14:sldId id="2320"/>
          </p14:sldIdLst>
        </p14:section>
        <p14:section name="E.O.D" id="{49230384-3EE5-5245-9784-47257DE00FEF}">
          <p14:sldIdLst>
            <p14:sldId id="210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77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DE64"/>
    <a:srgbClr val="0DFF7A"/>
    <a:srgbClr val="09E763"/>
    <a:srgbClr val="8BFFBF"/>
    <a:srgbClr val="FFBDBD"/>
    <a:srgbClr val="FFE1E1"/>
    <a:srgbClr val="B6C8E8"/>
    <a:srgbClr val="F2F2F2"/>
    <a:srgbClr val="ECDFF5"/>
    <a:srgbClr val="8B40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8D230F3-CF80-4859-8CE7-A43EE81993B5}" styleName="밝은 스타일 1 - 강조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D7B26C5-4107-4FEC-AEDC-1716B250A1EF}" styleName="밝은 스타일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3B4B98B0-60AC-42C2-AFA5-B58CD77FA1E5}" styleName="밝은 스타일 1 - 강조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밝은 스타일 1 - 강조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A111915-BE36-4E01-A7E5-04B1672EAD32}" styleName="밝은 스타일 2 - 강조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ED083AE6-46FA-4A59-8FB0-9F97EB10719F}" styleName="밝은 스타일 3 - 강조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밝은 스타일 3 - 강조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E8B1032C-EA38-4F05-BA0D-38AFFFC7BED3}" styleName="밝은 스타일 3 - 강조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793D81CF-94F2-401A-BA57-92F5A7B2D0C5}" styleName="보통 스타일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10A1B5D5-9B99-4C35-A422-299274C87663}" styleName="보통 스타일 1 - 강조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7DF18680-E054-41AD-8BC1-D1AEF772440D}" styleName="보통 스타일 2 - 강조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73A0DAA-6AF3-43AB-8588-CEC1D06C72B9}" styleName="보통 스타일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A488322-F2BA-4B5B-9748-0D474271808F}" styleName="보통 스타일 3 - 강조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보통 스타일 3 - 강조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보통 스타일 3 - 강조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E25E649-3F16-4E02-A733-19D2CDBF48F0}" styleName="보통 스타일 3 - 강조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D27102A9-8310-4765-A935-A1911B00CA55}" styleName="밝은 스타일 1 - 강조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밝은 스타일 1 - 강조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8799B23B-EC83-4686-B30A-512413B5E67A}" styleName="밝은 스타일 3 - 강조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ABFCF23-3B69-468F-B69F-88F6DE6A72F2}" styleName="보통 스타일 1 - 강조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46F890A9-2807-4EBB-B81D-B2AA78EC7F39}" styleName="어두운 스타일 2 - 강조 5/강조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8EC20E35-A176-4012-BC5E-935CFFF8708E}" styleName="보통 스타일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4C1A8A3-306A-4EB7-A6B1-4F7E0EB9C5D6}" styleName="보통 스타일 3 - 강조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8A107856-5554-42FB-B03E-39F5DBC370BA}" styleName="보통 스타일 4 - 강조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0505E3EF-67EA-436B-97B2-0124C06EBD24}" styleName="보통 스타일 4 - 강조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C4B1156A-380E-4F78-BDF5-A606A8083BF9}" styleName="보통 스타일 4 - 강조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22838BEF-8BB2-4498-84A7-C5851F593DF1}" styleName="보통 스타일 4 - 강조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16D9F66E-5EB9-4882-86FB-DCBF35E3C3E4}" styleName="보통 스타일 4 - 강조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7E9639D4-E3E2-4D34-9284-5A2195B3D0D7}" styleName="밝은 스타일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8034E78-7F5D-4C2E-B375-FC64B27BC917}" styleName="어두운 스타일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91EBBBCC-DAD2-459C-BE2E-F6DE35CF9A28}" styleName="어두운 스타일 2 - 강조 3/강조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D7AC3CCA-C797-4891-BE02-D94E43425B78}" styleName="보통 스타일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D113A9D2-9D6B-4929-AA2D-F23B5EE8CBE7}" styleName="테마 스타일 2 - 강조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770" autoAdjust="0"/>
    <p:restoredTop sz="95652" autoAdjust="0"/>
  </p:normalViewPr>
  <p:slideViewPr>
    <p:cSldViewPr snapToGrid="0" snapToObjects="1">
      <p:cViewPr varScale="1">
        <p:scale>
          <a:sx n="101" d="100"/>
          <a:sy n="101" d="100"/>
        </p:scale>
        <p:origin x="1290" y="108"/>
      </p:cViewPr>
      <p:guideLst>
        <p:guide orient="horz" pos="377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116" d="100"/>
          <a:sy n="116" d="100"/>
        </p:scale>
        <p:origin x="4278" y="12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viewProps" Target="viewProp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열2</c:v>
                </c:pt>
              </c:strCache>
            </c:strRef>
          </c:tx>
          <c:spPr>
            <a:ln w="6350">
              <a:noFill/>
            </a:ln>
          </c:spPr>
          <c:dPt>
            <c:idx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F9-403C-BA6E-4C62BD2F86FC}"/>
              </c:ext>
            </c:extLst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CF9-403C-BA6E-4C62BD2F86FC}"/>
              </c:ext>
            </c:extLst>
          </c:dPt>
          <c:cat>
            <c:strRef>
              <c:f>Sheet1!$A$2:$A$3</c:f>
              <c:strCache>
                <c:ptCount val="2"/>
                <c:pt idx="0">
                  <c:v>Mobile</c:v>
                </c:pt>
                <c:pt idx="1">
                  <c:v>PC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0.18</c:v>
                </c:pt>
                <c:pt idx="1">
                  <c:v>0.82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CF9-403C-BA6E-4C62BD2F86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열2</c:v>
                </c:pt>
              </c:strCache>
            </c:strRef>
          </c:tx>
          <c:spPr>
            <a:ln w="6350">
              <a:noFill/>
            </a:ln>
          </c:spPr>
          <c:dPt>
            <c:idx val="0"/>
            <c:bubble3D val="0"/>
            <c:spPr>
              <a:solidFill>
                <a:srgbClr val="27374D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76-4CCB-BB36-F3CC151B52FF}"/>
              </c:ext>
            </c:extLst>
          </c:dPt>
          <c:dPt>
            <c:idx val="1"/>
            <c:bubble3D val="0"/>
            <c:spPr>
              <a:solidFill>
                <a:srgbClr val="474E6B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76-4CCB-BB36-F3CC151B52FF}"/>
              </c:ext>
            </c:extLst>
          </c:dPt>
          <c:dPt>
            <c:idx val="2"/>
            <c:bubble3D val="0"/>
            <c:spPr>
              <a:solidFill>
                <a:srgbClr val="526D82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76-4CCB-BB36-F3CC151B52FF}"/>
              </c:ext>
            </c:extLst>
          </c:dPt>
          <c:dPt>
            <c:idx val="3"/>
            <c:bubble3D val="0"/>
            <c:spPr>
              <a:solidFill>
                <a:srgbClr val="9DB2BF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76-4CCB-BB36-F3CC151B52FF}"/>
              </c:ext>
            </c:extLst>
          </c:dPt>
          <c:dPt>
            <c:idx val="4"/>
            <c:bubble3D val="0"/>
            <c:spPr>
              <a:solidFill>
                <a:srgbClr val="DDE6ED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76-4CCB-BB36-F3CC151B52FF}"/>
              </c:ext>
            </c:extLst>
          </c:dPt>
          <c:dPt>
            <c:idx val="5"/>
            <c:bubble3D val="0"/>
            <c:spPr>
              <a:solidFill>
                <a:srgbClr val="967CA3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76-4CCB-BB36-F3CC151B52FF}"/>
              </c:ext>
            </c:extLst>
          </c:dPt>
          <c:cat>
            <c:strRef>
              <c:f>Sheet1!$A$2:$A$7</c:f>
              <c:strCache>
                <c:ptCount val="6"/>
                <c:pt idx="0">
                  <c:v>Windows</c:v>
                </c:pt>
                <c:pt idx="1">
                  <c:v>TABLET</c:v>
                </c:pt>
                <c:pt idx="2">
                  <c:v>Mac</c:v>
                </c:pt>
                <c:pt idx="3">
                  <c:v>Android</c:v>
                </c:pt>
                <c:pt idx="4">
                  <c:v>IOS</c:v>
                </c:pt>
                <c:pt idx="5">
                  <c:v>Linux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0.6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0.05</c:v>
                </c:pt>
                <c:pt idx="4">
                  <c:v>0.03</c:v>
                </c:pt>
                <c:pt idx="5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76-4CCB-BB36-F3CC151B52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열2</c:v>
                </c:pt>
              </c:strCache>
            </c:strRef>
          </c:tx>
          <c:spPr>
            <a:ln w="6350">
              <a:noFill/>
            </a:ln>
          </c:spPr>
          <c:dPt>
            <c:idx val="0"/>
            <c:bubble3D val="0"/>
            <c:spPr>
              <a:solidFill>
                <a:srgbClr val="27374D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C9A-448C-8D34-4E79F677A593}"/>
              </c:ext>
            </c:extLst>
          </c:dPt>
          <c:dPt>
            <c:idx val="1"/>
            <c:bubble3D val="0"/>
            <c:spPr>
              <a:solidFill>
                <a:srgbClr val="474E6B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C9A-448C-8D34-4E79F677A593}"/>
              </c:ext>
            </c:extLst>
          </c:dPt>
          <c:dPt>
            <c:idx val="2"/>
            <c:bubble3D val="0"/>
            <c:spPr>
              <a:solidFill>
                <a:srgbClr val="526D82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C9A-448C-8D34-4E79F677A593}"/>
              </c:ext>
            </c:extLst>
          </c:dPt>
          <c:dPt>
            <c:idx val="3"/>
            <c:bubble3D val="0"/>
            <c:spPr>
              <a:solidFill>
                <a:srgbClr val="9DB2BF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C9A-448C-8D34-4E79F677A593}"/>
              </c:ext>
            </c:extLst>
          </c:dPt>
          <c:dPt>
            <c:idx val="4"/>
            <c:bubble3D val="0"/>
            <c:spPr>
              <a:solidFill>
                <a:srgbClr val="DDE6ED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C9A-448C-8D34-4E79F677A593}"/>
              </c:ext>
            </c:extLst>
          </c:dPt>
          <c:dPt>
            <c:idx val="5"/>
            <c:bubble3D val="0"/>
            <c:spPr>
              <a:solidFill>
                <a:srgbClr val="967CA3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C9A-448C-8D34-4E79F677A593}"/>
              </c:ext>
            </c:extLst>
          </c:dPt>
          <c:cat>
            <c:strRef>
              <c:f>Sheet1!$A$2:$A$4</c:f>
              <c:strCache>
                <c:ptCount val="3"/>
                <c:pt idx="0">
                  <c:v>Windows</c:v>
                </c:pt>
                <c:pt idx="1">
                  <c:v>TABLET</c:v>
                </c:pt>
                <c:pt idx="2">
                  <c:v>Linux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</c:v>
                </c:pt>
                <c:pt idx="1">
                  <c:v>0.16</c:v>
                </c:pt>
                <c:pt idx="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CC9A-448C-8D34-4E79F677A5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076F8B-BE4E-FD47-8896-FD12B0E78D34}" type="datetimeFigureOut">
              <a:rPr kumimoji="1" lang="ko-KR" altLang="en-US" smtClean="0"/>
              <a:t>2025-09-23</a:t>
            </a:fld>
            <a:endParaRPr kumimoji="1"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5FBA5C-9381-C341-B449-04B139BC0F89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2905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449009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ko-Kore-KR" dirty="0"/>
              <a:t>-</a:t>
            </a:r>
            <a:r>
              <a:rPr kumimoji="1" lang="ko-KR" altLang="en-US" dirty="0"/>
              <a:t> </a:t>
            </a:r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78533983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7057698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79086067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72622385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07097959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4189441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17862166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139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201730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4298643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3846171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468335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ko-Kore-KR" dirty="0"/>
              <a:t>-</a:t>
            </a:r>
            <a:r>
              <a:rPr kumimoji="1" lang="ko-KR" altLang="en-US" dirty="0"/>
              <a:t> </a:t>
            </a:r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220732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9879016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68930593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0189387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8915478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0237687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0270041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60494713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59793501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5431045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A6EDD6-9074-D1B1-2015-9A50D44215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766DA53-3309-7492-C3B8-D7EF7ED94D6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3E7AFC7-1082-C386-7417-399E42604C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94E6FBA-4B94-2546-F389-0076774BE9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2100485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611451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01E768-173F-5856-6BF9-0F21748203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B0D7DDB-15E2-CC7E-128D-B5CB8F095F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A6EA9DC1-EC89-B553-C24F-7BC77D9EDB3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AA6BF8A-A1FA-4315-ADD5-3FB8BC3E6A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90296611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79A300-02E0-8120-4C96-93AA532820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DF83B57-5572-E5DB-64C7-02C28E03FF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A34DD869-4E54-CA24-39A4-90C2BA662AD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A246A34-D615-542C-B652-023F7DBFFB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80027317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A8A59C-B230-60B8-3BC2-8AC407949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0F0771-B3EB-9953-E30A-AEB75032CC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A45A4EEE-A7B5-297B-CD49-6D2231444E8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6F88FED-7A63-4B30-D359-800A9E66DF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60378062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06A0C-58A6-4C31-D757-EE4271610A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DCF8CFDC-426C-EFB8-9229-F03D25BE57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4ED49EC-8F9B-643D-FE1A-2EF7C176F7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52884380-4B1D-A81E-9A4D-DE44C92593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437446956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lide Image Placeholder 1">
            <a:extLst>
              <a:ext uri="{FF2B5EF4-FFF2-40B4-BE49-F238E27FC236}">
                <a16:creationId xmlns:a16="http://schemas.microsoft.com/office/drawing/2014/main" id="{14A7DCFC-4D6E-E47C-DCBD-CB74B0AD24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4" name="Notes Placeholder 2">
            <a:extLst>
              <a:ext uri="{FF2B5EF4-FFF2-40B4-BE49-F238E27FC236}">
                <a16:creationId xmlns:a16="http://schemas.microsoft.com/office/drawing/2014/main" id="{237318CE-0688-6C7D-5772-3129533395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ko-Kore-KR" altLang="ko-Kore-KR"/>
          </a:p>
        </p:txBody>
      </p:sp>
      <p:sp>
        <p:nvSpPr>
          <p:cNvPr id="28675" name="Slide Number Placeholder 3">
            <a:extLst>
              <a:ext uri="{FF2B5EF4-FFF2-40B4-BE49-F238E27FC236}">
                <a16:creationId xmlns:a16="http://schemas.microsoft.com/office/drawing/2014/main" id="{BAB7EDC8-765E-F0DE-BE17-6442075998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E7A2E8-D899-B74F-AF99-B93794C4686D}" type="slidenum">
              <a:rPr kumimoji="0" lang="ko-Kore-KR" altLang="ko-Kore-KR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lang="ko-Kore-KR" altLang="ko-Kore-KR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562572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10133D-B4E6-97CA-0C9D-AC375C802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B23DEF-6D49-2069-E13B-945727DCDD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8EDD68FC-0244-A7AA-2428-BA7EF8EA847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9034F2F-7159-C91C-7411-53DAD44D92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07085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371912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984365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253523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14835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54502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787982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9101042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2821370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879483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83529063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034943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1EE14-0050-EC77-00AC-7E7F3BB7D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746826C-96FE-0043-2C8C-FCA3FD57310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88294547-08F1-6D75-1E44-8EFC268CB6D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8B77C63-EC63-DA5C-5A77-4C917F5839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76018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785772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40382067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FFA1E7-9B6F-60B8-0E0F-3F34A91018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AB55EF0-75A1-9C8E-DEC1-BF5B768C3A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6D9001B-0A9B-7EF4-4598-2FA1C890D0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19FA1F8A-E1E7-5A68-D24B-64C671335B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2503729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022537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2D4DE-FBA2-5D7A-3981-DB04869F7C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147E9EA-5743-3EBA-331F-90659D4499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182C29E2-DACB-B259-5A66-E0F839EC8F9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54F4CB55-13B5-5387-C22E-A543FB756D8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0150538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5000679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7871346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24702729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6111394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2590331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827444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8017379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045012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0181115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622586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F1D7-4B49-B290-C5FE-829D82FAFB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7E004256-151F-955A-3D62-A661E79AB4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916D992-450E-2D1B-60E3-38CF2504DE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15E47-1EE3-49EB-33C6-DE5C33C81F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7292007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9928483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5807584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14661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94540874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26739351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7770897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6798166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39996053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7560730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6C969D-7638-76B2-1C26-C1C012175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3E532B6-B7D4-EF0A-878B-E3AF50E651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7CF28FF-3A24-4C21-B3E1-AC5D6D50E6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678AB6A-7ED1-91B9-056A-988B8A859B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474458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D7B65C-DF6F-5B8B-1530-3F548D714F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DC39EE6-7C7E-2A50-0C50-4DCD20EECE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3594DC-E8E9-5B4B-B25C-473C9DE7B7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2E4477-B282-D038-81F4-7F5FAAC973E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0077100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61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1791636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68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96467139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1259910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4028162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A2A8FF-7399-873D-F97E-E0966DCEA9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BF50D5-A0DC-36FD-66D3-245ABEFC8A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8FB285B3-62BB-7166-3F93-9725A61D65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3AAA8A1-D88E-AC66-9011-F463891E9A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5839895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9131943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77484160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16044625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2399828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4957604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176083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6954551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9485499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2344744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0098230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9862681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8179402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41139068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2003474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8B0682-DBD1-F156-5CA8-A56FACB80D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DCBAE8E5-9707-0B04-837A-2A43B025C9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2037C51-5070-9477-2D8C-FCD31A24C2E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5B377DE6-1A68-5D9B-3C71-04669C6C24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5901533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520355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31541504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1087D2-60EA-D706-8D61-CDCC88FA03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5B57C6A-004C-9D95-C2E4-51C9AF5256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ABCE1C13-A456-DD97-F5B0-86400AF2A3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76B0819-DAFD-8F52-717C-02B761928F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59805284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762402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610701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3487732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6593896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69568449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99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5016461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2357504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86069499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728281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ko-Kore-KR" dirty="0"/>
              <a:t>-</a:t>
            </a:r>
            <a:r>
              <a:rPr kumimoji="1" lang="ko-KR" altLang="en-US" dirty="0"/>
              <a:t> </a:t>
            </a:r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6448221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3277925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7917173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EAC6E4-1BFF-35A6-C686-C6ADB542D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1FCA663-0D5A-00E7-6230-DFCFC8D919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382EB78-5F4B-C1A5-4A49-BF9B643C6C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4E50908-1EF0-5995-5693-942F8F0429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3759368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3600C1-D2A7-C465-67A9-FA6CF90205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1238EA1-F67E-8132-D2F5-7526EAE936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24EDA52-8DE3-9486-B7F8-19675AA9BDC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6F0DA55-3746-9985-263D-2BC8596BEB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6329843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F1F724-085B-8A9C-366B-801267ADE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719BFE54-D9F1-8FD5-1486-4219D587DC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8B2ABAB-CA0F-5692-A439-84F148462D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BD0147A-A6DD-4DC2-8E3D-43A9BF9856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9172423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8089DD-BC74-33FB-5541-A33FD0ECAD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191ED6-EDBB-5281-66FA-400256291F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4F919C55-162D-19BD-A44D-7D8476D748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F3B79C8-7527-DDF9-2FA6-2526736BC5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75123782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6811296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18555295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9841682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446456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5822879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0988438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832841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5926898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33707130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929814028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8550915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25851243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3985384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7454905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3457991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부제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DC74E-2FCF-3544-ACCC-30B0451672B4}" type="datetimeFigureOut">
              <a:rPr kumimoji="1" lang="ko-KR" altLang="en-US" smtClean="0"/>
              <a:t>2025-09-23</a:t>
            </a:fld>
            <a:endParaRPr kumimoji="1"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872724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계정 관리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4A668EAA-9E21-7D25-D72B-E5098DBDC604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F67322A7-35DB-4BB8-FCA4-BC21C1032E76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AC41A435-DEC0-91FD-3772-A19FC1CA9E19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66EC555E-6CCB-626B-C8C3-E9C12887099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14F397EE-A019-3590-A504-1578ED998E1F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D2D69FC0-15E3-C831-EF26-1B90FAD6329F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3" name="TextBox 53">
            <a:extLst>
              <a:ext uri="{FF2B5EF4-FFF2-40B4-BE49-F238E27FC236}">
                <a16:creationId xmlns:a16="http://schemas.microsoft.com/office/drawing/2014/main" id="{D19522E6-8713-4CCD-14E1-CD4676C8CDA3}"/>
              </a:ext>
            </a:extLst>
          </p:cNvPr>
          <p:cNvSpPr txBox="1"/>
          <p:nvPr userDrawn="1"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계정 관리</a:t>
            </a:r>
            <a:endParaRPr lang="en-US" altLang="ko-KR" dirty="0"/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60860946-31B0-1246-E449-292261FDF4F8}"/>
              </a:ext>
            </a:extLst>
          </p:cNvPr>
          <p:cNvSpPr txBox="1"/>
          <p:nvPr userDrawn="1"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7313A383-93FB-AEB0-40A2-18606795EB54}"/>
              </a:ext>
            </a:extLst>
          </p:cNvPr>
          <p:cNvSpPr txBox="1"/>
          <p:nvPr userDrawn="1"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6405DF3E-F4DC-0C0C-1BE9-C1FBD27B7130}"/>
              </a:ext>
            </a:extLst>
          </p:cNvPr>
          <p:cNvSpPr txBox="1"/>
          <p:nvPr userDrawn="1"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97D09D7C-8070-2C57-A416-92A052A1109B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2B89F46-DF77-1281-C4B5-9F9C4F113FDC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D4012D6D-AE74-9FA9-A610-A953C7935EBB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Google Shape;879;p22">
              <a:extLst>
                <a:ext uri="{FF2B5EF4-FFF2-40B4-BE49-F238E27FC236}">
                  <a16:creationId xmlns:a16="http://schemas.microsoft.com/office/drawing/2014/main" id="{FCA95071-9A51-36A6-E0CB-1EB8743B2C15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83066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서비스 모니터링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58AD4348-B733-11B8-DDAC-71FDA666FF2F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D61E43AC-79E4-6D2A-407B-6697958154F9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9F799192-AB3A-DC2A-F84F-7DD295E98743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4FB85366-C78A-6B9B-DC07-0B0A3320263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E4F57212-5478-13EF-6361-121670608F1D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05FAABBA-AE0D-C39F-8D98-252A60696BB8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3" name="TextBox 53">
            <a:extLst>
              <a:ext uri="{FF2B5EF4-FFF2-40B4-BE49-F238E27FC236}">
                <a16:creationId xmlns:a16="http://schemas.microsoft.com/office/drawing/2014/main" id="{2A0CF982-F7CB-52E8-628B-27A8F379E1DA}"/>
              </a:ext>
            </a:extLst>
          </p:cNvPr>
          <p:cNvSpPr txBox="1"/>
          <p:nvPr userDrawn="1"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A45CA0D5-3534-03D8-3BB2-AED85D90C4FA}"/>
              </a:ext>
            </a:extLst>
          </p:cNvPr>
          <p:cNvSpPr txBox="1"/>
          <p:nvPr userDrawn="1"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서비스 모니터링</a:t>
            </a:r>
            <a:endParaRPr lang="en-US" altLang="ko-KR" dirty="0"/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E71272C9-518C-454F-4A9F-D6CC6E3FE852}"/>
              </a:ext>
            </a:extLst>
          </p:cNvPr>
          <p:cNvSpPr txBox="1"/>
          <p:nvPr userDrawn="1"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947FDF2C-66DC-B0A9-AA8B-C42314DDBFA7}"/>
              </a:ext>
            </a:extLst>
          </p:cNvPr>
          <p:cNvSpPr txBox="1"/>
          <p:nvPr userDrawn="1"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ABE2D6CA-F4E5-BA1B-E1E9-CCBE77DF239F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25BA743D-713B-019F-CBB6-54CE03066A75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9E6500B1-D9F6-1951-BD82-CE1ABBF456D1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Google Shape;879;p22">
              <a:extLst>
                <a:ext uri="{FF2B5EF4-FFF2-40B4-BE49-F238E27FC236}">
                  <a16:creationId xmlns:a16="http://schemas.microsoft.com/office/drawing/2014/main" id="{E440D96F-7D2E-9B39-B41D-785CC7F94614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891223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통계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3210E8E7-FA3D-43E6-82E7-9063D19ACBE7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94B7C83B-5164-314C-89F9-859C9D92EA73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76AE711F-D554-EB25-8D8A-4F2EEA75C1BF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3F0884B3-E5E4-00E1-85B9-551C9A2D1E3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243385D4-2130-6D25-4A50-A6C950AFD83B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E26D75E8-728C-8D3B-A118-5FB956983D96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C81DD887-E331-5B4B-A974-4F73A9F413A8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26F21F70-BF6C-AB2C-CD9C-A685B9147CB0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59A1560A-7C25-0CED-58BB-CE5D0700DBC9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Google Shape;879;p22">
              <a:extLst>
                <a:ext uri="{FF2B5EF4-FFF2-40B4-BE49-F238E27FC236}">
                  <a16:creationId xmlns:a16="http://schemas.microsoft.com/office/drawing/2014/main" id="{7B8B64F7-E1C3-7F5B-C48D-54107F1A6EF8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" name="TextBox 53">
            <a:extLst>
              <a:ext uri="{FF2B5EF4-FFF2-40B4-BE49-F238E27FC236}">
                <a16:creationId xmlns:a16="http://schemas.microsoft.com/office/drawing/2014/main" id="{A0364596-F6C6-A672-CC1D-4662BD5CE47A}"/>
              </a:ext>
            </a:extLst>
          </p:cNvPr>
          <p:cNvSpPr txBox="1"/>
          <p:nvPr userDrawn="1"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" name="TextBox 53">
            <a:extLst>
              <a:ext uri="{FF2B5EF4-FFF2-40B4-BE49-F238E27FC236}">
                <a16:creationId xmlns:a16="http://schemas.microsoft.com/office/drawing/2014/main" id="{07F74216-DD0C-C2C0-1078-4B8C9B06B63B}"/>
              </a:ext>
            </a:extLst>
          </p:cNvPr>
          <p:cNvSpPr txBox="1"/>
          <p:nvPr userDrawn="1"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CD7A6ED8-CE57-4428-FC59-3B79CCCD1EC3}"/>
              </a:ext>
            </a:extLst>
          </p:cNvPr>
          <p:cNvSpPr txBox="1"/>
          <p:nvPr userDrawn="1"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통계</a:t>
            </a:r>
            <a:endParaRPr lang="en-US" altLang="ko-KR" dirty="0"/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2D37732D-4510-A011-ABD8-2B6D43A8C4A8}"/>
              </a:ext>
            </a:extLst>
          </p:cNvPr>
          <p:cNvSpPr txBox="1"/>
          <p:nvPr userDrawn="1"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2066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콘텐츠 관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ECFAC53A-0754-71BF-0364-C6F7B1F8FC39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67CFDF5A-FDF3-3063-5477-70BE18E2D5D4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D279F493-F1F2-6274-7855-4738657BEA4B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59CC248A-11B0-E26C-8763-49E56EDE692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5E5E334D-87E4-B6E6-064A-1952A1D2418B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EFBE72A3-25D0-D4F6-605E-20C8E3FF4DF2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1B27DBB4-DF49-2415-EBB6-379DD4559F75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E3AFE120-A220-9BEA-4FBE-267B44F1361E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FA0D8E86-D441-4082-3980-440EF656B771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Google Shape;879;p22">
              <a:extLst>
                <a:ext uri="{FF2B5EF4-FFF2-40B4-BE49-F238E27FC236}">
                  <a16:creationId xmlns:a16="http://schemas.microsoft.com/office/drawing/2014/main" id="{35D399FF-0CDF-324E-83E6-391C8345B9BA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" name="TextBox 53">
            <a:extLst>
              <a:ext uri="{FF2B5EF4-FFF2-40B4-BE49-F238E27FC236}">
                <a16:creationId xmlns:a16="http://schemas.microsoft.com/office/drawing/2014/main" id="{DF5423C4-EC17-BDF9-5C0D-1DE36E8751D2}"/>
              </a:ext>
            </a:extLst>
          </p:cNvPr>
          <p:cNvSpPr txBox="1"/>
          <p:nvPr userDrawn="1"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" name="TextBox 53">
            <a:extLst>
              <a:ext uri="{FF2B5EF4-FFF2-40B4-BE49-F238E27FC236}">
                <a16:creationId xmlns:a16="http://schemas.microsoft.com/office/drawing/2014/main" id="{3135C622-F30C-54C7-771E-2DD18ED34367}"/>
              </a:ext>
            </a:extLst>
          </p:cNvPr>
          <p:cNvSpPr txBox="1"/>
          <p:nvPr userDrawn="1"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1C267693-C14A-6F4C-FBC8-976BA41B1AF5}"/>
              </a:ext>
            </a:extLst>
          </p:cNvPr>
          <p:cNvSpPr txBox="1"/>
          <p:nvPr userDrawn="1"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1FB45DE1-D4A4-43B7-CDCE-11F2A7057E52}"/>
              </a:ext>
            </a:extLst>
          </p:cNvPr>
          <p:cNvSpPr txBox="1"/>
          <p:nvPr userDrawn="1"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고객 센터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9612595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고객 센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97ABA153-4778-0E0E-5451-967B8E53C87E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17AF21A4-AC2A-0395-9AC4-C50BDC6B70EB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FC8461DF-BDE6-F64B-DE67-5DB0BEA5CA2C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CF780F28-1F57-C026-4D1B-39F33F53767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B5FC0D4F-7B0D-D5EA-FE83-189CBB84A346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74500EF8-F321-13E2-FAE7-5F04099C525D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024F37B4-0AE9-C255-2681-C97B044A608D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2741C64A-C65E-7EF8-5737-1A75E78404CC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8AF65CFC-3B93-57A8-F434-4EDA5CEE8264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5" name="Google Shape;879;p22">
              <a:extLst>
                <a:ext uri="{FF2B5EF4-FFF2-40B4-BE49-F238E27FC236}">
                  <a16:creationId xmlns:a16="http://schemas.microsoft.com/office/drawing/2014/main" id="{CDC7138C-A2DD-38B5-FBE7-CC2201EAD13C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" name="TextBox 53">
            <a:extLst>
              <a:ext uri="{FF2B5EF4-FFF2-40B4-BE49-F238E27FC236}">
                <a16:creationId xmlns:a16="http://schemas.microsoft.com/office/drawing/2014/main" id="{419204AC-B096-1D0D-3DC7-87F92533D577}"/>
              </a:ext>
            </a:extLst>
          </p:cNvPr>
          <p:cNvSpPr txBox="1"/>
          <p:nvPr userDrawn="1"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" name="TextBox 53">
            <a:extLst>
              <a:ext uri="{FF2B5EF4-FFF2-40B4-BE49-F238E27FC236}">
                <a16:creationId xmlns:a16="http://schemas.microsoft.com/office/drawing/2014/main" id="{5550E119-49EB-4420-7739-88A80E5B7756}"/>
              </a:ext>
            </a:extLst>
          </p:cNvPr>
          <p:cNvSpPr txBox="1"/>
          <p:nvPr userDrawn="1"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43F7B79D-0522-5EEB-E508-5811A347ECA9}"/>
              </a:ext>
            </a:extLst>
          </p:cNvPr>
          <p:cNvSpPr txBox="1"/>
          <p:nvPr userDrawn="1"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B6C58E6E-6994-6F99-E805-B09B7F73A2B9}"/>
              </a:ext>
            </a:extLst>
          </p:cNvPr>
          <p:cNvSpPr txBox="1"/>
          <p:nvPr userDrawn="1"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고객 센터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26986310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직선 연결선 11"/>
          <p:cNvSpPr/>
          <p:nvPr/>
        </p:nvSpPr>
        <p:spPr>
          <a:xfrm>
            <a:off x="2829696" y="616495"/>
            <a:ext cx="8846369" cy="1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9" name="직선 연결선 14"/>
          <p:cNvSpPr/>
          <p:nvPr/>
        </p:nvSpPr>
        <p:spPr>
          <a:xfrm flipH="1">
            <a:off x="515936" y="226234"/>
            <a:ext cx="3" cy="396002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20" name="제목 텍스트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307779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>
              <a:defRPr sz="1400"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r>
              <a:t>제목 텍스트</a:t>
            </a:r>
          </a:p>
        </p:txBody>
      </p:sp>
      <p:sp>
        <p:nvSpPr>
          <p:cNvPr id="21" name="본문 첫 번째 줄…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307779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>
              <a:spcBef>
                <a:spcPts val="0"/>
              </a:spcBef>
              <a:buSzTx/>
              <a:buFontTx/>
              <a:buNone/>
              <a:defRPr sz="1400">
                <a:latin typeface="Calibri"/>
                <a:ea typeface="Calibri"/>
                <a:cs typeface="Calibri"/>
                <a:sym typeface="Calibri"/>
              </a:defRPr>
            </a:lvl1pPr>
            <a:lvl2pPr marL="6350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2pPr>
            <a:lvl3pPr marL="10922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3pPr>
            <a:lvl4pPr marL="15494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4pPr>
            <a:lvl5pPr marL="20066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5pPr>
          </a:lstStyle>
          <a:p>
            <a:r>
              <a:rPr dirty="0" err="1"/>
              <a:t>본문</a:t>
            </a:r>
            <a:r>
              <a:rPr dirty="0"/>
              <a:t> </a:t>
            </a:r>
            <a:r>
              <a:rPr dirty="0" err="1"/>
              <a:t>첫</a:t>
            </a:r>
            <a:r>
              <a:rPr dirty="0"/>
              <a:t> </a:t>
            </a:r>
            <a:r>
              <a:rPr dirty="0" err="1"/>
              <a:t>번째</a:t>
            </a:r>
            <a:r>
              <a:rPr dirty="0"/>
              <a:t> </a:t>
            </a:r>
            <a:r>
              <a:rPr dirty="0" err="1"/>
              <a:t>줄</a:t>
            </a:r>
            <a:endParaRPr dirty="0"/>
          </a:p>
          <a:p>
            <a:pPr lvl="1"/>
            <a:r>
              <a:rPr dirty="0" err="1"/>
              <a:t>본문</a:t>
            </a:r>
            <a:r>
              <a:rPr dirty="0"/>
              <a:t> </a:t>
            </a:r>
            <a:r>
              <a:rPr dirty="0" err="1"/>
              <a:t>두</a:t>
            </a:r>
            <a:r>
              <a:rPr dirty="0"/>
              <a:t> </a:t>
            </a:r>
            <a:r>
              <a:rPr dirty="0" err="1"/>
              <a:t>번째</a:t>
            </a:r>
            <a:r>
              <a:rPr dirty="0"/>
              <a:t> </a:t>
            </a:r>
            <a:r>
              <a:rPr dirty="0" err="1"/>
              <a:t>줄</a:t>
            </a:r>
            <a:endParaRPr dirty="0"/>
          </a:p>
          <a:p>
            <a:pPr lvl="2"/>
            <a:r>
              <a:rPr dirty="0" err="1"/>
              <a:t>본문</a:t>
            </a:r>
            <a:r>
              <a:rPr dirty="0"/>
              <a:t> </a:t>
            </a:r>
            <a:r>
              <a:rPr dirty="0" err="1"/>
              <a:t>세</a:t>
            </a:r>
            <a:r>
              <a:rPr dirty="0"/>
              <a:t> </a:t>
            </a:r>
            <a:r>
              <a:rPr dirty="0" err="1"/>
              <a:t>번째</a:t>
            </a:r>
            <a:r>
              <a:rPr dirty="0"/>
              <a:t> </a:t>
            </a:r>
            <a:r>
              <a:rPr dirty="0" err="1"/>
              <a:t>줄</a:t>
            </a:r>
            <a:endParaRPr dirty="0"/>
          </a:p>
          <a:p>
            <a:pPr lvl="3"/>
            <a:r>
              <a:rPr dirty="0" err="1"/>
              <a:t>본문</a:t>
            </a:r>
            <a:r>
              <a:rPr dirty="0"/>
              <a:t> </a:t>
            </a:r>
            <a:r>
              <a:rPr dirty="0" err="1"/>
              <a:t>네</a:t>
            </a:r>
            <a:r>
              <a:rPr dirty="0"/>
              <a:t> </a:t>
            </a:r>
            <a:r>
              <a:rPr dirty="0" err="1"/>
              <a:t>번째</a:t>
            </a:r>
            <a:r>
              <a:rPr dirty="0"/>
              <a:t> </a:t>
            </a:r>
            <a:r>
              <a:rPr dirty="0" err="1"/>
              <a:t>줄</a:t>
            </a:r>
            <a:endParaRPr dirty="0"/>
          </a:p>
          <a:p>
            <a:pPr lvl="4"/>
            <a:r>
              <a:rPr dirty="0" err="1"/>
              <a:t>본문</a:t>
            </a:r>
            <a:r>
              <a:rPr dirty="0"/>
              <a:t> </a:t>
            </a:r>
            <a:r>
              <a:rPr dirty="0" err="1"/>
              <a:t>다섯</a:t>
            </a:r>
            <a:r>
              <a:rPr dirty="0"/>
              <a:t> </a:t>
            </a:r>
            <a:r>
              <a:rPr dirty="0" err="1"/>
              <a:t>번째</a:t>
            </a:r>
            <a:r>
              <a:rPr dirty="0"/>
              <a:t> </a:t>
            </a:r>
            <a:r>
              <a:rPr dirty="0" err="1"/>
              <a:t>줄</a:t>
            </a:r>
            <a:endParaRPr dirty="0"/>
          </a:p>
        </p:txBody>
      </p:sp>
      <p:sp>
        <p:nvSpPr>
          <p:cNvPr id="22" name="Straight Connector 4"/>
          <p:cNvSpPr/>
          <p:nvPr/>
        </p:nvSpPr>
        <p:spPr>
          <a:xfrm>
            <a:off x="5099859" y="357404"/>
            <a:ext cx="2" cy="255587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23" name="직사각형 10"/>
          <p:cNvSpPr txBox="1"/>
          <p:nvPr/>
        </p:nvSpPr>
        <p:spPr>
          <a:xfrm>
            <a:off x="531698" y="307054"/>
            <a:ext cx="701201" cy="3708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>
              <a:defRPr b="1">
                <a:solidFill>
                  <a:srgbClr val="0070C0"/>
                </a:solidFill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rPr dirty="0"/>
              <a:t>Index</a:t>
            </a:r>
          </a:p>
        </p:txBody>
      </p:sp>
      <p:sp>
        <p:nvSpPr>
          <p:cNvPr id="24" name="Text Box 12"/>
          <p:cNvSpPr txBox="1"/>
          <p:nvPr/>
        </p:nvSpPr>
        <p:spPr>
          <a:xfrm>
            <a:off x="561658" y="181891"/>
            <a:ext cx="1363511" cy="21544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>
              <a:defRPr sz="800" b="1">
                <a:solidFill>
                  <a:srgbClr val="808080"/>
                </a:solidFill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rPr lang="ko-KR" altLang="en-US" dirty="0" err="1"/>
              <a:t>랜선에듀</a:t>
            </a:r>
            <a:r>
              <a:rPr lang="ko-KR" altLang="en-US" dirty="0"/>
              <a:t> </a:t>
            </a:r>
            <a:r>
              <a:rPr lang="en-US" altLang="ko-KR" dirty="0"/>
              <a:t>AI _</a:t>
            </a:r>
            <a:r>
              <a:rPr lang="en-US" dirty="0"/>
              <a:t> IA Guideline</a:t>
            </a:r>
            <a:endParaRPr dirty="0"/>
          </a:p>
        </p:txBody>
      </p:sp>
      <p:sp>
        <p:nvSpPr>
          <p:cNvPr id="2" name="슬라이드 번호">
            <a:extLst>
              <a:ext uri="{FF2B5EF4-FFF2-40B4-BE49-F238E27FC236}">
                <a16:creationId xmlns:a16="http://schemas.microsoft.com/office/drawing/2014/main" id="{6612F576-E106-F8E6-75E6-6829B804FC55}"/>
              </a:ext>
            </a:extLst>
          </p:cNvPr>
          <p:cNvSpPr txBox="1">
            <a:spLocks noGrp="1"/>
          </p:cNvSpPr>
          <p:nvPr>
            <p:ph type="sldNum" sz="quarter" idx="2"/>
          </p:nvPr>
        </p:nvSpPr>
        <p:spPr>
          <a:xfrm>
            <a:off x="11810512" y="6507161"/>
            <a:ext cx="236599" cy="230828"/>
          </a:xfrm>
          <a:prstGeom prst="rect">
            <a:avLst/>
          </a:prstGeom>
        </p:spPr>
        <p:txBody>
          <a:bodyPr/>
          <a:lstStyle>
            <a:lvl1pPr>
              <a:defRPr sz="900"/>
            </a:lvl1pPr>
          </a:lstStyle>
          <a:p>
            <a:fld id="{86CB4B4D-7CA3-9044-876B-883B54F8677D}" type="slidenum">
              <a:rPr lang="en-US" altLang="ko-Kore-KR" smtClean="0"/>
              <a:pPr/>
              <a:t>‹#›</a:t>
            </a:fld>
            <a:endParaRPr lang="en-US" altLang="ko-Kore-KR"/>
          </a:p>
        </p:txBody>
      </p:sp>
    </p:spTree>
    <p:extLst>
      <p:ext uri="{BB962C8B-B14F-4D97-AF65-F5344CB8AC3E}">
        <p14:creationId xmlns:p14="http://schemas.microsoft.com/office/powerpoint/2010/main" val="1494207864"/>
      </p:ext>
    </p:extLst>
  </p:cSld>
  <p:clrMapOvr>
    <a:masterClrMapping/>
  </p:clrMapOvr>
  <p:transition spd="med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7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7" name="제목 1">
            <a:extLst>
              <a:ext uri="{FF2B5EF4-FFF2-40B4-BE49-F238E27FC236}">
                <a16:creationId xmlns:a16="http://schemas.microsoft.com/office/drawing/2014/main" id="{3A13113C-17B9-F24C-A6FD-529229252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 wrap="none" lIns="72000">
            <a:noAutofit/>
          </a:bodyPr>
          <a:lstStyle>
            <a:lvl1pPr algn="l">
              <a:defRPr sz="800"/>
            </a:lvl1pPr>
          </a:lstStyle>
          <a:p>
            <a:r>
              <a:rPr kumimoji="1" lang="ko-KR" altLang="en-US"/>
              <a:t>마스터 제목 스타일 편집</a:t>
            </a:r>
            <a:endParaRPr kumimoji="1" lang="x-none" altLang="en-US"/>
          </a:p>
        </p:txBody>
      </p:sp>
      <p:sp>
        <p:nvSpPr>
          <p:cNvPr id="48" name="부제목 2">
            <a:extLst>
              <a:ext uri="{FF2B5EF4-FFF2-40B4-BE49-F238E27FC236}">
                <a16:creationId xmlns:a16="http://schemas.microsoft.com/office/drawing/2014/main" id="{4409EE96-8B5F-704B-8298-DB0F040FF3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>
              <a:buNone/>
              <a:defRPr kumimoji="1" lang="ko-KR" altLang="en-US" sz="800" dirty="0"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>
              <a:spcBef>
                <a:spcPct val="0"/>
              </a:spcBef>
              <a:buNone/>
            </a:pPr>
            <a:r>
              <a:rPr lang="ko-KR" altLang="en-US" dirty="0"/>
              <a:t>클릭하여 마스터 부제목 스타일 편집</a:t>
            </a:r>
          </a:p>
        </p:txBody>
      </p:sp>
      <p:sp>
        <p:nvSpPr>
          <p:cNvPr id="50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</p:spTree>
    <p:extLst>
      <p:ext uri="{BB962C8B-B14F-4D97-AF65-F5344CB8AC3E}">
        <p14:creationId xmlns:p14="http://schemas.microsoft.com/office/powerpoint/2010/main" val="268122803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9468538" y="6553703"/>
            <a:ext cx="2743200" cy="365125"/>
          </a:xfrm>
        </p:spPr>
        <p:txBody>
          <a:bodyPr/>
          <a:lstStyle>
            <a:lvl1pPr>
              <a:defRPr sz="800"/>
            </a:lvl1pPr>
          </a:lstStyle>
          <a:p>
            <a:fld id="{588A0CF1-E1D3-BA4F-AFD5-CE0E25EC707B}" type="slidenum">
              <a:rPr kumimoji="1" lang="ko-KR" altLang="en-US" smtClean="0"/>
              <a:pPr/>
              <a:t>‹#›</a:t>
            </a:fld>
            <a:endParaRPr kumimoji="1"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61998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AEA380-4C6E-4089-ABA5-F8D1DCB56A49}" type="datetimeFigureOut">
              <a:rPr lang="ko-KR" altLang="en-US" smtClean="0"/>
              <a:t>2025-09-23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B93F3C-1E6B-41D4-941F-7F8DB117BA1F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28013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E9FFB2F8-1C5D-7037-B3CF-B87612F0468E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574790"/>
          </a:xfrm>
          <a:noFill/>
        </p:spPr>
        <p:txBody>
          <a:bodyPr wrap="square" rtlCol="0">
            <a:spAutoFit/>
          </a:bodyPr>
          <a:lstStyle>
            <a:lvl1pPr marL="0" indent="0">
              <a:buNone/>
              <a:defRPr kumimoji="1"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en-KR"/>
            </a:lvl5pPr>
          </a:lstStyle>
          <a:p>
            <a:pPr marL="0" lvl="0"/>
            <a:r>
              <a:rPr lang="en-US"/>
              <a:t>Click to edit Master text styles</a:t>
            </a:r>
          </a:p>
          <a:p>
            <a:pPr marL="0" lvl="0"/>
            <a:endParaRPr lang="en-US"/>
          </a:p>
          <a:p>
            <a:pPr marL="0" lvl="0"/>
            <a:endParaRPr lang="en-US"/>
          </a:p>
          <a:p>
            <a:pPr marL="0" lvl="0"/>
            <a:endParaRPr lang="en-US"/>
          </a:p>
          <a:p>
            <a:pPr marL="0"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3D4021-9E9A-711F-2609-273EFD21EF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22758"/>
            <a:ext cx="10515600" cy="808827"/>
          </a:xfrm>
        </p:spPr>
        <p:txBody>
          <a:bodyPr/>
          <a:lstStyle>
            <a:lvl1pPr>
              <a:defRPr kumimoji="1" lang="en-KR" sz="2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K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BBD3460-00E2-7F9F-B8E5-90E480EB2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  <p:cxnSp>
        <p:nvCxnSpPr>
          <p:cNvPr id="6" name="직선 연결선[R] 7">
            <a:extLst>
              <a:ext uri="{FF2B5EF4-FFF2-40B4-BE49-F238E27FC236}">
                <a16:creationId xmlns:a16="http://schemas.microsoft.com/office/drawing/2014/main" id="{297265AF-CF02-226C-9823-F759DE669A62}"/>
              </a:ext>
            </a:extLst>
          </p:cNvPr>
          <p:cNvCxnSpPr>
            <a:cxnSpLocks/>
          </p:cNvCxnSpPr>
          <p:nvPr userDrawn="1"/>
        </p:nvCxnSpPr>
        <p:spPr>
          <a:xfrm>
            <a:off x="909581" y="1678724"/>
            <a:ext cx="4062335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95342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백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DC74E-2FCF-3544-ACCC-30B0451672B4}" type="datetimeFigureOut">
              <a:rPr kumimoji="1" lang="ko-KR" altLang="en-US" smtClean="0"/>
              <a:t>2025-09-23</a:t>
            </a:fld>
            <a:endParaRPr kumimoji="1"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254493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032870410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</p:spTree>
    <p:extLst>
      <p:ext uri="{BB962C8B-B14F-4D97-AF65-F5344CB8AC3E}">
        <p14:creationId xmlns:p14="http://schemas.microsoft.com/office/powerpoint/2010/main" val="12394183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032870410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887690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53">
            <a:extLst>
              <a:ext uri="{FF2B5EF4-FFF2-40B4-BE49-F238E27FC236}">
                <a16:creationId xmlns:a16="http://schemas.microsoft.com/office/drawing/2014/main" id="{36FE7065-29B1-9E30-C936-CC054019E9D8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수업 콘텐츠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6E8B7991-62C7-643A-9351-BE715883AEF0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나의 교실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FE1A7690-DF47-14B5-D304-F9450F8F7A2A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학교 수업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9DDE6E9A-445C-3962-990C-E03A55410489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F9B6730C-F328-C9DB-0F9B-CFF599E65103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756617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랜선에듀 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endParaRPr lang="en-US" altLang="ko-KR" sz="1100" b="0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8" name="텍스트 상자 47"/>
          <p:cNvSpPr txBox="1"/>
          <p:nvPr userDrawn="1"/>
        </p:nvSpPr>
        <p:spPr>
          <a:xfrm>
            <a:off x="8151832" y="12762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 dirty="0"/>
              <a:t>로그아웃</a:t>
            </a:r>
          </a:p>
        </p:txBody>
      </p:sp>
      <p:sp>
        <p:nvSpPr>
          <p:cNvPr id="20" name="텍스트 상자 19"/>
          <p:cNvSpPr txBox="1"/>
          <p:nvPr userDrawn="1"/>
        </p:nvSpPr>
        <p:spPr>
          <a:xfrm>
            <a:off x="6720521" y="127628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 dirty="0"/>
              <a:t>홍성일 님 </a:t>
            </a:r>
            <a:r>
              <a:rPr kumimoji="1" lang="en-US" altLang="ko-KR" sz="800" dirty="0"/>
              <a:t>(</a:t>
            </a:r>
            <a:r>
              <a:rPr kumimoji="1" lang="ko-KR" altLang="en-US" sz="800" dirty="0"/>
              <a:t>한국고등학교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학년</a:t>
            </a:r>
            <a:r>
              <a:rPr kumimoji="1" lang="en-US" altLang="ko-KR" sz="800" dirty="0"/>
              <a:t>)</a:t>
            </a:r>
            <a:endParaRPr kumimoji="1" lang="ko-KR" altLang="en-US" sz="800" dirty="0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E7779FC6-B9AF-6A47-8879-7F3E387EC835}"/>
              </a:ext>
            </a:extLst>
          </p:cNvPr>
          <p:cNvSpPr/>
          <p:nvPr userDrawn="1"/>
        </p:nvSpPr>
        <p:spPr>
          <a:xfrm>
            <a:off x="6625106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8" name="텍스트 상자 47"/>
          <p:cNvSpPr txBox="1"/>
          <p:nvPr userDrawn="1"/>
        </p:nvSpPr>
        <p:spPr>
          <a:xfrm>
            <a:off x="8151832" y="12762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 dirty="0"/>
              <a:t>로그아웃</a:t>
            </a:r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텍스트 상자 19"/>
          <p:cNvSpPr txBox="1"/>
          <p:nvPr userDrawn="1"/>
        </p:nvSpPr>
        <p:spPr>
          <a:xfrm>
            <a:off x="6720521" y="127628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 dirty="0"/>
              <a:t>이미연 선생님 </a:t>
            </a:r>
            <a:r>
              <a:rPr kumimoji="1" lang="en-US" altLang="ko-KR" sz="800" dirty="0"/>
              <a:t>(</a:t>
            </a:r>
            <a:r>
              <a:rPr kumimoji="1" lang="ko-KR" altLang="en-US" sz="800" dirty="0"/>
              <a:t>한국고등학교</a:t>
            </a:r>
            <a:r>
              <a:rPr kumimoji="1" lang="en-US" altLang="ko-KR" sz="800" dirty="0"/>
              <a:t>)</a:t>
            </a:r>
            <a:endParaRPr kumimoji="1" lang="ko-KR" altLang="en-US" sz="800" dirty="0"/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36FE7065-29B1-9E30-C936-CC054019E9D8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수업 콘텐츠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6E8B7991-62C7-643A-9351-BE715883AEF0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나의 교실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FE1A7690-DF47-14B5-D304-F9450F8F7A2A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학교 수업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9DDE6E9A-445C-3962-990C-E03A55410489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DC7CD36E-6CA2-2348-9B3B-8B9C46C2626D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756617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랜선에듀 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endParaRPr lang="en-US" altLang="ko-KR" sz="1100" b="0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45B8BC02-D061-3AF9-00DD-32C88F53191C}"/>
              </a:ext>
            </a:extLst>
          </p:cNvPr>
          <p:cNvSpPr/>
          <p:nvPr userDrawn="1"/>
        </p:nvSpPr>
        <p:spPr>
          <a:xfrm>
            <a:off x="6625106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7430960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_플랫폼 관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2" name="TextBox 53">
            <a:extLst>
              <a:ext uri="{FF2B5EF4-FFF2-40B4-BE49-F238E27FC236}">
                <a16:creationId xmlns:a16="http://schemas.microsoft.com/office/drawing/2014/main" id="{8EDEAC72-7CFA-CA34-ECF5-2C475CAE7D36}"/>
              </a:ext>
            </a:extLst>
          </p:cNvPr>
          <p:cNvSpPr txBox="1"/>
          <p:nvPr userDrawn="1"/>
        </p:nvSpPr>
        <p:spPr>
          <a:xfrm>
            <a:off x="2850728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학교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8EDEAC72-7CFA-CA34-ECF5-2C475CAE7D36}"/>
              </a:ext>
            </a:extLst>
          </p:cNvPr>
          <p:cNvSpPr txBox="1"/>
          <p:nvPr userDrawn="1"/>
        </p:nvSpPr>
        <p:spPr>
          <a:xfrm>
            <a:off x="2282293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3263CA43-217E-5E86-F8CD-7F764A8F39FC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6" name="TextBox 53">
            <a:extLst>
              <a:ext uri="{FF2B5EF4-FFF2-40B4-BE49-F238E27FC236}">
                <a16:creationId xmlns:a16="http://schemas.microsoft.com/office/drawing/2014/main" id="{BAD8FAEA-75B5-5A2C-AF14-9C971828C132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5" name="직선 연결선[R] 94">
            <a:extLst>
              <a:ext uri="{FF2B5EF4-FFF2-40B4-BE49-F238E27FC236}">
                <a16:creationId xmlns:a16="http://schemas.microsoft.com/office/drawing/2014/main" id="{598DF3B7-9A7C-0C5A-E97C-A8AC1A440B20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2" descr="header logo">
            <a:extLst>
              <a:ext uri="{FF2B5EF4-FFF2-40B4-BE49-F238E27FC236}">
                <a16:creationId xmlns:a16="http://schemas.microsoft.com/office/drawing/2014/main" id="{252B3600-A508-DD41-BB34-C9E364B6DD7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53">
            <a:extLst>
              <a:ext uri="{FF2B5EF4-FFF2-40B4-BE49-F238E27FC236}">
                <a16:creationId xmlns:a16="http://schemas.microsoft.com/office/drawing/2014/main" id="{4A13FE1B-A40B-3081-735F-A4A24ADFC8B5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플랫폼 관리</a:t>
            </a:r>
            <a:endParaRPr lang="en-US" altLang="ko-KR" dirty="0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164B807C-37EC-0CF4-2BBF-75AC09F89B07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E6AF8B18-5707-724A-F951-D3D52D6EA769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" name="Google Shape;879;p22">
              <a:extLst>
                <a:ext uri="{FF2B5EF4-FFF2-40B4-BE49-F238E27FC236}">
                  <a16:creationId xmlns:a16="http://schemas.microsoft.com/office/drawing/2014/main" id="{A7FE56B7-2750-0A3D-738B-6CD6F818E37F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3" name="TextBox 53">
            <a:extLst>
              <a:ext uri="{FF2B5EF4-FFF2-40B4-BE49-F238E27FC236}">
                <a16:creationId xmlns:a16="http://schemas.microsoft.com/office/drawing/2014/main" id="{3B250D57-397C-74CE-DD86-ECC9830EB540}"/>
              </a:ext>
            </a:extLst>
          </p:cNvPr>
          <p:cNvSpPr txBox="1"/>
          <p:nvPr userDrawn="1"/>
        </p:nvSpPr>
        <p:spPr>
          <a:xfrm>
            <a:off x="3617207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5C311C21-EFFD-7948-BE37-CE15282F172F}"/>
              </a:ext>
            </a:extLst>
          </p:cNvPr>
          <p:cNvSpPr txBox="1"/>
          <p:nvPr userDrawn="1"/>
        </p:nvSpPr>
        <p:spPr>
          <a:xfrm>
            <a:off x="4383686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1DC9ABAD-9755-3F38-557E-B33D3FC8B312}"/>
              </a:ext>
            </a:extLst>
          </p:cNvPr>
          <p:cNvSpPr txBox="1"/>
          <p:nvPr userDrawn="1"/>
        </p:nvSpPr>
        <p:spPr>
          <a:xfrm>
            <a:off x="5419469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58ED94CD-38FE-D004-BA96-67BDDC7F5598}"/>
              </a:ext>
            </a:extLst>
          </p:cNvPr>
          <p:cNvSpPr txBox="1"/>
          <p:nvPr userDrawn="1"/>
        </p:nvSpPr>
        <p:spPr>
          <a:xfrm>
            <a:off x="5969455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9804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서비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2" name="TextBox 53">
            <a:extLst>
              <a:ext uri="{FF2B5EF4-FFF2-40B4-BE49-F238E27FC236}">
                <a16:creationId xmlns:a16="http://schemas.microsoft.com/office/drawing/2014/main" id="{8EDEAC72-7CFA-CA34-ECF5-2C475CAE7D36}"/>
              </a:ext>
            </a:extLst>
          </p:cNvPr>
          <p:cNvSpPr txBox="1"/>
          <p:nvPr userDrawn="1"/>
        </p:nvSpPr>
        <p:spPr>
          <a:xfrm>
            <a:off x="2850728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학교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8EDEAC72-7CFA-CA34-ECF5-2C475CAE7D36}"/>
              </a:ext>
            </a:extLst>
          </p:cNvPr>
          <p:cNvSpPr txBox="1"/>
          <p:nvPr userDrawn="1"/>
        </p:nvSpPr>
        <p:spPr>
          <a:xfrm>
            <a:off x="2282293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>
                <a:solidFill>
                  <a:srgbClr val="01ABB3"/>
                </a:solidFill>
                <a:latin typeface="+mj-ea"/>
                <a:ea typeface="+mj-ea"/>
              </a:rPr>
              <a:t>서비스</a:t>
            </a:r>
            <a:endParaRPr lang="en-US" altLang="ko-KR" sz="700" b="1" dirty="0">
              <a:solidFill>
                <a:srgbClr val="01ABB3"/>
              </a:solidFill>
              <a:latin typeface="+mj-ea"/>
              <a:ea typeface="+mj-ea"/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3263CA43-217E-5E86-F8CD-7F764A8F39FC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6" name="TextBox 53">
            <a:extLst>
              <a:ext uri="{FF2B5EF4-FFF2-40B4-BE49-F238E27FC236}">
                <a16:creationId xmlns:a16="http://schemas.microsoft.com/office/drawing/2014/main" id="{BAD8FAEA-75B5-5A2C-AF14-9C971828C132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5" name="직선 연결선[R] 94">
            <a:extLst>
              <a:ext uri="{FF2B5EF4-FFF2-40B4-BE49-F238E27FC236}">
                <a16:creationId xmlns:a16="http://schemas.microsoft.com/office/drawing/2014/main" id="{598DF3B7-9A7C-0C5A-E97C-A8AC1A440B20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2" descr="header logo">
            <a:extLst>
              <a:ext uri="{FF2B5EF4-FFF2-40B4-BE49-F238E27FC236}">
                <a16:creationId xmlns:a16="http://schemas.microsoft.com/office/drawing/2014/main" id="{252B3600-A508-DD41-BB34-C9E364B6DD7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53">
            <a:extLst>
              <a:ext uri="{FF2B5EF4-FFF2-40B4-BE49-F238E27FC236}">
                <a16:creationId xmlns:a16="http://schemas.microsoft.com/office/drawing/2014/main" id="{4A13FE1B-A40B-3081-735F-A4A24ADFC8B5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7A2B0B7D-1803-D91A-7A89-21AE3A1FE3B4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16" name="직사각형 15">
              <a:extLst>
                <a:ext uri="{FF2B5EF4-FFF2-40B4-BE49-F238E27FC236}">
                  <a16:creationId xmlns:a16="http://schemas.microsoft.com/office/drawing/2014/main" id="{AD120926-C695-CF8B-EA5A-9446FB75ED21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" name="Google Shape;879;p22">
              <a:extLst>
                <a:ext uri="{FF2B5EF4-FFF2-40B4-BE49-F238E27FC236}">
                  <a16:creationId xmlns:a16="http://schemas.microsoft.com/office/drawing/2014/main" id="{3101D4AE-F402-5FB8-E282-1822C602BE1C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3" name="TextBox 53">
            <a:extLst>
              <a:ext uri="{FF2B5EF4-FFF2-40B4-BE49-F238E27FC236}">
                <a16:creationId xmlns:a16="http://schemas.microsoft.com/office/drawing/2014/main" id="{4C6F32FB-0810-F5AD-15DD-308E0E433DDC}"/>
              </a:ext>
            </a:extLst>
          </p:cNvPr>
          <p:cNvSpPr txBox="1"/>
          <p:nvPr userDrawn="1"/>
        </p:nvSpPr>
        <p:spPr>
          <a:xfrm>
            <a:off x="3617207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F2E1E728-4E8B-7EE8-BBCC-43366AD04503}"/>
              </a:ext>
            </a:extLst>
          </p:cNvPr>
          <p:cNvSpPr txBox="1"/>
          <p:nvPr userDrawn="1"/>
        </p:nvSpPr>
        <p:spPr>
          <a:xfrm>
            <a:off x="4383686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7C2E587A-1C12-4A3B-23CF-CF2AA472DE51}"/>
              </a:ext>
            </a:extLst>
          </p:cNvPr>
          <p:cNvSpPr txBox="1"/>
          <p:nvPr userDrawn="1"/>
        </p:nvSpPr>
        <p:spPr>
          <a:xfrm>
            <a:off x="5419469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58552572-1C40-2A64-7C91-7F190ABC2454}"/>
              </a:ext>
            </a:extLst>
          </p:cNvPr>
          <p:cNvSpPr txBox="1"/>
          <p:nvPr userDrawn="1"/>
        </p:nvSpPr>
        <p:spPr>
          <a:xfrm>
            <a:off x="5969455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7476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학교 관리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36A40A24-2FC3-4963-9042-65E42EF89956}"/>
              </a:ext>
            </a:extLst>
          </p:cNvPr>
          <p:cNvSpPr txBox="1"/>
          <p:nvPr userDrawn="1"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 b="1">
                <a:solidFill>
                  <a:srgbClr val="01ABB3"/>
                </a:solidFill>
                <a:latin typeface="+mj-ea"/>
                <a:ea typeface="+mj-ea"/>
              </a:defRPr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6C407AB8-72AE-7FD8-B3FB-CBBB083F2259}"/>
              </a:ext>
            </a:extLst>
          </p:cNvPr>
          <p:cNvSpPr txBox="1"/>
          <p:nvPr userDrawn="1"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24" name="TextBox 53">
            <a:extLst>
              <a:ext uri="{FF2B5EF4-FFF2-40B4-BE49-F238E27FC236}">
                <a16:creationId xmlns:a16="http://schemas.microsoft.com/office/drawing/2014/main" id="{D82DBC81-C03F-9A02-BD54-EC95A61BF0C3}"/>
              </a:ext>
            </a:extLst>
          </p:cNvPr>
          <p:cNvSpPr txBox="1"/>
          <p:nvPr userDrawn="1"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5" name="TextBox 53">
            <a:extLst>
              <a:ext uri="{FF2B5EF4-FFF2-40B4-BE49-F238E27FC236}">
                <a16:creationId xmlns:a16="http://schemas.microsoft.com/office/drawing/2014/main" id="{F417919E-347F-E9E4-AD4E-220D980CA466}"/>
              </a:ext>
            </a:extLst>
          </p:cNvPr>
          <p:cNvSpPr txBox="1"/>
          <p:nvPr userDrawn="1"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8A5D1908-2743-1376-B64B-423554049222}"/>
              </a:ext>
            </a:extLst>
          </p:cNvPr>
          <p:cNvCxnSpPr>
            <a:cxnSpLocks/>
          </p:cNvCxnSpPr>
          <p:nvPr userDrawn="1"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C972145E-5673-57CA-75D6-C02EB06779E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53">
            <a:extLst>
              <a:ext uri="{FF2B5EF4-FFF2-40B4-BE49-F238E27FC236}">
                <a16:creationId xmlns:a16="http://schemas.microsoft.com/office/drawing/2014/main" id="{844D1F6D-AE4C-0AD3-D5B9-37E59C9D58FB}"/>
              </a:ext>
            </a:extLst>
          </p:cNvPr>
          <p:cNvSpPr txBox="1"/>
          <p:nvPr userDrawn="1"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916CD7AF-2E87-D52C-C9D3-7CE0530FEFE4}"/>
              </a:ext>
            </a:extLst>
          </p:cNvPr>
          <p:cNvGrpSpPr/>
          <p:nvPr userDrawn="1"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16" name="직사각형 15">
              <a:extLst>
                <a:ext uri="{FF2B5EF4-FFF2-40B4-BE49-F238E27FC236}">
                  <a16:creationId xmlns:a16="http://schemas.microsoft.com/office/drawing/2014/main" id="{ABF81082-F02F-C6FC-C7B4-82983E20E039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" name="Google Shape;879;p22">
              <a:extLst>
                <a:ext uri="{FF2B5EF4-FFF2-40B4-BE49-F238E27FC236}">
                  <a16:creationId xmlns:a16="http://schemas.microsoft.com/office/drawing/2014/main" id="{FDA22CDE-679C-FBEB-6447-B209EBE0DA1B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0" name="TextBox 53">
            <a:extLst>
              <a:ext uri="{FF2B5EF4-FFF2-40B4-BE49-F238E27FC236}">
                <a16:creationId xmlns:a16="http://schemas.microsoft.com/office/drawing/2014/main" id="{F8BD5EAB-EC70-47BD-1E74-C2427EDD84FF}"/>
              </a:ext>
            </a:extLst>
          </p:cNvPr>
          <p:cNvSpPr txBox="1"/>
          <p:nvPr userDrawn="1"/>
        </p:nvSpPr>
        <p:spPr>
          <a:xfrm>
            <a:off x="3617207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0BBD870F-CA4F-6F54-CF1F-4599F9A447EF}"/>
              </a:ext>
            </a:extLst>
          </p:cNvPr>
          <p:cNvSpPr txBox="1"/>
          <p:nvPr userDrawn="1"/>
        </p:nvSpPr>
        <p:spPr>
          <a:xfrm>
            <a:off x="4383686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670FDF85-6DCD-B5F5-F0A9-7D38F8F0C14B}"/>
              </a:ext>
            </a:extLst>
          </p:cNvPr>
          <p:cNvSpPr txBox="1"/>
          <p:nvPr userDrawn="1"/>
        </p:nvSpPr>
        <p:spPr>
          <a:xfrm>
            <a:off x="5419469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3" name="TextBox 53">
            <a:extLst>
              <a:ext uri="{FF2B5EF4-FFF2-40B4-BE49-F238E27FC236}">
                <a16:creationId xmlns:a16="http://schemas.microsoft.com/office/drawing/2014/main" id="{E307CA74-5DCB-340E-8246-C0FA56F7A17A}"/>
              </a:ext>
            </a:extLst>
          </p:cNvPr>
          <p:cNvSpPr txBox="1"/>
          <p:nvPr userDrawn="1"/>
        </p:nvSpPr>
        <p:spPr>
          <a:xfrm>
            <a:off x="5969455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5227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9DC74E-2FCF-3544-ACCC-30B0451672B4}" type="datetimeFigureOut">
              <a:rPr kumimoji="1" lang="ko-KR" altLang="en-US" smtClean="0"/>
              <a:t>2025-09-23</a:t>
            </a:fld>
            <a:endParaRPr kumimoji="1"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73638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90" r:id="rId3"/>
    <p:sldLayoutId id="2147483699" r:id="rId4"/>
    <p:sldLayoutId id="2147483667" r:id="rId5"/>
    <p:sldLayoutId id="2147483698" r:id="rId6"/>
    <p:sldLayoutId id="2147483711" r:id="rId7"/>
    <p:sldLayoutId id="2147483697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696" r:id="rId15"/>
    <p:sldLayoutId id="2147483700" r:id="rId16"/>
    <p:sldLayoutId id="2147483701" r:id="rId17"/>
    <p:sldLayoutId id="2147483702" r:id="rId18"/>
    <p:sldLayoutId id="2147483710" r:id="rId19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5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9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9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9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8.svg"/><Relationship Id="rId4" Type="http://schemas.openxmlformats.org/officeDocument/2006/relationships/image" Target="../media/image47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9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slide" Target="slide1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8.svg"/><Relationship Id="rId5" Type="http://schemas.openxmlformats.org/officeDocument/2006/relationships/image" Target="../media/image47.png"/><Relationship Id="rId4" Type="http://schemas.openxmlformats.org/officeDocument/2006/relationships/chart" Target="../charts/char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9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9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6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9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9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4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4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4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9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4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4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9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4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4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9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4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4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4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3.png"/><Relationship Id="rId7" Type="http://schemas.openxmlformats.org/officeDocument/2006/relationships/image" Target="../media/image38.png"/><Relationship Id="rId12" Type="http://schemas.openxmlformats.org/officeDocument/2006/relationships/image" Target="../media/image41.svg"/><Relationship Id="rId2" Type="http://schemas.openxmlformats.org/officeDocument/2006/relationships/hyperlink" Target="https://uxstorydev.cafe24.com/highlearning/html/common/popup_layer.html" TargetMode="Externa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6.svg"/><Relationship Id="rId11" Type="http://schemas.openxmlformats.org/officeDocument/2006/relationships/image" Target="../media/image12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7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1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3.sv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NULL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sv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package" Target="../embeddings/Microsoft_Excel_Worksheet.xlsx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27.sv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25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slide" Target="slide61.xml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svg"/><Relationship Id="rId11" Type="http://schemas.openxmlformats.org/officeDocument/2006/relationships/image" Target="../media/image32.png"/><Relationship Id="rId5" Type="http://schemas.openxmlformats.org/officeDocument/2006/relationships/image" Target="../media/image21.png"/><Relationship Id="rId10" Type="http://schemas.openxmlformats.org/officeDocument/2006/relationships/image" Target="../media/image31.svg"/><Relationship Id="rId4" Type="http://schemas.openxmlformats.org/officeDocument/2006/relationships/slide" Target="slide62.xml"/><Relationship Id="rId9" Type="http://schemas.openxmlformats.org/officeDocument/2006/relationships/image" Target="../media/image30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7.sv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openxmlformats.org/officeDocument/2006/relationships/image" Target="../media/image21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9.svg"/><Relationship Id="rId5" Type="http://schemas.openxmlformats.org/officeDocument/2006/relationships/image" Target="../media/image28.png"/><Relationship Id="rId4" Type="http://schemas.openxmlformats.org/officeDocument/2006/relationships/image" Target="../media/image22.sv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1.sv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1.svg"/><Relationship Id="rId5" Type="http://schemas.openxmlformats.org/officeDocument/2006/relationships/image" Target="../media/image36.svg"/><Relationship Id="rId10" Type="http://schemas.openxmlformats.org/officeDocument/2006/relationships/image" Target="../media/image12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9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9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9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9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9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0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0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0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9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">
            <a:extLst>
              <a:ext uri="{FF2B5EF4-FFF2-40B4-BE49-F238E27FC236}">
                <a16:creationId xmlns:a16="http://schemas.microsoft.com/office/drawing/2014/main" id="{75E6552B-1D76-B48C-A906-184DD4A7A6F7}"/>
              </a:ext>
            </a:extLst>
          </p:cNvPr>
          <p:cNvSpPr/>
          <p:nvPr/>
        </p:nvSpPr>
        <p:spPr>
          <a:xfrm flipV="1">
            <a:off x="0" y="3630064"/>
            <a:ext cx="12192000" cy="3227936"/>
          </a:xfrm>
          <a:prstGeom prst="rect">
            <a:avLst/>
          </a:prstGeom>
          <a:solidFill>
            <a:srgbClr val="EBF3FA"/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rgbClr val="A5A5A5">
                    <a:hueOff val="-274225"/>
                    <a:satOff val="26768"/>
                    <a:lumOff val="11368"/>
                  </a:srgb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200" b="1" dirty="0">
              <a:solidFill>
                <a:srgbClr val="A5A5A5">
                  <a:hueOff val="-274225"/>
                  <a:satOff val="26768"/>
                  <a:lumOff val="11368"/>
                </a:srgb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Malgun Gothic" charset="-127"/>
              <a:sym typeface="Helvetica Neue Medium"/>
            </a:endParaRPr>
          </a:p>
        </p:txBody>
      </p:sp>
      <p:sp>
        <p:nvSpPr>
          <p:cNvPr id="10" name="제목 1">
            <a:extLst>
              <a:ext uri="{FF2B5EF4-FFF2-40B4-BE49-F238E27FC236}">
                <a16:creationId xmlns:a16="http://schemas.microsoft.com/office/drawing/2014/main" id="{C6454A69-2E9A-D37E-BA27-CF292E2D2142}"/>
              </a:ext>
            </a:extLst>
          </p:cNvPr>
          <p:cNvSpPr txBox="1">
            <a:spLocks/>
          </p:cNvSpPr>
          <p:nvPr/>
        </p:nvSpPr>
        <p:spPr>
          <a:xfrm>
            <a:off x="905032" y="1944374"/>
            <a:ext cx="4044846" cy="5868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kumimoji="1" lang="ko-KR" altLang="en-US" sz="2800" b="1" spc="-150" dirty="0"/>
              <a:t>화면설계서</a:t>
            </a:r>
          </a:p>
        </p:txBody>
      </p:sp>
      <p:cxnSp>
        <p:nvCxnSpPr>
          <p:cNvPr id="11" name="직선 연결선[R] 7">
            <a:extLst>
              <a:ext uri="{FF2B5EF4-FFF2-40B4-BE49-F238E27FC236}">
                <a16:creationId xmlns:a16="http://schemas.microsoft.com/office/drawing/2014/main" id="{D19B054B-5599-5005-8BF1-3187AA9CE073}"/>
              </a:ext>
            </a:extLst>
          </p:cNvPr>
          <p:cNvCxnSpPr>
            <a:cxnSpLocks/>
          </p:cNvCxnSpPr>
          <p:nvPr/>
        </p:nvCxnSpPr>
        <p:spPr>
          <a:xfrm>
            <a:off x="896287" y="2644388"/>
            <a:ext cx="4459484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036AF4F-9A1F-0921-2FBF-2D39DCDD6768}"/>
              </a:ext>
            </a:extLst>
          </p:cNvPr>
          <p:cNvSpPr txBox="1"/>
          <p:nvPr/>
        </p:nvSpPr>
        <p:spPr>
          <a:xfrm>
            <a:off x="914756" y="2757522"/>
            <a:ext cx="24700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1400" dirty="0">
                <a:solidFill>
                  <a:schemeClr val="bg1">
                    <a:lumMod val="50000"/>
                  </a:schemeClr>
                </a:solidFill>
              </a:rPr>
              <a:t>플랫폼 관리자</a:t>
            </a:r>
            <a:endParaRPr kumimoji="1" lang="ko-Kore-KR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73F953F-EF53-4C8F-4584-0436673A4D7F}"/>
              </a:ext>
            </a:extLst>
          </p:cNvPr>
          <p:cNvSpPr txBox="1"/>
          <p:nvPr/>
        </p:nvSpPr>
        <p:spPr>
          <a:xfrm>
            <a:off x="914755" y="1607041"/>
            <a:ext cx="46903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1600" dirty="0" err="1"/>
              <a:t>랜선에듀</a:t>
            </a:r>
            <a:r>
              <a:rPr kumimoji="1" lang="ko-KR" altLang="en-US" sz="1600" dirty="0"/>
              <a:t> </a:t>
            </a:r>
            <a:r>
              <a:rPr kumimoji="1" lang="en-US" altLang="ko-KR" sz="1600" dirty="0" err="1"/>
              <a:t>AI_Information</a:t>
            </a:r>
            <a:r>
              <a:rPr kumimoji="1" lang="en-US" altLang="ko-KR" sz="1600" dirty="0"/>
              <a:t> Architecture Guideline</a:t>
            </a:r>
            <a:endParaRPr kumimoji="1" lang="ko-Kore-KR" altLang="en-US" sz="1600" dirty="0"/>
          </a:p>
        </p:txBody>
      </p:sp>
      <p:pic>
        <p:nvPicPr>
          <p:cNvPr id="14" name="그림 13" descr="폰트, 그래픽, 스크린샷, 타이포그래피이(가) 표시된 사진&#10;&#10;자동 생성된 설명">
            <a:extLst>
              <a:ext uri="{FF2B5EF4-FFF2-40B4-BE49-F238E27FC236}">
                <a16:creationId xmlns:a16="http://schemas.microsoft.com/office/drawing/2014/main" id="{D5C4C06E-D903-FF14-26CD-7282DE42E16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5125" y="6218842"/>
            <a:ext cx="1156721" cy="281400"/>
          </a:xfrm>
          <a:prstGeom prst="rect">
            <a:avLst/>
          </a:prstGeom>
        </p:spPr>
      </p:pic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5692C064-6692-BECD-DD82-0745E21DBD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6497952"/>
              </p:ext>
            </p:extLst>
          </p:nvPr>
        </p:nvGraphicFramePr>
        <p:xfrm>
          <a:off x="838200" y="4812402"/>
          <a:ext cx="4053591" cy="1406440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519006">
                  <a:extLst>
                    <a:ext uri="{9D8B030D-6E8A-4147-A177-3AD203B41FA5}">
                      <a16:colId xmlns:a16="http://schemas.microsoft.com/office/drawing/2014/main" val="2823202207"/>
                    </a:ext>
                  </a:extLst>
                </a:gridCol>
                <a:gridCol w="3534585">
                  <a:extLst>
                    <a:ext uri="{9D8B030D-6E8A-4147-A177-3AD203B41FA5}">
                      <a16:colId xmlns:a16="http://schemas.microsoft.com/office/drawing/2014/main" val="1258557568"/>
                    </a:ext>
                  </a:extLst>
                </a:gridCol>
              </a:tblGrid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문서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KT </a:t>
                      </a:r>
                      <a:r>
                        <a:rPr lang="en-US" sz="80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LanEdu</a:t>
                      </a:r>
                      <a:r>
                        <a:rPr 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플랫폼관리자 화면설계서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22035478"/>
                  </a:ext>
                </a:extLst>
              </a:tr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spc="0" baseline="0" dirty="0">
                          <a:sym typeface="맑은 고딕"/>
                        </a:rPr>
                        <a:t>버전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3.2.13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214376"/>
                  </a:ext>
                </a:extLst>
              </a:tr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작성자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유엑스스토리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21423179"/>
                  </a:ext>
                </a:extLst>
              </a:tr>
              <a:tr h="277627">
                <a:tc>
                  <a:txBody>
                    <a:bodyPr/>
                    <a:lstStyle/>
                    <a:p>
                      <a:pPr algn="dist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/>
                        <a:t>작성일</a:t>
                      </a:r>
                      <a:endParaRPr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/>
                        <a:t>2025.09.23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9433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85258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itle 3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211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Touch Interaction</a:t>
            </a: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E63C209F-67E4-A305-BA95-C95C3B03C434}"/>
              </a:ext>
            </a:extLst>
          </p:cNvPr>
          <p:cNvGraphicFramePr>
            <a:graphicFrameLocks noGrp="1"/>
          </p:cNvGraphicFramePr>
          <p:nvPr/>
        </p:nvGraphicFramePr>
        <p:xfrm>
          <a:off x="631824" y="1412875"/>
          <a:ext cx="11044238" cy="4008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4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4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543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511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Type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Mark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Description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Single left-click</a:t>
                      </a:r>
                      <a:endParaRPr kumimoji="0" lang="ko-KR" altLang="ko-KR" sz="3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charset="0"/>
                        <a:ea typeface="Calibri" charset="0"/>
                        <a:cs typeface="Calibri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Activates or selects the object. For text, sets the insertion point.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Single</a:t>
                      </a:r>
                      <a:r>
                        <a:rPr lang="en-US" sz="900" b="0" i="0" kern="1200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 righ</a:t>
                      </a: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t-click</a:t>
                      </a:r>
                      <a:endParaRPr kumimoji="0" lang="ko-KR" altLang="ko-KR" sz="3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charset="0"/>
                        <a:ea typeface="Calibri" charset="0"/>
                        <a:cs typeface="Calibri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Selects the object and displays its context menu.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맑은 고딕" pitchFamily="50" charset="-127"/>
                          <a:cs typeface="Calibri" charset="0"/>
                        </a:rPr>
                        <a:t>Long press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Wingdings" pitchFamily="2" charset="2"/>
                        </a:rPr>
                        <a:t>Cursor is changed and be able to perform the designated command (merge the windows)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Double left-click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Activates or selects the object, and performs the default command. For text, selects word at the insertion point (a third click selects the sentence or paragraph).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840584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Hover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User touches, holds, moves and releases (pans) an interactive area.</a:t>
                      </a: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Wheeling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 scrolls vertically in direction of mouse wheel movement.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Drag &amp; Drop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Object is moved or copied to the drop target.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 Box 12">
            <a:extLst>
              <a:ext uri="{FF2B5EF4-FFF2-40B4-BE49-F238E27FC236}">
                <a16:creationId xmlns:a16="http://schemas.microsoft.com/office/drawing/2014/main" id="{DF6766BE-D66A-81BA-FDDA-6E36C2AD2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25" y="1052513"/>
            <a:ext cx="5184576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>
            <a:defPPr>
              <a:defRPr lang="ko-KR"/>
            </a:defPPr>
            <a:lvl1pPr marL="171450" indent="-171450">
              <a:buFont typeface="Arial" pitchFamily="34" charset="0"/>
              <a:buChar char="•"/>
              <a:defRPr sz="900"/>
            </a:lvl1pPr>
          </a:lstStyle>
          <a:p>
            <a:r>
              <a:rPr lang="en-US" altLang="ko-KR">
                <a:latin typeface="Calibri" pitchFamily="34" charset="0"/>
              </a:rPr>
              <a:t>Follow Web basic interaction  rule</a:t>
            </a:r>
            <a:endParaRPr lang="ko-KR" altLang="en-US">
              <a:latin typeface="Calibri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CD178A2-8CDE-F200-E9FF-740C202F133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819298" y="172245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15444A2-BAAF-DE26-AC4A-ECD6025C65A2}"/>
              </a:ext>
            </a:extLst>
          </p:cNvPr>
          <p:cNvSpPr/>
          <p:nvPr/>
        </p:nvSpPr>
        <p:spPr>
          <a:xfrm>
            <a:off x="631825" y="5646025"/>
            <a:ext cx="3747158" cy="318924"/>
          </a:xfrm>
          <a:prstGeom prst="rect">
            <a:avLst/>
          </a:prstGeom>
          <a:noFill/>
          <a:ln>
            <a:solidFill>
              <a:schemeClr val="accent1"/>
            </a:solidFill>
            <a:prstDash val="sysDash"/>
          </a:ln>
        </p:spPr>
        <p:txBody>
          <a:bodyPr wrap="square" lIns="36000" tIns="36000" rIns="36000" bIns="36000">
            <a:spAutoFit/>
          </a:bodyPr>
          <a:lstStyle/>
          <a:p>
            <a:r>
              <a:rPr lang="en-US" altLang="ko-KR" sz="800" b="1" dirty="0">
                <a:solidFill>
                  <a:schemeClr val="tx2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rPr>
              <a:t>Reference</a:t>
            </a:r>
          </a:p>
          <a:p>
            <a:pPr marL="92075" indent="-92075">
              <a:buFontTx/>
              <a:buChar char="-"/>
            </a:pPr>
            <a:r>
              <a:rPr lang="en-US" altLang="ko-KR" sz="800" dirty="0">
                <a:latin typeface="Calibri" pitchFamily="34" charset="0"/>
              </a:rPr>
              <a:t>https://</a:t>
            </a:r>
            <a:r>
              <a:rPr lang="en-US" altLang="ko-KR" sz="800" dirty="0" err="1">
                <a:latin typeface="Calibri" pitchFamily="34" charset="0"/>
              </a:rPr>
              <a:t>msdn.microsoft.com</a:t>
            </a:r>
            <a:r>
              <a:rPr lang="en-US" altLang="ko-KR" sz="800" dirty="0">
                <a:latin typeface="Calibri" pitchFamily="34" charset="0"/>
              </a:rPr>
              <a:t>/ko-</a:t>
            </a:r>
            <a:r>
              <a:rPr lang="en-US" altLang="ko-KR" sz="800" dirty="0" err="1">
                <a:latin typeface="Calibri" pitchFamily="34" charset="0"/>
              </a:rPr>
              <a:t>kr</a:t>
            </a:r>
            <a:r>
              <a:rPr lang="en-US" altLang="ko-KR" sz="800" dirty="0">
                <a:latin typeface="Calibri" pitchFamily="34" charset="0"/>
              </a:rPr>
              <a:t>/library/windows/desktop/dn742466(v=vs.85).</a:t>
            </a:r>
            <a:r>
              <a:rPr lang="en-US" altLang="ko-KR" sz="800" dirty="0" err="1">
                <a:latin typeface="Calibri" pitchFamily="34" charset="0"/>
              </a:rPr>
              <a:t>aspx</a:t>
            </a:r>
            <a:endParaRPr lang="en-US" altLang="ko-KR" sz="800" dirty="0">
              <a:solidFill>
                <a:schemeClr val="tx2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85F3C3B9-1E8D-413F-21CB-B8379A0670D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098" y="1844984"/>
            <a:ext cx="153034" cy="248120"/>
          </a:xfrm>
          <a:prstGeom prst="rect">
            <a:avLst/>
          </a:prstGeom>
        </p:spPr>
      </p:pic>
      <p:pic>
        <p:nvPicPr>
          <p:cNvPr id="8" name="Picture 36">
            <a:extLst>
              <a:ext uri="{FF2B5EF4-FFF2-40B4-BE49-F238E27FC236}">
                <a16:creationId xmlns:a16="http://schemas.microsoft.com/office/drawing/2014/main" id="{4ABAEEC0-E07A-CA70-9623-ABF57169458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098" y="3468972"/>
            <a:ext cx="153034" cy="248120"/>
          </a:xfrm>
          <a:prstGeom prst="rect">
            <a:avLst/>
          </a:prstGeom>
        </p:spPr>
      </p:pic>
      <p:grpSp>
        <p:nvGrpSpPr>
          <p:cNvPr id="9" name="그룹 31">
            <a:extLst>
              <a:ext uri="{FF2B5EF4-FFF2-40B4-BE49-F238E27FC236}">
                <a16:creationId xmlns:a16="http://schemas.microsoft.com/office/drawing/2014/main" id="{E7E88B60-BAA8-7DB5-67A5-597DFC6201F2}"/>
              </a:ext>
            </a:extLst>
          </p:cNvPr>
          <p:cNvGrpSpPr/>
          <p:nvPr/>
        </p:nvGrpSpPr>
        <p:grpSpPr>
          <a:xfrm flipV="1">
            <a:off x="2735994" y="3356706"/>
            <a:ext cx="190186" cy="119082"/>
            <a:chOff x="2137068" y="2348880"/>
            <a:chExt cx="287474" cy="180000"/>
          </a:xfrm>
        </p:grpSpPr>
        <p:sp>
          <p:nvSpPr>
            <p:cNvPr id="10" name="Oval 4">
              <a:extLst>
                <a:ext uri="{FF2B5EF4-FFF2-40B4-BE49-F238E27FC236}">
                  <a16:creationId xmlns:a16="http://schemas.microsoft.com/office/drawing/2014/main" id="{779B3B8F-577E-6ABA-E7EB-6A5C5FC58D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137068" y="2348880"/>
              <a:ext cx="180000" cy="180000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sp>
          <p:nvSpPr>
            <p:cNvPr id="11" name="Oval 4">
              <a:extLst>
                <a:ext uri="{FF2B5EF4-FFF2-40B4-BE49-F238E27FC236}">
                  <a16:creationId xmlns:a16="http://schemas.microsoft.com/office/drawing/2014/main" id="{336943E2-8E8B-3C8D-AEDE-393758B7BD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44542" y="2348880"/>
              <a:ext cx="180000" cy="180000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A53DE-80DE-95BA-0A25-E7524F4143C3}"/>
              </a:ext>
            </a:extLst>
          </p:cNvPr>
          <p:cNvGrpSpPr/>
          <p:nvPr/>
        </p:nvGrpSpPr>
        <p:grpSpPr>
          <a:xfrm>
            <a:off x="2955820" y="2254144"/>
            <a:ext cx="267196" cy="392178"/>
            <a:chOff x="2955820" y="2254144"/>
            <a:chExt cx="267196" cy="392178"/>
          </a:xfrm>
        </p:grpSpPr>
        <p:pic>
          <p:nvPicPr>
            <p:cNvPr id="12" name="Picture 40">
              <a:extLst>
                <a:ext uri="{FF2B5EF4-FFF2-40B4-BE49-F238E27FC236}">
                  <a16:creationId xmlns:a16="http://schemas.microsoft.com/office/drawing/2014/main" id="{200B597C-9231-7175-FAF2-4A7659D6FF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5820" y="2398200"/>
              <a:ext cx="153034" cy="248122"/>
            </a:xfrm>
            <a:prstGeom prst="rect">
              <a:avLst/>
            </a:prstGeom>
          </p:spPr>
        </p:pic>
        <p:sp>
          <p:nvSpPr>
            <p:cNvPr id="13" name="Oval 4">
              <a:extLst>
                <a:ext uri="{FF2B5EF4-FFF2-40B4-BE49-F238E27FC236}">
                  <a16:creationId xmlns:a16="http://schemas.microsoft.com/office/drawing/2014/main" id="{39E28B7B-6A1A-7B22-3546-BF2EA67C07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116134" y="2254144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8E6D48-73DB-270C-E6D8-4800180A8EDE}"/>
              </a:ext>
            </a:extLst>
          </p:cNvPr>
          <p:cNvGrpSpPr/>
          <p:nvPr/>
        </p:nvGrpSpPr>
        <p:grpSpPr>
          <a:xfrm>
            <a:off x="2819298" y="3887368"/>
            <a:ext cx="289834" cy="370647"/>
            <a:chOff x="2819298" y="3887368"/>
            <a:chExt cx="289834" cy="370647"/>
          </a:xfrm>
        </p:grpSpPr>
        <p:sp>
          <p:nvSpPr>
            <p:cNvPr id="14" name="Oval 4">
              <a:extLst>
                <a:ext uri="{FF2B5EF4-FFF2-40B4-BE49-F238E27FC236}">
                  <a16:creationId xmlns:a16="http://schemas.microsoft.com/office/drawing/2014/main" id="{6380E926-CEA1-14E3-62FB-0190C8D9661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3887368"/>
              <a:ext cx="106882" cy="106882"/>
            </a:xfrm>
            <a:prstGeom prst="ellipse">
              <a:avLst/>
            </a:prstGeom>
            <a:noFill/>
            <a:ln w="12700">
              <a:solidFill>
                <a:srgbClr val="FF2D82"/>
              </a:solidFill>
              <a:prstDash val="sysDot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5" name="Picture 43">
              <a:extLst>
                <a:ext uri="{FF2B5EF4-FFF2-40B4-BE49-F238E27FC236}">
                  <a16:creationId xmlns:a16="http://schemas.microsoft.com/office/drawing/2014/main" id="{2609E7B0-CE16-6A5B-BE97-97DA4F74C3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4009895"/>
              <a:ext cx="153034" cy="248120"/>
            </a:xfrm>
            <a:prstGeom prst="rect">
              <a:avLst/>
            </a:prstGeom>
          </p:spPr>
        </p:pic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7E2BF8C-67DF-0E42-F6A0-59CB2EBEE9E3}"/>
              </a:ext>
            </a:extLst>
          </p:cNvPr>
          <p:cNvGrpSpPr/>
          <p:nvPr/>
        </p:nvGrpSpPr>
        <p:grpSpPr>
          <a:xfrm>
            <a:off x="2955820" y="4395017"/>
            <a:ext cx="153034" cy="437573"/>
            <a:chOff x="2185798" y="3858613"/>
            <a:chExt cx="153034" cy="437573"/>
          </a:xfrm>
        </p:grpSpPr>
        <p:grpSp>
          <p:nvGrpSpPr>
            <p:cNvPr id="17" name="그룹 21">
              <a:extLst>
                <a:ext uri="{FF2B5EF4-FFF2-40B4-BE49-F238E27FC236}">
                  <a16:creationId xmlns:a16="http://schemas.microsoft.com/office/drawing/2014/main" id="{F5857947-14CC-93DA-77D4-75E4054DB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4432" y="3858613"/>
              <a:ext cx="98304" cy="151530"/>
              <a:chOff x="2603500" y="3906838"/>
              <a:chExt cx="287338" cy="442912"/>
            </a:xfrm>
          </p:grpSpPr>
          <p:sp>
            <p:nvSpPr>
              <p:cNvPr id="19" name="AutoShape 7">
                <a:extLst>
                  <a:ext uri="{FF2B5EF4-FFF2-40B4-BE49-F238E27FC236}">
                    <a16:creationId xmlns:a16="http://schemas.microsoft.com/office/drawing/2014/main" id="{BB66FAF9-F789-8CB1-36AC-73D0ACA2A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03500" y="3906838"/>
                <a:ext cx="287338" cy="4429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FF3399">
                      <a:alpha val="7000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6350">
                <a:solidFill>
                  <a:srgbClr val="FF3399"/>
                </a:solidFill>
                <a:prstDash val="dash"/>
                <a:round/>
                <a:headEnd/>
                <a:tailEnd/>
              </a:ln>
            </p:spPr>
            <p:txBody>
              <a:bodyPr rot="10800000" wrap="none" anchor="ctr"/>
              <a:lstStyle/>
              <a:p>
                <a:pPr algn="l">
                  <a:spcBef>
                    <a:spcPct val="0"/>
                  </a:spcBef>
                </a:pPr>
                <a:endParaRPr lang="ko-KR" altLang="ko-KR" sz="1000">
                  <a:solidFill>
                    <a:srgbClr val="000000"/>
                  </a:solidFill>
                  <a:latin typeface="Calibri" pitchFamily="34" charset="0"/>
                  <a:ea typeface="맑은 고딕" pitchFamily="50" charset="-127"/>
                </a:endParaRPr>
              </a:p>
            </p:txBody>
          </p:sp>
          <p:sp>
            <p:nvSpPr>
              <p:cNvPr id="20" name="Line 8">
                <a:extLst>
                  <a:ext uri="{FF2B5EF4-FFF2-40B4-BE49-F238E27FC236}">
                    <a16:creationId xmlns:a16="http://schemas.microsoft.com/office/drawing/2014/main" id="{17B55312-711B-2824-FDF4-AA898B867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7963" y="3948113"/>
                <a:ext cx="0" cy="360362"/>
              </a:xfrm>
              <a:prstGeom prst="line">
                <a:avLst/>
              </a:prstGeom>
              <a:noFill/>
              <a:ln w="6350">
                <a:solidFill>
                  <a:srgbClr val="FF0066"/>
                </a:solidFill>
                <a:round/>
                <a:headEnd type="triangle" w="sm" len="sm"/>
                <a:tailEnd type="triangle" w="sm" len="sm"/>
              </a:ln>
            </p:spPr>
            <p:txBody>
              <a:bodyPr/>
              <a:lstStyle/>
              <a:p>
                <a:endParaRPr lang="ko-KR" altLang="en-US">
                  <a:latin typeface="Calibri" pitchFamily="34" charset="0"/>
                </a:endParaRPr>
              </a:p>
            </p:txBody>
          </p:sp>
        </p:grpSp>
        <p:pic>
          <p:nvPicPr>
            <p:cNvPr id="18" name="Picture 44">
              <a:extLst>
                <a:ext uri="{FF2B5EF4-FFF2-40B4-BE49-F238E27FC236}">
                  <a16:creationId xmlns:a16="http://schemas.microsoft.com/office/drawing/2014/main" id="{0F3A33EC-1170-DC37-936E-28242DB0A85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798" y="4048066"/>
              <a:ext cx="153034" cy="248120"/>
            </a:xfrm>
            <a:prstGeom prst="rect">
              <a:avLst/>
            </a:prstGeom>
          </p:spPr>
        </p:pic>
      </p:grpSp>
      <p:grpSp>
        <p:nvGrpSpPr>
          <p:cNvPr id="21" name="그룹 21">
            <a:extLst>
              <a:ext uri="{FF2B5EF4-FFF2-40B4-BE49-F238E27FC236}">
                <a16:creationId xmlns:a16="http://schemas.microsoft.com/office/drawing/2014/main" id="{E254BF7B-3C71-13FA-FD80-31D30C1E8A57}"/>
              </a:ext>
            </a:extLst>
          </p:cNvPr>
          <p:cNvGrpSpPr>
            <a:grpSpLocks/>
          </p:cNvGrpSpPr>
          <p:nvPr/>
        </p:nvGrpSpPr>
        <p:grpSpPr bwMode="auto">
          <a:xfrm>
            <a:off x="2984454" y="4943362"/>
            <a:ext cx="98304" cy="151530"/>
            <a:chOff x="2603500" y="3906838"/>
            <a:chExt cx="287338" cy="442912"/>
          </a:xfrm>
        </p:grpSpPr>
        <p:sp>
          <p:nvSpPr>
            <p:cNvPr id="22" name="AutoShape 7">
              <a:extLst>
                <a:ext uri="{FF2B5EF4-FFF2-40B4-BE49-F238E27FC236}">
                  <a16:creationId xmlns:a16="http://schemas.microsoft.com/office/drawing/2014/main" id="{4200FF97-603D-7B7E-6A82-128F2BE664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603500" y="3906838"/>
              <a:ext cx="287338" cy="44291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3399">
                    <a:alpha val="70000"/>
                  </a:srgbClr>
                </a:gs>
                <a:gs pos="100000">
                  <a:srgbClr val="FFFFFF"/>
                </a:gs>
              </a:gsLst>
              <a:lin ang="5400000" scaled="1"/>
            </a:gradFill>
            <a:ln w="6350">
              <a:noFill/>
              <a:prstDash val="dash"/>
              <a:round/>
              <a:headEnd/>
              <a:tailEnd/>
            </a:ln>
          </p:spPr>
          <p:txBody>
            <a:bodyPr rot="10800000" wrap="none" anchor="ctr"/>
            <a:lstStyle/>
            <a:p>
              <a:pPr algn="l">
                <a:spcBef>
                  <a:spcPct val="0"/>
                </a:spcBef>
              </a:pPr>
              <a:endParaRPr lang="ko-KR" altLang="ko-KR" sz="1000">
                <a:solidFill>
                  <a:srgbClr val="000000"/>
                </a:solidFill>
                <a:latin typeface="Calibri" pitchFamily="34" charset="0"/>
                <a:ea typeface="맑은 고딕" pitchFamily="50" charset="-127"/>
              </a:endParaRPr>
            </a:p>
          </p:txBody>
        </p:sp>
        <p:sp>
          <p:nvSpPr>
            <p:cNvPr id="23" name="Line 8">
              <a:extLst>
                <a:ext uri="{FF2B5EF4-FFF2-40B4-BE49-F238E27FC236}">
                  <a16:creationId xmlns:a16="http://schemas.microsoft.com/office/drawing/2014/main" id="{0EA62F52-69AF-2991-B2E1-F7303D9307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7963" y="3948113"/>
              <a:ext cx="0" cy="360362"/>
            </a:xfrm>
            <a:prstGeom prst="line">
              <a:avLst/>
            </a:prstGeom>
            <a:noFill/>
            <a:ln w="6350">
              <a:solidFill>
                <a:srgbClr val="FF0066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ko-KR" altLang="en-US">
                <a:latin typeface="Calibri" pitchFamily="34" charset="0"/>
              </a:endParaRPr>
            </a:p>
          </p:txBody>
        </p:sp>
      </p:grpSp>
      <p:pic>
        <p:nvPicPr>
          <p:cNvPr id="24" name="Picture 49">
            <a:extLst>
              <a:ext uri="{FF2B5EF4-FFF2-40B4-BE49-F238E27FC236}">
                <a16:creationId xmlns:a16="http://schemas.microsoft.com/office/drawing/2014/main" id="{3D9099FC-A548-7D90-9BF4-FD126B8FD46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820" y="5132815"/>
            <a:ext cx="153034" cy="248120"/>
          </a:xfrm>
          <a:prstGeom prst="rect">
            <a:avLst/>
          </a:prstGeom>
        </p:spPr>
      </p:pic>
      <p:sp>
        <p:nvSpPr>
          <p:cNvPr id="25" name="슬라이드 번호 개체 틀 24">
            <a:extLst>
              <a:ext uri="{FF2B5EF4-FFF2-40B4-BE49-F238E27FC236}">
                <a16:creationId xmlns:a16="http://schemas.microsoft.com/office/drawing/2014/main" id="{DA52A5F1-BD86-80EB-79D1-0D6CCC609668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ko-Kore-KR" smtClean="0"/>
              <a:t>10</a:t>
            </a:fld>
            <a:endParaRPr lang="ko-Kore-KR" alt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208BE22-0BF4-00E1-3A3B-0F3652DCB008}"/>
              </a:ext>
            </a:extLst>
          </p:cNvPr>
          <p:cNvGrpSpPr/>
          <p:nvPr/>
        </p:nvGrpSpPr>
        <p:grpSpPr>
          <a:xfrm>
            <a:off x="2781758" y="2774378"/>
            <a:ext cx="327374" cy="408491"/>
            <a:chOff x="2781758" y="2774378"/>
            <a:chExt cx="327374" cy="4084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3C79EDC-56E7-BCE3-9016-EAFD9E7DB0E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781" y="2812401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27" name="Picture 7">
              <a:extLst>
                <a:ext uri="{FF2B5EF4-FFF2-40B4-BE49-F238E27FC236}">
                  <a16:creationId xmlns:a16="http://schemas.microsoft.com/office/drawing/2014/main" id="{DA171B6E-C6BD-6367-BE4E-F5C5E4BFD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2934749"/>
              <a:ext cx="153034" cy="248120"/>
            </a:xfrm>
            <a:prstGeom prst="rect">
              <a:avLst/>
            </a:prstGeom>
          </p:spPr>
        </p:pic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592B8AD-A66F-F82A-2C79-0162BB13C7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781758" y="2774378"/>
              <a:ext cx="182929" cy="182929"/>
            </a:xfrm>
            <a:prstGeom prst="ellipse">
              <a:avLst/>
            </a:prstGeom>
            <a:noFill/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</p:spTree>
  </p:cSld>
  <p:clrMapOvr>
    <a:masterClrMapping/>
  </p:clrMapOvr>
  <p:transition spd="med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48506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</a:t>
                      </a:r>
                      <a:r>
                        <a:rPr lang="en-US" altLang="ko-KR" sz="800" dirty="0"/>
                        <a:t>2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문자 발송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상세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82E7E062-AAC3-2C81-C419-F366ABEE18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970637"/>
              </p:ext>
            </p:extLst>
          </p:nvPr>
        </p:nvGraphicFramePr>
        <p:xfrm>
          <a:off x="391871" y="2360095"/>
          <a:ext cx="8248890" cy="3294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860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28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49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총 발송</a:t>
                      </a:r>
                      <a:r>
                        <a:rPr lang="en-US" altLang="ko-KR" sz="700" baseline="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aseline="0" dirty="0">
                          <a:latin typeface="+mn-ea"/>
                          <a:ea typeface="+mn-ea"/>
                        </a:rPr>
                        <a:t>건수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460</a:t>
                      </a: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61368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72CAB6BD-52F5-AA05-3221-B9273E8865B3}"/>
              </a:ext>
            </a:extLst>
          </p:cNvPr>
          <p:cNvSpPr txBox="1"/>
          <p:nvPr/>
        </p:nvSpPr>
        <p:spPr>
          <a:xfrm>
            <a:off x="1045320" y="930465"/>
            <a:ext cx="1510029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문자 발송 </a:t>
            </a:r>
            <a:r>
              <a:rPr kumimoji="1" lang="en-US" altLang="ko-KR" sz="1000" b="1" dirty="0"/>
              <a:t>(</a:t>
            </a:r>
            <a:r>
              <a:rPr kumimoji="1" lang="ko-KR" altLang="en-US" sz="1000" b="1" dirty="0">
                <a:solidFill>
                  <a:srgbClr val="FF0000"/>
                </a:solidFill>
              </a:rPr>
              <a:t>강남 초등학교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cxnSp>
        <p:nvCxnSpPr>
          <p:cNvPr id="31" name="직선 연결선[R] 94">
            <a:extLst>
              <a:ext uri="{FF2B5EF4-FFF2-40B4-BE49-F238E27FC236}">
                <a16:creationId xmlns:a16="http://schemas.microsoft.com/office/drawing/2014/main" id="{4E52BE54-0684-D601-E9D5-549415B44BD8}"/>
              </a:ext>
            </a:extLst>
          </p:cNvPr>
          <p:cNvCxnSpPr/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0DCC73B7-D67A-EFF9-8D36-70D4FD38CFAA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9059E93D-040D-E3F0-4FD3-FE72765E2C2C}"/>
              </a:ext>
            </a:extLst>
          </p:cNvPr>
          <p:cNvSpPr/>
          <p:nvPr/>
        </p:nvSpPr>
        <p:spPr>
          <a:xfrm>
            <a:off x="393700" y="1464275"/>
            <a:ext cx="8247063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CBDB8C49-F135-7CC8-CA46-EECB157A31DF}"/>
              </a:ext>
            </a:extLst>
          </p:cNvPr>
          <p:cNvSpPr/>
          <p:nvPr/>
        </p:nvSpPr>
        <p:spPr>
          <a:xfrm>
            <a:off x="4742500" y="1561376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8D9E5A9-BAC2-EE2A-D98E-F76C583985EC}"/>
              </a:ext>
            </a:extLst>
          </p:cNvPr>
          <p:cNvGrpSpPr/>
          <p:nvPr/>
        </p:nvGrpSpPr>
        <p:grpSpPr>
          <a:xfrm>
            <a:off x="3334772" y="1561376"/>
            <a:ext cx="1361863" cy="216000"/>
            <a:chOff x="4045024" y="1289484"/>
            <a:chExt cx="1361863" cy="216000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E5075264-1EAA-B748-D96D-E554D2940E4C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37" name="자유형 36">
              <a:extLst>
                <a:ext uri="{FF2B5EF4-FFF2-40B4-BE49-F238E27FC236}">
                  <a16:creationId xmlns:a16="http://schemas.microsoft.com/office/drawing/2014/main" id="{EFB5B404-9AE0-1890-8479-A68D8CCDA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8" name="Google Shape;884;p22">
            <a:extLst>
              <a:ext uri="{FF2B5EF4-FFF2-40B4-BE49-F238E27FC236}">
                <a16:creationId xmlns:a16="http://schemas.microsoft.com/office/drawing/2014/main" id="{ECE1911A-5E0D-95B9-6AF4-95FF9D27B7C6}"/>
              </a:ext>
            </a:extLst>
          </p:cNvPr>
          <p:cNvSpPr/>
          <p:nvPr/>
        </p:nvSpPr>
        <p:spPr>
          <a:xfrm>
            <a:off x="8022199" y="156644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AA2E34-A573-BFD1-71E4-4B5BC367E5E0}"/>
              </a:ext>
            </a:extLst>
          </p:cNvPr>
          <p:cNvSpPr txBox="1"/>
          <p:nvPr/>
        </p:nvSpPr>
        <p:spPr>
          <a:xfrm>
            <a:off x="399440" y="2109989"/>
            <a:ext cx="131286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내 학교 전체 발송 현황</a:t>
            </a:r>
            <a:endParaRPr kumimoji="1" lang="x-none" altLang="en-US" sz="800" b="1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ACED74E-61E0-9F1A-3769-A4CFBA2F63E1}"/>
              </a:ext>
            </a:extLst>
          </p:cNvPr>
          <p:cNvSpPr txBox="1"/>
          <p:nvPr/>
        </p:nvSpPr>
        <p:spPr>
          <a:xfrm>
            <a:off x="399440" y="3499891"/>
            <a:ext cx="12102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내 교사 별 발송 현황</a:t>
            </a:r>
            <a:endParaRPr kumimoji="1" lang="x-none" altLang="en-US" sz="800" b="1" dirty="0"/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D76E01AA-93E0-922B-1B4B-478D74635B9C}"/>
              </a:ext>
            </a:extLst>
          </p:cNvPr>
          <p:cNvSpPr/>
          <p:nvPr/>
        </p:nvSpPr>
        <p:spPr>
          <a:xfrm>
            <a:off x="327768" y="2746123"/>
            <a:ext cx="5963492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[SMS 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발송 안내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] 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향후 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SMS 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문자 발송은 학교 별 월 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200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건으로 제한됩니다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적용 시 사전 안내드릴 예정이며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</a:t>
            </a:r>
            <a:r>
              <a:rPr lang="ko-KR" altLang="en-US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서비스 이용에 참고 부탁드립니다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 </a:t>
            </a:r>
            <a:endParaRPr lang="ko-KR" altLang="en-US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8B743BA-CCCE-85BA-11E9-67749660C9F9}"/>
              </a:ext>
            </a:extLst>
          </p:cNvPr>
          <p:cNvSpPr txBox="1"/>
          <p:nvPr/>
        </p:nvSpPr>
        <p:spPr>
          <a:xfrm>
            <a:off x="3137860" y="519084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9D442E92-A9D5-203D-1F69-C3F68C0B5DF4}"/>
              </a:ext>
            </a:extLst>
          </p:cNvPr>
          <p:cNvSpPr/>
          <p:nvPr/>
        </p:nvSpPr>
        <p:spPr>
          <a:xfrm>
            <a:off x="6779607" y="1561376"/>
            <a:ext cx="1178822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15804F1D-5526-DA16-5B42-02CA38119398}"/>
              </a:ext>
            </a:extLst>
          </p:cNvPr>
          <p:cNvSpPr/>
          <p:nvPr/>
        </p:nvSpPr>
        <p:spPr>
          <a:xfrm>
            <a:off x="466327" y="1559837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ED03F112-693F-9A2A-932E-808162A4A6A0}"/>
              </a:ext>
            </a:extLst>
          </p:cNvPr>
          <p:cNvSpPr/>
          <p:nvPr/>
        </p:nvSpPr>
        <p:spPr>
          <a:xfrm>
            <a:off x="420462" y="14991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CD0FBAEE-E648-DB5B-6A2D-AB975ED24C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1070572"/>
              </p:ext>
            </p:extLst>
          </p:nvPr>
        </p:nvGraphicFramePr>
        <p:xfrm>
          <a:off x="385167" y="3691201"/>
          <a:ext cx="8241326" cy="138724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41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36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416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41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41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41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359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발송</a:t>
                      </a:r>
                      <a:r>
                        <a:rPr lang="en-US" altLang="ko-KR" sz="7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건수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문자 유형</a:t>
                      </a:r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 제공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851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박이름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hong123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-/200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851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김이름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hong123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60</a:t>
                      </a:r>
                      <a:r>
                        <a:rPr lang="ko-KR" altLang="en-US" sz="700" b="1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60/200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851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이이름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hong123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400</a:t>
                      </a:r>
                      <a:r>
                        <a:rPr lang="ko-KR" altLang="en-US" sz="700" b="1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200/200</a:t>
                      </a:r>
                      <a:endParaRPr lang="ko-KR" altLang="en-US" sz="700" u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8" name="타원 47">
            <a:extLst>
              <a:ext uri="{FF2B5EF4-FFF2-40B4-BE49-F238E27FC236}">
                <a16:creationId xmlns:a16="http://schemas.microsoft.com/office/drawing/2014/main" id="{5E32038D-3AFD-0326-B882-33CE5C5A8DF7}"/>
              </a:ext>
            </a:extLst>
          </p:cNvPr>
          <p:cNvSpPr/>
          <p:nvPr/>
        </p:nvSpPr>
        <p:spPr>
          <a:xfrm>
            <a:off x="2040085" y="41501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28695F27-D29B-9A30-8C83-AA43FE6E6B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3848370"/>
              </p:ext>
            </p:extLst>
          </p:nvPr>
        </p:nvGraphicFramePr>
        <p:xfrm>
          <a:off x="9042400" y="1315767"/>
          <a:ext cx="3037052" cy="157208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02100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주일간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출결 현황 내역을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발송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내역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교사 발송 내역 상세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(BO-K-MNT-002a)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문자 발송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(BO-K-MNT-001)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</a:tbl>
          </a:graphicData>
        </a:graphic>
      </p:graphicFrame>
      <p:sp>
        <p:nvSpPr>
          <p:cNvPr id="132" name="Google Shape;884;p22">
            <a:extLst>
              <a:ext uri="{FF2B5EF4-FFF2-40B4-BE49-F238E27FC236}">
                <a16:creationId xmlns:a16="http://schemas.microsoft.com/office/drawing/2014/main" id="{38C59307-A07E-3357-1D84-89B388893A75}"/>
              </a:ext>
            </a:extLst>
          </p:cNvPr>
          <p:cNvSpPr/>
          <p:nvPr/>
        </p:nvSpPr>
        <p:spPr>
          <a:xfrm>
            <a:off x="10520064" y="4063235"/>
            <a:ext cx="614953" cy="94420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5C3D564E-C169-AEB9-A528-E59016891FB9}"/>
              </a:ext>
            </a:extLst>
          </p:cNvPr>
          <p:cNvSpPr/>
          <p:nvPr/>
        </p:nvSpPr>
        <p:spPr>
          <a:xfrm>
            <a:off x="9165675" y="4063236"/>
            <a:ext cx="1249139" cy="7688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Google Shape;884;p22">
            <a:extLst>
              <a:ext uri="{FF2B5EF4-FFF2-40B4-BE49-F238E27FC236}">
                <a16:creationId xmlns:a16="http://schemas.microsoft.com/office/drawing/2014/main" id="{48B84CD6-CAE7-6B57-2D02-FDB3CD509196}"/>
              </a:ext>
            </a:extLst>
          </p:cNvPr>
          <p:cNvSpPr/>
          <p:nvPr/>
        </p:nvSpPr>
        <p:spPr>
          <a:xfrm>
            <a:off x="11240268" y="4072174"/>
            <a:ext cx="641220" cy="5884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이름</a:t>
            </a:r>
            <a:r>
              <a:rPr lang="en-US" altLang="ko-KR" sz="500" kern="0" dirty="0">
                <a:latin typeface="맑은 고딕" pitchFamily="50" charset="-127"/>
              </a:rPr>
              <a:t>   </a:t>
            </a:r>
            <a:r>
              <a:rPr lang="ko-KR" altLang="en-US" sz="400" kern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</a:rPr>
              <a:t>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아이디</a:t>
            </a:r>
            <a:endParaRPr lang="en-US" altLang="ko-KR" sz="5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Google Shape;879;p22">
            <a:extLst>
              <a:ext uri="{FF2B5EF4-FFF2-40B4-BE49-F238E27FC236}">
                <a16:creationId xmlns:a16="http://schemas.microsoft.com/office/drawing/2014/main" id="{B480E7E8-27B1-1F00-1E66-A40106BF702F}"/>
              </a:ext>
            </a:extLst>
          </p:cNvPr>
          <p:cNvSpPr/>
          <p:nvPr/>
        </p:nvSpPr>
        <p:spPr>
          <a:xfrm>
            <a:off x="510237" y="1555451"/>
            <a:ext cx="2774749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이름                                                                         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EB09AF8D-255E-9551-3E0E-48FDD77B327B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1035563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>
            <a:extLst>
              <a:ext uri="{FF2B5EF4-FFF2-40B4-BE49-F238E27FC236}">
                <a16:creationId xmlns:a16="http://schemas.microsoft.com/office/drawing/2014/main" id="{EFBE5291-A635-4CED-81B8-4EB5A9D364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교사 별 문자 발송 내역 상세 팝업</a:t>
            </a:r>
          </a:p>
        </p:txBody>
      </p:sp>
      <p:sp>
        <p:nvSpPr>
          <p:cNvPr id="5" name="부제목 4">
            <a:extLst>
              <a:ext uri="{FF2B5EF4-FFF2-40B4-BE49-F238E27FC236}">
                <a16:creationId xmlns:a16="http://schemas.microsoft.com/office/drawing/2014/main" id="{C31F1B1F-2730-4943-96E8-A1493B7CCB1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" altLang="x-none" dirty="0"/>
              <a:t>BO-K-MNT-002a</a:t>
            </a:r>
            <a:endParaRPr lang="x-none" altLang="en-US" dirty="0"/>
          </a:p>
        </p:txBody>
      </p:sp>
      <p:sp>
        <p:nvSpPr>
          <p:cNvPr id="8" name="Google Shape;878;p22">
            <a:extLst>
              <a:ext uri="{FF2B5EF4-FFF2-40B4-BE49-F238E27FC236}">
                <a16:creationId xmlns:a16="http://schemas.microsoft.com/office/drawing/2014/main" id="{BF73B74A-2B84-4E77-85D0-FA8E8D053DBC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서비스 모니터링</a:t>
            </a: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5F005F0B-A817-44C4-BFB8-B1CB6490A0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9604308"/>
              </p:ext>
            </p:extLst>
          </p:nvPr>
        </p:nvGraphicFramePr>
        <p:xfrm>
          <a:off x="9042400" y="1315767"/>
          <a:ext cx="3037052" cy="110804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555049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선생님 이름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문자발송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BO-K-MNT-002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에서 설정한 기간을 기본으로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10" name="모서리가 둥근 직사각형 72">
            <a:extLst>
              <a:ext uri="{FF2B5EF4-FFF2-40B4-BE49-F238E27FC236}">
                <a16:creationId xmlns:a16="http://schemas.microsoft.com/office/drawing/2014/main" id="{63F113A0-DF1C-4DE7-9D86-BB81D5E1A306}"/>
              </a:ext>
            </a:extLst>
          </p:cNvPr>
          <p:cNvSpPr/>
          <p:nvPr/>
        </p:nvSpPr>
        <p:spPr>
          <a:xfrm>
            <a:off x="1875866" y="1534975"/>
            <a:ext cx="5173722" cy="347569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1" name="제목 10">
            <a:extLst>
              <a:ext uri="{FF2B5EF4-FFF2-40B4-BE49-F238E27FC236}">
                <a16:creationId xmlns:a16="http://schemas.microsoft.com/office/drawing/2014/main" id="{BA78683B-9F4D-4027-AD6E-F70D7CAD0BC1}"/>
              </a:ext>
            </a:extLst>
          </p:cNvPr>
          <p:cNvSpPr txBox="1">
            <a:spLocks/>
          </p:cNvSpPr>
          <p:nvPr/>
        </p:nvSpPr>
        <p:spPr>
          <a:xfrm>
            <a:off x="2006322" y="1626683"/>
            <a:ext cx="141384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문자 발송 내역 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800" kern="0" spc="0" dirty="0" err="1">
                <a:solidFill>
                  <a:srgbClr val="FF0000"/>
                </a:solidFill>
                <a:latin typeface="+mn-ea"/>
              </a:rPr>
              <a:t>박이름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선생님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)</a:t>
            </a:r>
          </a:p>
        </p:txBody>
      </p:sp>
      <p:sp>
        <p:nvSpPr>
          <p:cNvPr id="12" name="제목 10">
            <a:extLst>
              <a:ext uri="{FF2B5EF4-FFF2-40B4-BE49-F238E27FC236}">
                <a16:creationId xmlns:a16="http://schemas.microsoft.com/office/drawing/2014/main" id="{59B9F446-64E1-45A6-A3ED-73C498C72183}"/>
              </a:ext>
            </a:extLst>
          </p:cNvPr>
          <p:cNvSpPr txBox="1">
            <a:spLocks/>
          </p:cNvSpPr>
          <p:nvPr/>
        </p:nvSpPr>
        <p:spPr>
          <a:xfrm>
            <a:off x="1875864" y="1357936"/>
            <a:ext cx="177612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교사 별 문자 발송 내역 상세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14" name="모서리가 둥근 직사각형 75">
            <a:extLst>
              <a:ext uri="{FF2B5EF4-FFF2-40B4-BE49-F238E27FC236}">
                <a16:creationId xmlns:a16="http://schemas.microsoft.com/office/drawing/2014/main" id="{7CBA61AE-A4B2-4B68-9A0B-B5825D2AC1DB}"/>
              </a:ext>
            </a:extLst>
          </p:cNvPr>
          <p:cNvSpPr/>
          <p:nvPr/>
        </p:nvSpPr>
        <p:spPr>
          <a:xfrm>
            <a:off x="4236155" y="4713433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bg1"/>
                </a:solidFill>
              </a:rPr>
              <a:t>확인</a:t>
            </a:r>
          </a:p>
        </p:txBody>
      </p:sp>
      <p:cxnSp>
        <p:nvCxnSpPr>
          <p:cNvPr id="16" name="직선 연결선[R] 299">
            <a:extLst>
              <a:ext uri="{FF2B5EF4-FFF2-40B4-BE49-F238E27FC236}">
                <a16:creationId xmlns:a16="http://schemas.microsoft.com/office/drawing/2014/main" id="{1F67F9C5-C2AB-4BB2-A3D4-03AEA164BD90}"/>
              </a:ext>
            </a:extLst>
          </p:cNvPr>
          <p:cNvCxnSpPr>
            <a:cxnSpLocks/>
          </p:cNvCxnSpPr>
          <p:nvPr/>
        </p:nvCxnSpPr>
        <p:spPr>
          <a:xfrm>
            <a:off x="1875865" y="1827551"/>
            <a:ext cx="51737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[R] 298">
            <a:extLst>
              <a:ext uri="{FF2B5EF4-FFF2-40B4-BE49-F238E27FC236}">
                <a16:creationId xmlns:a16="http://schemas.microsoft.com/office/drawing/2014/main" id="{FE4F9B99-2D49-4957-BBD3-258555991A1D}"/>
              </a:ext>
            </a:extLst>
          </p:cNvPr>
          <p:cNvCxnSpPr>
            <a:cxnSpLocks/>
          </p:cNvCxnSpPr>
          <p:nvPr/>
        </p:nvCxnSpPr>
        <p:spPr>
          <a:xfrm>
            <a:off x="1875865" y="4611719"/>
            <a:ext cx="51737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B01441AC-031F-4D47-BCDE-0D2F783053D4}"/>
              </a:ext>
            </a:extLst>
          </p:cNvPr>
          <p:cNvSpPr/>
          <p:nvPr/>
        </p:nvSpPr>
        <p:spPr>
          <a:xfrm>
            <a:off x="2006322" y="1960815"/>
            <a:ext cx="4904369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9" name="Google Shape;877;p22">
            <a:extLst>
              <a:ext uri="{FF2B5EF4-FFF2-40B4-BE49-F238E27FC236}">
                <a16:creationId xmlns:a16="http://schemas.microsoft.com/office/drawing/2014/main" id="{CBEFBD45-6F21-494D-A2D8-422B33D14A2D}"/>
              </a:ext>
            </a:extLst>
          </p:cNvPr>
          <p:cNvSpPr/>
          <p:nvPr/>
        </p:nvSpPr>
        <p:spPr>
          <a:xfrm>
            <a:off x="3556863" y="2057916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ABACB81E-DD5B-4318-8F71-A7FF15104871}"/>
              </a:ext>
            </a:extLst>
          </p:cNvPr>
          <p:cNvGrpSpPr/>
          <p:nvPr/>
        </p:nvGrpSpPr>
        <p:grpSpPr>
          <a:xfrm>
            <a:off x="2136663" y="2057916"/>
            <a:ext cx="1361863" cy="216000"/>
            <a:chOff x="4045024" y="1289484"/>
            <a:chExt cx="1361863" cy="216000"/>
          </a:xfrm>
        </p:grpSpPr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E197F858-BE85-4C48-810B-84CE4A393687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22" name="자유형 104">
              <a:extLst>
                <a:ext uri="{FF2B5EF4-FFF2-40B4-BE49-F238E27FC236}">
                  <a16:creationId xmlns:a16="http://schemas.microsoft.com/office/drawing/2014/main" id="{A1B740F5-42EB-414B-B83C-165CFE0B9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AAE56E9D-CA96-4717-9338-9924252E3256}"/>
              </a:ext>
            </a:extLst>
          </p:cNvPr>
          <p:cNvSpPr/>
          <p:nvPr/>
        </p:nvSpPr>
        <p:spPr>
          <a:xfrm>
            <a:off x="5086528" y="2062983"/>
            <a:ext cx="1178822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발송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Google Shape;884;p22">
            <a:extLst>
              <a:ext uri="{FF2B5EF4-FFF2-40B4-BE49-F238E27FC236}">
                <a16:creationId xmlns:a16="http://schemas.microsoft.com/office/drawing/2014/main" id="{5F7B3E2C-D59A-486C-94F2-DE1153302384}"/>
              </a:ext>
            </a:extLst>
          </p:cNvPr>
          <p:cNvSpPr/>
          <p:nvPr/>
        </p:nvSpPr>
        <p:spPr>
          <a:xfrm>
            <a:off x="6294458" y="206298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25" name="표 24">
            <a:extLst>
              <a:ext uri="{FF2B5EF4-FFF2-40B4-BE49-F238E27FC236}">
                <a16:creationId xmlns:a16="http://schemas.microsoft.com/office/drawing/2014/main" id="{78BDCD3C-277C-462D-89EF-9C819FBDFE06}"/>
              </a:ext>
            </a:extLst>
          </p:cNvPr>
          <p:cNvGraphicFramePr>
            <a:graphicFrameLocks noGrp="1"/>
          </p:cNvGraphicFramePr>
          <p:nvPr/>
        </p:nvGraphicFramePr>
        <p:xfrm>
          <a:off x="2006921" y="2536341"/>
          <a:ext cx="4903770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18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9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발송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2021.02.02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2021.02.02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2021.02.02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2021.02.02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1" name="직사각형 40">
            <a:extLst>
              <a:ext uri="{FF2B5EF4-FFF2-40B4-BE49-F238E27FC236}">
                <a16:creationId xmlns:a16="http://schemas.microsoft.com/office/drawing/2014/main" id="{D537D3D1-CA04-4F31-AD88-8F0FAC79CA26}"/>
              </a:ext>
            </a:extLst>
          </p:cNvPr>
          <p:cNvSpPr/>
          <p:nvPr/>
        </p:nvSpPr>
        <p:spPr>
          <a:xfrm>
            <a:off x="9311787" y="3750645"/>
            <a:ext cx="1249139" cy="59081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발송 일시 내림차순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발송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8EBB41A-9790-4BD0-A262-91B39400E422}"/>
              </a:ext>
            </a:extLst>
          </p:cNvPr>
          <p:cNvSpPr txBox="1"/>
          <p:nvPr/>
        </p:nvSpPr>
        <p:spPr>
          <a:xfrm>
            <a:off x="2888576" y="428659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CD344A3A-0066-4AE3-888C-CD81FD383212}"/>
              </a:ext>
            </a:extLst>
          </p:cNvPr>
          <p:cNvSpPr/>
          <p:nvPr/>
        </p:nvSpPr>
        <p:spPr>
          <a:xfrm>
            <a:off x="2729751" y="150610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E4D64BC8-354D-41CB-9CD4-A349ED21DCFD}"/>
              </a:ext>
            </a:extLst>
          </p:cNvPr>
          <p:cNvSpPr/>
          <p:nvPr/>
        </p:nvSpPr>
        <p:spPr>
          <a:xfrm>
            <a:off x="2075912" y="19928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827BE9A-12EA-4DEA-B596-ED8055941162}"/>
              </a:ext>
            </a:extLst>
          </p:cNvPr>
          <p:cNvSpPr txBox="1"/>
          <p:nvPr/>
        </p:nvSpPr>
        <p:spPr>
          <a:xfrm>
            <a:off x="49859" y="6641915"/>
            <a:ext cx="4648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en-US" altLang="en-US" sz="800" b="1" dirty="0">
                <a:solidFill>
                  <a:schemeClr val="bg1"/>
                </a:solidFill>
              </a:rPr>
              <a:t>2/14 </a:t>
            </a:r>
            <a:r>
              <a:rPr kumimoji="1" lang="ko-KR" altLang="en-US" sz="800" b="1">
                <a:solidFill>
                  <a:schemeClr val="bg1"/>
                </a:solidFill>
              </a:rPr>
              <a:t>추가</a:t>
            </a:r>
            <a:endParaRPr kumimoji="1" lang="x-none" altLang="en-US" sz="800" b="1" dirty="0">
              <a:solidFill>
                <a:schemeClr val="bg1"/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FBC239-A356-7B82-5B68-B0A4E84F7999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6621900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27669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문자 발송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학교별 사용 스토리지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개인정보조회 이력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서비스 모니터링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77843431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12544"/>
              </p:ext>
            </p:extLst>
          </p:nvPr>
        </p:nvGraphicFramePr>
        <p:xfrm>
          <a:off x="9042400" y="111727"/>
          <a:ext cx="3047760" cy="104312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BO-K-MNT-003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별 사용 스토리지 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ko-KR" strike="sngStrike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</a:t>
                      </a:r>
                      <a:r>
                        <a:rPr lang="en-US" altLang="ko-KR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관리자 계정 접속 시</a:t>
                      </a:r>
                      <a:r>
                        <a:rPr lang="en-US" altLang="ko-KR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trike="sng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BC903D53-6EE8-D27F-81BF-8BD6A94BBFF7}"/>
              </a:ext>
            </a:extLst>
          </p:cNvPr>
          <p:cNvSpPr txBox="1"/>
          <p:nvPr/>
        </p:nvSpPr>
        <p:spPr>
          <a:xfrm>
            <a:off x="390973" y="929967"/>
            <a:ext cx="128881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별 사용 스토리지</a:t>
            </a:r>
            <a:endParaRPr kumimoji="1" lang="x-none" altLang="en-US" sz="1000" b="1" dirty="0"/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8E53C453-1494-0D7A-F701-20EAC03CA9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3392829"/>
              </p:ext>
            </p:extLst>
          </p:nvPr>
        </p:nvGraphicFramePr>
        <p:xfrm>
          <a:off x="394299" y="1903024"/>
          <a:ext cx="8246463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2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046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4293">
                  <a:extLst>
                    <a:ext uri="{9D8B030D-6E8A-4147-A177-3AD203B41FA5}">
                      <a16:colId xmlns:a16="http://schemas.microsoft.com/office/drawing/2014/main" val="1095790741"/>
                    </a:ext>
                  </a:extLst>
                </a:gridCol>
                <a:gridCol w="1234293">
                  <a:extLst>
                    <a:ext uri="{9D8B030D-6E8A-4147-A177-3AD203B41FA5}">
                      <a16:colId xmlns:a16="http://schemas.microsoft.com/office/drawing/2014/main" val="480086793"/>
                    </a:ext>
                  </a:extLst>
                </a:gridCol>
                <a:gridCol w="1012379">
                  <a:extLst>
                    <a:ext uri="{9D8B030D-6E8A-4147-A177-3AD203B41FA5}">
                      <a16:colId xmlns:a16="http://schemas.microsoft.com/office/drawing/2014/main" val="3687985315"/>
                    </a:ext>
                  </a:extLst>
                </a:gridCol>
                <a:gridCol w="1235581">
                  <a:extLst>
                    <a:ext uri="{9D8B030D-6E8A-4147-A177-3AD203B41FA5}">
                      <a16:colId xmlns:a16="http://schemas.microsoft.com/office/drawing/2014/main" val="1787199680"/>
                    </a:ext>
                  </a:extLst>
                </a:gridCol>
                <a:gridCol w="908750">
                  <a:extLst>
                    <a:ext uri="{9D8B030D-6E8A-4147-A177-3AD203B41FA5}">
                      <a16:colId xmlns:a16="http://schemas.microsoft.com/office/drawing/2014/main" val="2024185101"/>
                    </a:ext>
                  </a:extLst>
                </a:gridCol>
                <a:gridCol w="1408001">
                  <a:extLst>
                    <a:ext uri="{9D8B030D-6E8A-4147-A177-3AD203B41FA5}">
                      <a16:colId xmlns:a16="http://schemas.microsoft.com/office/drawing/2014/main" val="107748168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교과 과정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사용중인 교사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교재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영상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 용량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허용 용량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1.2GB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서초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서초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송파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송파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7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강동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강동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0" name="Google Shape;877;p22">
            <a:extLst>
              <a:ext uri="{FF2B5EF4-FFF2-40B4-BE49-F238E27FC236}">
                <a16:creationId xmlns:a16="http://schemas.microsoft.com/office/drawing/2014/main" id="{68751BDB-D41B-BDFA-ABFF-9BDC6BC8B603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205E53F-BA46-FA67-791D-435FFA7659A1}"/>
              </a:ext>
            </a:extLst>
          </p:cNvPr>
          <p:cNvSpPr/>
          <p:nvPr/>
        </p:nvSpPr>
        <p:spPr>
          <a:xfrm>
            <a:off x="393700" y="1258032"/>
            <a:ext cx="8247063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F1035DC9-0996-DD98-0B5F-581D8ABAB57B}"/>
              </a:ext>
            </a:extLst>
          </p:cNvPr>
          <p:cNvSpPr/>
          <p:nvPr/>
        </p:nvSpPr>
        <p:spPr>
          <a:xfrm>
            <a:off x="503673" y="135513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Google Shape;877;p22">
            <a:extLst>
              <a:ext uri="{FF2B5EF4-FFF2-40B4-BE49-F238E27FC236}">
                <a16:creationId xmlns:a16="http://schemas.microsoft.com/office/drawing/2014/main" id="{89425525-9D90-F4B3-C4AB-662EBA2E27E6}"/>
              </a:ext>
            </a:extLst>
          </p:cNvPr>
          <p:cNvSpPr/>
          <p:nvPr/>
        </p:nvSpPr>
        <p:spPr>
          <a:xfrm>
            <a:off x="4759193" y="135513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4" name="Google Shape;884;p22">
            <a:extLst>
              <a:ext uri="{FF2B5EF4-FFF2-40B4-BE49-F238E27FC236}">
                <a16:creationId xmlns:a16="http://schemas.microsoft.com/office/drawing/2014/main" id="{B575A3B8-17B4-77EC-4F34-E3306286D2A1}"/>
              </a:ext>
            </a:extLst>
          </p:cNvPr>
          <p:cNvSpPr/>
          <p:nvPr/>
        </p:nvSpPr>
        <p:spPr>
          <a:xfrm>
            <a:off x="8022199" y="136020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730F4F7D-05D1-887C-957F-5EFDB0D59719}"/>
              </a:ext>
            </a:extLst>
          </p:cNvPr>
          <p:cNvSpPr/>
          <p:nvPr/>
        </p:nvSpPr>
        <p:spPr>
          <a:xfrm>
            <a:off x="6941489" y="1360200"/>
            <a:ext cx="105160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사용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용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량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BCEF46A1-167D-4525-844E-F70348A8DF56}"/>
              </a:ext>
            </a:extLst>
          </p:cNvPr>
          <p:cNvSpPr/>
          <p:nvPr/>
        </p:nvSpPr>
        <p:spPr>
          <a:xfrm>
            <a:off x="503673" y="12788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62925A15-5522-04CC-E5EE-AB7C706AD64A}"/>
              </a:ext>
            </a:extLst>
          </p:cNvPr>
          <p:cNvSpPr/>
          <p:nvPr/>
        </p:nvSpPr>
        <p:spPr>
          <a:xfrm>
            <a:off x="7467289" y="185254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152914E-B717-9308-B670-89701BD0D0E2}"/>
              </a:ext>
            </a:extLst>
          </p:cNvPr>
          <p:cNvSpPr txBox="1"/>
          <p:nvPr/>
        </p:nvSpPr>
        <p:spPr>
          <a:xfrm>
            <a:off x="3149601" y="364314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CE4747B0-682B-D43C-6EDC-A7FA410F1806}"/>
              </a:ext>
            </a:extLst>
          </p:cNvPr>
          <p:cNvGrpSpPr/>
          <p:nvPr/>
        </p:nvGrpSpPr>
        <p:grpSpPr>
          <a:xfrm>
            <a:off x="3339205" y="1357312"/>
            <a:ext cx="1361863" cy="216000"/>
            <a:chOff x="4045024" y="1289484"/>
            <a:chExt cx="1361863" cy="216000"/>
          </a:xfrm>
        </p:grpSpPr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D6F43834-7976-9738-304D-2E5C0D4E89B5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41" name="자유형 131">
              <a:extLst>
                <a:ext uri="{FF2B5EF4-FFF2-40B4-BE49-F238E27FC236}">
                  <a16:creationId xmlns:a16="http://schemas.microsoft.com/office/drawing/2014/main" id="{EABFA210-0329-12D9-CF35-832A97E7F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3884DB9A-ECCD-ED2B-6B54-715DC76CDBBE}"/>
              </a:ext>
            </a:extLst>
          </p:cNvPr>
          <p:cNvSpPr/>
          <p:nvPr/>
        </p:nvSpPr>
        <p:spPr>
          <a:xfrm>
            <a:off x="3339205" y="12571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965261E8-2745-DB67-C297-97CE5078F1C2}"/>
              </a:ext>
            </a:extLst>
          </p:cNvPr>
          <p:cNvSpPr/>
          <p:nvPr/>
        </p:nvSpPr>
        <p:spPr>
          <a:xfrm>
            <a:off x="3088850" y="182826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0B8750A4-C164-EB66-5603-F019412A46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5470744"/>
              </p:ext>
            </p:extLst>
          </p:nvPr>
        </p:nvGraphicFramePr>
        <p:xfrm>
          <a:off x="9042400" y="1315767"/>
          <a:ext cx="3037052" cy="19641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148194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주일간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스토리지 현황 내역을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기간 선택상태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89593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 선택 시 스토리지 사용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(BO-K-MNT-004)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3557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용량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&lt;2&gt;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기간 안에 업로드한 사용 용량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820560"/>
                  </a:ext>
                </a:extLst>
              </a:tr>
            </a:tbl>
          </a:graphicData>
        </a:graphic>
      </p:graphicFrame>
      <p:sp>
        <p:nvSpPr>
          <p:cNvPr id="132" name="Google Shape;884;p22">
            <a:extLst>
              <a:ext uri="{FF2B5EF4-FFF2-40B4-BE49-F238E27FC236}">
                <a16:creationId xmlns:a16="http://schemas.microsoft.com/office/drawing/2014/main" id="{3F34A5F0-CC6B-CD06-2BBF-84473A1C6E6F}"/>
              </a:ext>
            </a:extLst>
          </p:cNvPr>
          <p:cNvSpPr/>
          <p:nvPr/>
        </p:nvSpPr>
        <p:spPr>
          <a:xfrm>
            <a:off x="10957739" y="3332845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D6943A84-A860-48B3-D1EC-754EBDA234AE}"/>
              </a:ext>
            </a:extLst>
          </p:cNvPr>
          <p:cNvSpPr/>
          <p:nvPr/>
        </p:nvSpPr>
        <p:spPr>
          <a:xfrm>
            <a:off x="9782281" y="3332845"/>
            <a:ext cx="1094405" cy="89536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내림차순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Google Shape;884;p22">
            <a:extLst>
              <a:ext uri="{FF2B5EF4-FFF2-40B4-BE49-F238E27FC236}">
                <a16:creationId xmlns:a16="http://schemas.microsoft.com/office/drawing/2014/main" id="{A80639A0-FFFB-2B7A-9581-53D562623A45}"/>
              </a:ext>
            </a:extLst>
          </p:cNvPr>
          <p:cNvSpPr/>
          <p:nvPr/>
        </p:nvSpPr>
        <p:spPr>
          <a:xfrm>
            <a:off x="9086275" y="3338520"/>
            <a:ext cx="614953" cy="5884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이름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아이디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Google Shape;879;p22">
            <a:extLst>
              <a:ext uri="{FF2B5EF4-FFF2-40B4-BE49-F238E27FC236}">
                <a16:creationId xmlns:a16="http://schemas.microsoft.com/office/drawing/2014/main" id="{3E424FA3-B872-2DB9-1DB6-C07EEB7F1D1B}"/>
              </a:ext>
            </a:extLst>
          </p:cNvPr>
          <p:cNvSpPr/>
          <p:nvPr/>
        </p:nvSpPr>
        <p:spPr>
          <a:xfrm>
            <a:off x="503673" y="1355134"/>
            <a:ext cx="2774749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이름                                                                         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7A000887-51F7-B74A-8AB0-AC41CACDCFE1}"/>
              </a:ext>
            </a:extLst>
          </p:cNvPr>
          <p:cNvSpPr/>
          <p:nvPr/>
        </p:nvSpPr>
        <p:spPr>
          <a:xfrm>
            <a:off x="5717654" y="1360200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3C90AD3-A7C3-21E6-87AE-EA63E5404908}"/>
              </a:ext>
            </a:extLst>
          </p:cNvPr>
          <p:cNvSpPr/>
          <p:nvPr/>
        </p:nvSpPr>
        <p:spPr>
          <a:xfrm>
            <a:off x="9105900" y="4281171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 그룹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강동 초등 그룹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4FD7B68-CE80-A8DB-93D1-E6B46AFBECA4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280672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16603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BO-K-MNT-003</a:t>
                      </a:r>
                      <a:r>
                        <a:rPr lang="en-US" altLang="x-none" sz="800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x-none" altLang="en-US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별 사용 스토리지 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ko-KR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중간관리자 계정 접속 시</a:t>
                      </a: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BC903D53-6EE8-D27F-81BF-8BD6A94BBFF7}"/>
              </a:ext>
            </a:extLst>
          </p:cNvPr>
          <p:cNvSpPr txBox="1"/>
          <p:nvPr/>
        </p:nvSpPr>
        <p:spPr>
          <a:xfrm>
            <a:off x="390973" y="929967"/>
            <a:ext cx="128881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별 사용 스토리지</a:t>
            </a:r>
            <a:endParaRPr kumimoji="1" lang="x-none" altLang="en-US" sz="1000" b="1" dirty="0"/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8E53C453-1494-0D7A-F701-20EAC03CA9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6215917"/>
              </p:ext>
            </p:extLst>
          </p:nvPr>
        </p:nvGraphicFramePr>
        <p:xfrm>
          <a:off x="394299" y="1903024"/>
          <a:ext cx="8246463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2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046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4293">
                  <a:extLst>
                    <a:ext uri="{9D8B030D-6E8A-4147-A177-3AD203B41FA5}">
                      <a16:colId xmlns:a16="http://schemas.microsoft.com/office/drawing/2014/main" val="1095790741"/>
                    </a:ext>
                  </a:extLst>
                </a:gridCol>
                <a:gridCol w="1234293">
                  <a:extLst>
                    <a:ext uri="{9D8B030D-6E8A-4147-A177-3AD203B41FA5}">
                      <a16:colId xmlns:a16="http://schemas.microsoft.com/office/drawing/2014/main" val="480086793"/>
                    </a:ext>
                  </a:extLst>
                </a:gridCol>
                <a:gridCol w="1012379">
                  <a:extLst>
                    <a:ext uri="{9D8B030D-6E8A-4147-A177-3AD203B41FA5}">
                      <a16:colId xmlns:a16="http://schemas.microsoft.com/office/drawing/2014/main" val="3687985315"/>
                    </a:ext>
                  </a:extLst>
                </a:gridCol>
                <a:gridCol w="1235581">
                  <a:extLst>
                    <a:ext uri="{9D8B030D-6E8A-4147-A177-3AD203B41FA5}">
                      <a16:colId xmlns:a16="http://schemas.microsoft.com/office/drawing/2014/main" val="1787199680"/>
                    </a:ext>
                  </a:extLst>
                </a:gridCol>
                <a:gridCol w="908750">
                  <a:extLst>
                    <a:ext uri="{9D8B030D-6E8A-4147-A177-3AD203B41FA5}">
                      <a16:colId xmlns:a16="http://schemas.microsoft.com/office/drawing/2014/main" val="2024185101"/>
                    </a:ext>
                  </a:extLst>
                </a:gridCol>
                <a:gridCol w="1408001">
                  <a:extLst>
                    <a:ext uri="{9D8B030D-6E8A-4147-A177-3AD203B41FA5}">
                      <a16:colId xmlns:a16="http://schemas.microsoft.com/office/drawing/2014/main" val="107748168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교과 과정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사용중인 교사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교재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영상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 용량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허용 용량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1.2GB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7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0" name="Google Shape;877;p22">
            <a:extLst>
              <a:ext uri="{FF2B5EF4-FFF2-40B4-BE49-F238E27FC236}">
                <a16:creationId xmlns:a16="http://schemas.microsoft.com/office/drawing/2014/main" id="{68751BDB-D41B-BDFA-ABFF-9BDC6BC8B603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205E53F-BA46-FA67-791D-435FFA7659A1}"/>
              </a:ext>
            </a:extLst>
          </p:cNvPr>
          <p:cNvSpPr/>
          <p:nvPr/>
        </p:nvSpPr>
        <p:spPr>
          <a:xfrm>
            <a:off x="393700" y="1258032"/>
            <a:ext cx="8247063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F1035DC9-0996-DD98-0B5F-581D8ABAB57B}"/>
              </a:ext>
            </a:extLst>
          </p:cNvPr>
          <p:cNvSpPr/>
          <p:nvPr/>
        </p:nvSpPr>
        <p:spPr>
          <a:xfrm>
            <a:off x="503673" y="135513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Google Shape;877;p22">
            <a:extLst>
              <a:ext uri="{FF2B5EF4-FFF2-40B4-BE49-F238E27FC236}">
                <a16:creationId xmlns:a16="http://schemas.microsoft.com/office/drawing/2014/main" id="{89425525-9D90-F4B3-C4AB-662EBA2E27E6}"/>
              </a:ext>
            </a:extLst>
          </p:cNvPr>
          <p:cNvSpPr/>
          <p:nvPr/>
        </p:nvSpPr>
        <p:spPr>
          <a:xfrm>
            <a:off x="4759193" y="135513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4" name="Google Shape;884;p22">
            <a:extLst>
              <a:ext uri="{FF2B5EF4-FFF2-40B4-BE49-F238E27FC236}">
                <a16:creationId xmlns:a16="http://schemas.microsoft.com/office/drawing/2014/main" id="{B575A3B8-17B4-77EC-4F34-E3306286D2A1}"/>
              </a:ext>
            </a:extLst>
          </p:cNvPr>
          <p:cNvSpPr/>
          <p:nvPr/>
        </p:nvSpPr>
        <p:spPr>
          <a:xfrm>
            <a:off x="8022199" y="136020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730F4F7D-05D1-887C-957F-5EFDB0D59719}"/>
              </a:ext>
            </a:extLst>
          </p:cNvPr>
          <p:cNvSpPr/>
          <p:nvPr/>
        </p:nvSpPr>
        <p:spPr>
          <a:xfrm>
            <a:off x="6941489" y="1360200"/>
            <a:ext cx="105160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사용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용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량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BCEF46A1-167D-4525-844E-F70348A8DF56}"/>
              </a:ext>
            </a:extLst>
          </p:cNvPr>
          <p:cNvSpPr/>
          <p:nvPr/>
        </p:nvSpPr>
        <p:spPr>
          <a:xfrm>
            <a:off x="503673" y="12788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62925A15-5522-04CC-E5EE-AB7C706AD64A}"/>
              </a:ext>
            </a:extLst>
          </p:cNvPr>
          <p:cNvSpPr/>
          <p:nvPr/>
        </p:nvSpPr>
        <p:spPr>
          <a:xfrm>
            <a:off x="7467289" y="185254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152914E-B717-9308-B670-89701BD0D0E2}"/>
              </a:ext>
            </a:extLst>
          </p:cNvPr>
          <p:cNvSpPr txBox="1"/>
          <p:nvPr/>
        </p:nvSpPr>
        <p:spPr>
          <a:xfrm>
            <a:off x="3149601" y="364314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CE4747B0-682B-D43C-6EDC-A7FA410F1806}"/>
              </a:ext>
            </a:extLst>
          </p:cNvPr>
          <p:cNvGrpSpPr/>
          <p:nvPr/>
        </p:nvGrpSpPr>
        <p:grpSpPr>
          <a:xfrm>
            <a:off x="3339205" y="1357312"/>
            <a:ext cx="1361863" cy="216000"/>
            <a:chOff x="4045024" y="1289484"/>
            <a:chExt cx="1361863" cy="216000"/>
          </a:xfrm>
        </p:grpSpPr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D6F43834-7976-9738-304D-2E5C0D4E89B5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41" name="자유형 131">
              <a:extLst>
                <a:ext uri="{FF2B5EF4-FFF2-40B4-BE49-F238E27FC236}">
                  <a16:creationId xmlns:a16="http://schemas.microsoft.com/office/drawing/2014/main" id="{EABFA210-0329-12D9-CF35-832A97E7F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3884DB9A-ECCD-ED2B-6B54-715DC76CDBBE}"/>
              </a:ext>
            </a:extLst>
          </p:cNvPr>
          <p:cNvSpPr/>
          <p:nvPr/>
        </p:nvSpPr>
        <p:spPr>
          <a:xfrm>
            <a:off x="3339205" y="12571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965261E8-2745-DB67-C297-97CE5078F1C2}"/>
              </a:ext>
            </a:extLst>
          </p:cNvPr>
          <p:cNvSpPr/>
          <p:nvPr/>
        </p:nvSpPr>
        <p:spPr>
          <a:xfrm>
            <a:off x="3088850" y="182826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0B8750A4-C164-EB66-5603-F019412A46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6928291"/>
              </p:ext>
            </p:extLst>
          </p:nvPr>
        </p:nvGraphicFramePr>
        <p:xfrm>
          <a:off x="9042400" y="1315767"/>
          <a:ext cx="3037052" cy="19641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148194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주일간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스토리지 현황 내역을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기간 선택상태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89593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 선택 시 스토리지 사용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(BO-K-MNT-004)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3557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용량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&lt;2&gt;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기간 안에 업로드한 사용 용량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820560"/>
                  </a:ext>
                </a:extLst>
              </a:tr>
            </a:tbl>
          </a:graphicData>
        </a:graphic>
      </p:graphicFrame>
      <p:sp>
        <p:nvSpPr>
          <p:cNvPr id="132" name="Google Shape;884;p22">
            <a:extLst>
              <a:ext uri="{FF2B5EF4-FFF2-40B4-BE49-F238E27FC236}">
                <a16:creationId xmlns:a16="http://schemas.microsoft.com/office/drawing/2014/main" id="{3F34A5F0-CC6B-CD06-2BBF-84473A1C6E6F}"/>
              </a:ext>
            </a:extLst>
          </p:cNvPr>
          <p:cNvSpPr/>
          <p:nvPr/>
        </p:nvSpPr>
        <p:spPr>
          <a:xfrm>
            <a:off x="10957739" y="3332845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D6943A84-A860-48B3-D1EC-754EBDA234AE}"/>
              </a:ext>
            </a:extLst>
          </p:cNvPr>
          <p:cNvSpPr/>
          <p:nvPr/>
        </p:nvSpPr>
        <p:spPr>
          <a:xfrm>
            <a:off x="9782281" y="3332845"/>
            <a:ext cx="1094405" cy="89536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내림차순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Google Shape;884;p22">
            <a:extLst>
              <a:ext uri="{FF2B5EF4-FFF2-40B4-BE49-F238E27FC236}">
                <a16:creationId xmlns:a16="http://schemas.microsoft.com/office/drawing/2014/main" id="{A80639A0-FFFB-2B7A-9581-53D562623A45}"/>
              </a:ext>
            </a:extLst>
          </p:cNvPr>
          <p:cNvSpPr/>
          <p:nvPr/>
        </p:nvSpPr>
        <p:spPr>
          <a:xfrm>
            <a:off x="9086275" y="3338520"/>
            <a:ext cx="614953" cy="5884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이름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아이디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Google Shape;879;p22">
            <a:extLst>
              <a:ext uri="{FF2B5EF4-FFF2-40B4-BE49-F238E27FC236}">
                <a16:creationId xmlns:a16="http://schemas.microsoft.com/office/drawing/2014/main" id="{3E424FA3-B872-2DB9-1DB6-C07EEB7F1D1B}"/>
              </a:ext>
            </a:extLst>
          </p:cNvPr>
          <p:cNvSpPr/>
          <p:nvPr/>
        </p:nvSpPr>
        <p:spPr>
          <a:xfrm>
            <a:off x="503673" y="1355134"/>
            <a:ext cx="2774749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이름                                                                         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C13D3C63-3D94-D80A-A2A2-984DFDCF64CF}"/>
              </a:ext>
            </a:extLst>
          </p:cNvPr>
          <p:cNvSpPr/>
          <p:nvPr/>
        </p:nvSpPr>
        <p:spPr>
          <a:xfrm>
            <a:off x="5717654" y="1360200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강남 초등 그룹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78DE018B-8D8C-0E61-82C8-D06BD7F38DF6}"/>
              </a:ext>
            </a:extLst>
          </p:cNvPr>
          <p:cNvSpPr/>
          <p:nvPr/>
        </p:nvSpPr>
        <p:spPr>
          <a:xfrm>
            <a:off x="9086275" y="4281171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건대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BE2DF960-92FA-B229-9589-0BBD446790BB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754C92D-EB23-FB2F-B0D0-5C63CA7E0EF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000" b="1" dirty="0">
                <a:solidFill>
                  <a:schemeClr val="tx1"/>
                </a:solidFill>
              </a:rPr>
              <a:t>중간관리자 접근 불가 메뉴로 판단됩니다</a:t>
            </a:r>
            <a:r>
              <a:rPr lang="en-US" altLang="ko-KR" sz="2000" b="1" dirty="0">
                <a:solidFill>
                  <a:schemeClr val="tx1"/>
                </a:solidFill>
              </a:rPr>
              <a:t>.</a:t>
            </a:r>
          </a:p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(24.08.14 </a:t>
            </a:r>
            <a:r>
              <a:rPr lang="ko-KR" altLang="en-US" sz="2000" b="1" dirty="0" err="1">
                <a:solidFill>
                  <a:schemeClr val="tx1"/>
                </a:solidFill>
              </a:rPr>
              <a:t>장소윤</a:t>
            </a:r>
            <a:r>
              <a:rPr lang="en-US" altLang="ko-KR" sz="2000" b="1" dirty="0">
                <a:solidFill>
                  <a:schemeClr val="tx1"/>
                </a:solidFill>
              </a:rPr>
              <a:t>)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380829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442068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</a:t>
                      </a:r>
                      <a:r>
                        <a:rPr lang="en-US" altLang="ko-KR" sz="800" dirty="0"/>
                        <a:t>4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별 사용 스토리지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상세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CB69EFDF-66D9-3CD7-F3E1-8C8C1596E0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2736503"/>
              </p:ext>
            </p:extLst>
          </p:nvPr>
        </p:nvGraphicFramePr>
        <p:xfrm>
          <a:off x="9042401" y="1315767"/>
          <a:ext cx="3047760" cy="2169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487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90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675621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학교 별 스토리지 사용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800" dirty="0"/>
                        <a:t>BO-K-MNT-003)</a:t>
                      </a:r>
                      <a:r>
                        <a:rPr lang="ko-KR" altLang="en-US" sz="800" dirty="0"/>
                        <a:t>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18803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파일 다운로드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61919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8205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학교 별 스토리지 사용 현황에서 설정한 기간을 기본으로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846887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스토리지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교사 사용 스토리지 상세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(BO-K-MNT-005)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886175"/>
                  </a:ext>
                </a:extLst>
              </a:tr>
            </a:tbl>
          </a:graphicData>
        </a:graphic>
      </p:graphicFrame>
      <p:sp>
        <p:nvSpPr>
          <p:cNvPr id="8" name="Google Shape;884;p22">
            <a:extLst>
              <a:ext uri="{FF2B5EF4-FFF2-40B4-BE49-F238E27FC236}">
                <a16:creationId xmlns:a16="http://schemas.microsoft.com/office/drawing/2014/main" id="{71331124-AFAB-3A61-0691-EB6605E2836D}"/>
              </a:ext>
            </a:extLst>
          </p:cNvPr>
          <p:cNvSpPr/>
          <p:nvPr/>
        </p:nvSpPr>
        <p:spPr>
          <a:xfrm>
            <a:off x="11004528" y="3529443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4A4D36A3-77AA-B695-9DE0-FEAE165C2BAE}"/>
              </a:ext>
            </a:extLst>
          </p:cNvPr>
          <p:cNvSpPr/>
          <p:nvPr/>
        </p:nvSpPr>
        <p:spPr>
          <a:xfrm>
            <a:off x="9782281" y="3529443"/>
            <a:ext cx="1094405" cy="89536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내림차순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용량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Google Shape;884;p22">
            <a:extLst>
              <a:ext uri="{FF2B5EF4-FFF2-40B4-BE49-F238E27FC236}">
                <a16:creationId xmlns:a16="http://schemas.microsoft.com/office/drawing/2014/main" id="{EEFC5171-2A06-7BF3-3EC2-DD1430192404}"/>
              </a:ext>
            </a:extLst>
          </p:cNvPr>
          <p:cNvSpPr/>
          <p:nvPr/>
        </p:nvSpPr>
        <p:spPr>
          <a:xfrm>
            <a:off x="9086275" y="3535118"/>
            <a:ext cx="614953" cy="5884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이름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아이디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F327191-11B4-5F47-1242-2B788BA02D71}"/>
              </a:ext>
            </a:extLst>
          </p:cNvPr>
          <p:cNvSpPr txBox="1"/>
          <p:nvPr/>
        </p:nvSpPr>
        <p:spPr>
          <a:xfrm>
            <a:off x="1106660" y="929967"/>
            <a:ext cx="2240998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별 사용 스토리지 </a:t>
            </a:r>
            <a:r>
              <a:rPr kumimoji="1" lang="en-US" altLang="ko-KR" sz="1000" b="1" dirty="0"/>
              <a:t>(</a:t>
            </a:r>
            <a:r>
              <a:rPr kumimoji="1" lang="ko-KR" altLang="en-US" sz="1000" b="1" dirty="0">
                <a:solidFill>
                  <a:srgbClr val="FF0000"/>
                </a:solidFill>
              </a:rPr>
              <a:t>강남 초등학교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50" name="Google Shape;877;p22">
            <a:extLst>
              <a:ext uri="{FF2B5EF4-FFF2-40B4-BE49-F238E27FC236}">
                <a16:creationId xmlns:a16="http://schemas.microsoft.com/office/drawing/2014/main" id="{774E14D7-0789-FEB0-DD23-D0A785500FA4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EC9E4562-B1EF-4BDF-53DA-36D0DD6E3058}"/>
              </a:ext>
            </a:extLst>
          </p:cNvPr>
          <p:cNvSpPr/>
          <p:nvPr/>
        </p:nvSpPr>
        <p:spPr>
          <a:xfrm>
            <a:off x="393700" y="1220745"/>
            <a:ext cx="8247063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37F4E311-BDFD-8A16-54DF-412F24CA96AC}"/>
              </a:ext>
            </a:extLst>
          </p:cNvPr>
          <p:cNvSpPr/>
          <p:nvPr/>
        </p:nvSpPr>
        <p:spPr>
          <a:xfrm>
            <a:off x="503673" y="1317847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Google Shape;877;p22">
            <a:extLst>
              <a:ext uri="{FF2B5EF4-FFF2-40B4-BE49-F238E27FC236}">
                <a16:creationId xmlns:a16="http://schemas.microsoft.com/office/drawing/2014/main" id="{3C02C120-138A-12D6-3F70-4096AC3A4694}"/>
              </a:ext>
            </a:extLst>
          </p:cNvPr>
          <p:cNvSpPr/>
          <p:nvPr/>
        </p:nvSpPr>
        <p:spPr>
          <a:xfrm>
            <a:off x="4817149" y="1317846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0A21AC6A-A00B-9CB9-20D3-B792B2D5A1E6}"/>
              </a:ext>
            </a:extLst>
          </p:cNvPr>
          <p:cNvGrpSpPr/>
          <p:nvPr/>
        </p:nvGrpSpPr>
        <p:grpSpPr>
          <a:xfrm>
            <a:off x="3330852" y="1317846"/>
            <a:ext cx="1361863" cy="216000"/>
            <a:chOff x="4045024" y="1289484"/>
            <a:chExt cx="1361863" cy="216000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4384E39A-1AEE-F4EB-063B-0B4BE9A735AE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56" name="자유형 131">
              <a:extLst>
                <a:ext uri="{FF2B5EF4-FFF2-40B4-BE49-F238E27FC236}">
                  <a16:creationId xmlns:a16="http://schemas.microsoft.com/office/drawing/2014/main" id="{1E9A2D5C-DFF3-0DAD-9AF8-648B1C46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Google Shape;884;p22">
            <a:extLst>
              <a:ext uri="{FF2B5EF4-FFF2-40B4-BE49-F238E27FC236}">
                <a16:creationId xmlns:a16="http://schemas.microsoft.com/office/drawing/2014/main" id="{614868F2-C51C-4215-8B1D-DAAF87F32E96}"/>
              </a:ext>
            </a:extLst>
          </p:cNvPr>
          <p:cNvSpPr/>
          <p:nvPr/>
        </p:nvSpPr>
        <p:spPr>
          <a:xfrm>
            <a:off x="8022199" y="132291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63" name="Google Shape;915;p23">
            <a:extLst>
              <a:ext uri="{FF2B5EF4-FFF2-40B4-BE49-F238E27FC236}">
                <a16:creationId xmlns:a16="http://schemas.microsoft.com/office/drawing/2014/main" id="{6AD44603-530D-A11C-6EC6-02A70A230B78}"/>
              </a:ext>
            </a:extLst>
          </p:cNvPr>
          <p:cNvSpPr/>
          <p:nvPr/>
        </p:nvSpPr>
        <p:spPr>
          <a:xfrm>
            <a:off x="399440" y="889688"/>
            <a:ext cx="535537" cy="23801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8B55256-8CB3-36C8-C52B-CD4B83C7F24A}"/>
              </a:ext>
            </a:extLst>
          </p:cNvPr>
          <p:cNvSpPr txBox="1"/>
          <p:nvPr/>
        </p:nvSpPr>
        <p:spPr>
          <a:xfrm>
            <a:off x="3149601" y="4883945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9CD11C0E-46C1-7156-A080-EE11993B8BD5}"/>
              </a:ext>
            </a:extLst>
          </p:cNvPr>
          <p:cNvSpPr/>
          <p:nvPr/>
        </p:nvSpPr>
        <p:spPr>
          <a:xfrm>
            <a:off x="399440" y="8499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0" name="타원 129">
            <a:extLst>
              <a:ext uri="{FF2B5EF4-FFF2-40B4-BE49-F238E27FC236}">
                <a16:creationId xmlns:a16="http://schemas.microsoft.com/office/drawing/2014/main" id="{543464B3-A541-34CE-931F-F387D5586913}"/>
              </a:ext>
            </a:extLst>
          </p:cNvPr>
          <p:cNvSpPr/>
          <p:nvPr/>
        </p:nvSpPr>
        <p:spPr>
          <a:xfrm>
            <a:off x="449487" y="125469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1" name="타원 130">
            <a:extLst>
              <a:ext uri="{FF2B5EF4-FFF2-40B4-BE49-F238E27FC236}">
                <a16:creationId xmlns:a16="http://schemas.microsoft.com/office/drawing/2014/main" id="{7D58316D-A8E1-1D73-56F1-BA7CAA74103D}"/>
              </a:ext>
            </a:extLst>
          </p:cNvPr>
          <p:cNvSpPr/>
          <p:nvPr/>
        </p:nvSpPr>
        <p:spPr>
          <a:xfrm>
            <a:off x="3330852" y="124887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E0AFA813-0711-D778-62C8-2DAC6A836D32}"/>
              </a:ext>
            </a:extLst>
          </p:cNvPr>
          <p:cNvSpPr/>
          <p:nvPr/>
        </p:nvSpPr>
        <p:spPr>
          <a:xfrm>
            <a:off x="6793300" y="1317275"/>
            <a:ext cx="116292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 사용 용량 내림차순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5" name="표 134">
            <a:extLst>
              <a:ext uri="{FF2B5EF4-FFF2-40B4-BE49-F238E27FC236}">
                <a16:creationId xmlns:a16="http://schemas.microsoft.com/office/drawing/2014/main" id="{FF0CBBE4-A33B-9C28-E33D-639660DB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8831855"/>
              </p:ext>
            </p:extLst>
          </p:nvPr>
        </p:nvGraphicFramePr>
        <p:xfrm>
          <a:off x="391871" y="2047296"/>
          <a:ext cx="8248890" cy="3294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860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28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49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총 발송</a:t>
                      </a:r>
                      <a:r>
                        <a:rPr lang="en-US" altLang="ko-KR" sz="700" baseline="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aseline="0" dirty="0">
                          <a:latin typeface="+mn-ea"/>
                          <a:ea typeface="+mn-ea"/>
                        </a:rPr>
                        <a:t>건수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129.6MB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61368"/>
                  </a:ext>
                </a:extLst>
              </a:tr>
            </a:tbl>
          </a:graphicData>
        </a:graphic>
      </p:graphicFrame>
      <p:sp>
        <p:nvSpPr>
          <p:cNvPr id="136" name="TextBox 135">
            <a:extLst>
              <a:ext uri="{FF2B5EF4-FFF2-40B4-BE49-F238E27FC236}">
                <a16:creationId xmlns:a16="http://schemas.microsoft.com/office/drawing/2014/main" id="{2B0F27C3-4F55-B4EF-5098-5A8D5AE398DF}"/>
              </a:ext>
            </a:extLst>
          </p:cNvPr>
          <p:cNvSpPr txBox="1"/>
          <p:nvPr/>
        </p:nvSpPr>
        <p:spPr>
          <a:xfrm>
            <a:off x="399440" y="1797190"/>
            <a:ext cx="131286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내 학교 전체 발송 현황</a:t>
            </a:r>
            <a:endParaRPr kumimoji="1" lang="x-none" altLang="en-US" sz="800" b="1" dirty="0"/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6E612FCD-C4E9-66E4-7B3D-98021737B7C3}"/>
              </a:ext>
            </a:extLst>
          </p:cNvPr>
          <p:cNvSpPr/>
          <p:nvPr/>
        </p:nvSpPr>
        <p:spPr>
          <a:xfrm>
            <a:off x="327768" y="2433324"/>
            <a:ext cx="5513048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[</a:t>
            </a:r>
            <a:r>
              <a:rPr lang="ko-KR" altLang="en-US" sz="700">
                <a:solidFill>
                  <a:schemeClr val="tx1">
                    <a:lumMod val="50000"/>
                    <a:lumOff val="50000"/>
                  </a:schemeClr>
                </a:solidFill>
              </a:rPr>
              <a:t>사용 용량 안내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] </a:t>
            </a:r>
            <a:r>
              <a:rPr lang="ko-KR" altLang="en-US" sz="700">
                <a:solidFill>
                  <a:schemeClr val="tx1">
                    <a:lumMod val="50000"/>
                    <a:lumOff val="50000"/>
                  </a:schemeClr>
                </a:solidFill>
              </a:rPr>
              <a:t>향후 스토리지 사용용량은 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10GB</a:t>
            </a:r>
            <a:r>
              <a:rPr lang="ko-KR" altLang="en-US" sz="700">
                <a:solidFill>
                  <a:schemeClr val="tx1">
                    <a:lumMod val="50000"/>
                    <a:lumOff val="50000"/>
                  </a:schemeClr>
                </a:solidFill>
              </a:rPr>
              <a:t>로 제한됩니다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  <a:r>
              <a:rPr lang="ko-KR" altLang="en-US" sz="700">
                <a:solidFill>
                  <a:schemeClr val="tx1">
                    <a:lumMod val="50000"/>
                    <a:lumOff val="50000"/>
                  </a:schemeClr>
                </a:solidFill>
              </a:rPr>
              <a:t>적용 시 사전 안내드릴 예정이며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</a:t>
            </a:r>
            <a:r>
              <a:rPr lang="ko-KR" altLang="en-US" sz="700">
                <a:solidFill>
                  <a:schemeClr val="tx1">
                    <a:lumMod val="50000"/>
                    <a:lumOff val="50000"/>
                  </a:schemeClr>
                </a:solidFill>
              </a:rPr>
              <a:t>서비스 이용에 참고 부탁드립니다</a:t>
            </a:r>
            <a:r>
              <a:rPr lang="en-US" altLang="ko-KR" sz="7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</a:t>
            </a:r>
            <a:endParaRPr lang="ko-KR" altLang="en-US" sz="7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38" name="표 137">
            <a:extLst>
              <a:ext uri="{FF2B5EF4-FFF2-40B4-BE49-F238E27FC236}">
                <a16:creationId xmlns:a16="http://schemas.microsoft.com/office/drawing/2014/main" id="{7C35B46E-53CB-EC3C-D273-96B2218EE8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776391"/>
              </p:ext>
            </p:extLst>
          </p:nvPr>
        </p:nvGraphicFramePr>
        <p:xfrm>
          <a:off x="394300" y="3018582"/>
          <a:ext cx="8247676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794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24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0239">
                  <a:extLst>
                    <a:ext uri="{9D8B030D-6E8A-4147-A177-3AD203B41FA5}">
                      <a16:colId xmlns:a16="http://schemas.microsoft.com/office/drawing/2014/main" val="1787199680"/>
                    </a:ext>
                  </a:extLst>
                </a:gridCol>
                <a:gridCol w="1290415">
                  <a:extLst>
                    <a:ext uri="{9D8B030D-6E8A-4147-A177-3AD203B41FA5}">
                      <a16:colId xmlns:a16="http://schemas.microsoft.com/office/drawing/2014/main" val="2024185101"/>
                    </a:ext>
                  </a:extLst>
                </a:gridCol>
                <a:gridCol w="1341690">
                  <a:extLst>
                    <a:ext uri="{9D8B030D-6E8A-4147-A177-3AD203B41FA5}">
                      <a16:colId xmlns:a16="http://schemas.microsoft.com/office/drawing/2014/main" val="1077481683"/>
                    </a:ext>
                  </a:extLst>
                </a:gridCol>
                <a:gridCol w="1911281">
                  <a:extLst>
                    <a:ext uri="{9D8B030D-6E8A-4147-A177-3AD203B41FA5}">
                      <a16:colId xmlns:a16="http://schemas.microsoft.com/office/drawing/2014/main" val="1522293869"/>
                    </a:ext>
                  </a:extLst>
                </a:gridCol>
                <a:gridCol w="1022104">
                  <a:extLst>
                    <a:ext uri="{9D8B030D-6E8A-4147-A177-3AD203B41FA5}">
                      <a16:colId xmlns:a16="http://schemas.microsoft.com/office/drawing/2014/main" val="3762398076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아이디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교재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영상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 용량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허용 용량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마지막 업로드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박이름</a:t>
                      </a:r>
                      <a:endParaRPr lang="ko-KR" altLang="en-US" sz="700" b="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hong123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1.2GB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50GB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김이름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hong123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50GB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이이름</a:t>
                      </a:r>
                      <a:endParaRPr lang="ko-KR" altLang="en-US" sz="700" b="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hong123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7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50GB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유이름</a:t>
                      </a:r>
                      <a:endParaRPr lang="ko-KR" altLang="en-US" sz="700" b="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hong123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50GB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93628D51-586F-24A9-994F-5CE119A06742}"/>
              </a:ext>
            </a:extLst>
          </p:cNvPr>
          <p:cNvSpPr txBox="1"/>
          <p:nvPr/>
        </p:nvSpPr>
        <p:spPr>
          <a:xfrm>
            <a:off x="399440" y="2800932"/>
            <a:ext cx="12102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내 교사 별 사용 용량</a:t>
            </a:r>
            <a:endParaRPr kumimoji="1" lang="x-none" altLang="en-US" sz="800" b="1" dirty="0"/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BBD0ECF-91BE-7EA7-9259-46017F376587}"/>
              </a:ext>
            </a:extLst>
          </p:cNvPr>
          <p:cNvSpPr/>
          <p:nvPr/>
        </p:nvSpPr>
        <p:spPr>
          <a:xfrm>
            <a:off x="7849348" y="8588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Google Shape;879;p22">
            <a:extLst>
              <a:ext uri="{FF2B5EF4-FFF2-40B4-BE49-F238E27FC236}">
                <a16:creationId xmlns:a16="http://schemas.microsoft.com/office/drawing/2014/main" id="{0630D294-2549-66DC-3510-9B831FC37389}"/>
              </a:ext>
            </a:extLst>
          </p:cNvPr>
          <p:cNvSpPr/>
          <p:nvPr/>
        </p:nvSpPr>
        <p:spPr>
          <a:xfrm>
            <a:off x="510237" y="1317275"/>
            <a:ext cx="2774749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이름                                                                         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950EFDBC-D497-FC8C-6408-3AB8CC3C22A4}"/>
              </a:ext>
            </a:extLst>
          </p:cNvPr>
          <p:cNvSpPr/>
          <p:nvPr/>
        </p:nvSpPr>
        <p:spPr>
          <a:xfrm>
            <a:off x="985217" y="327646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2B7A0932-D35D-62E5-235F-6BC6F643FF7D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1445759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모서리가 둥근 직사각형 72">
            <a:extLst>
              <a:ext uri="{FF2B5EF4-FFF2-40B4-BE49-F238E27FC236}">
                <a16:creationId xmlns:a16="http://schemas.microsoft.com/office/drawing/2014/main" id="{63F113A0-DF1C-4DE7-9D86-BB81D5E1A306}"/>
              </a:ext>
            </a:extLst>
          </p:cNvPr>
          <p:cNvSpPr/>
          <p:nvPr/>
        </p:nvSpPr>
        <p:spPr>
          <a:xfrm>
            <a:off x="1552836" y="1534975"/>
            <a:ext cx="6486983" cy="347569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E3848827-BDE4-4CDE-875C-AA6EFEB71FD3}"/>
              </a:ext>
            </a:extLst>
          </p:cNvPr>
          <p:cNvSpPr/>
          <p:nvPr/>
        </p:nvSpPr>
        <p:spPr>
          <a:xfrm>
            <a:off x="1724102" y="1891799"/>
            <a:ext cx="6177026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61" name="Google Shape;884;p22">
            <a:extLst>
              <a:ext uri="{FF2B5EF4-FFF2-40B4-BE49-F238E27FC236}">
                <a16:creationId xmlns:a16="http://schemas.microsoft.com/office/drawing/2014/main" id="{A762A2D9-40B6-4A4F-8D06-EE21C32E15BC}"/>
              </a:ext>
            </a:extLst>
          </p:cNvPr>
          <p:cNvSpPr/>
          <p:nvPr/>
        </p:nvSpPr>
        <p:spPr>
          <a:xfrm>
            <a:off x="7310292" y="199067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915432FD-A94C-4BC9-BAF4-D5B68C0F4C45}"/>
              </a:ext>
            </a:extLst>
          </p:cNvPr>
          <p:cNvSpPr/>
          <p:nvPr/>
        </p:nvSpPr>
        <p:spPr>
          <a:xfrm>
            <a:off x="6118264" y="1990672"/>
            <a:ext cx="116292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업로드 일시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5F005F0B-A817-44C4-BFB8-B1CB6490A0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2712619"/>
              </p:ext>
            </p:extLst>
          </p:nvPr>
        </p:nvGraphicFramePr>
        <p:xfrm>
          <a:off x="9042400" y="1315767"/>
          <a:ext cx="3037052" cy="110804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579135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선생님 이름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문자발송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BO-K-MNT-004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에서 설정한 기간을 기본으로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11" name="제목 10">
            <a:extLst>
              <a:ext uri="{FF2B5EF4-FFF2-40B4-BE49-F238E27FC236}">
                <a16:creationId xmlns:a16="http://schemas.microsoft.com/office/drawing/2014/main" id="{BA78683B-9F4D-4027-AD6E-F70D7CAD0BC1}"/>
              </a:ext>
            </a:extLst>
          </p:cNvPr>
          <p:cNvSpPr txBox="1">
            <a:spLocks/>
          </p:cNvSpPr>
          <p:nvPr/>
        </p:nvSpPr>
        <p:spPr>
          <a:xfrm>
            <a:off x="1745875" y="1626683"/>
            <a:ext cx="183383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교사 별 사용 스토리지  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800" kern="0" spc="0" dirty="0" err="1">
                <a:solidFill>
                  <a:srgbClr val="FF0000"/>
                </a:solidFill>
                <a:latin typeface="+mn-ea"/>
              </a:rPr>
              <a:t>박이름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선생님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)</a:t>
            </a:r>
          </a:p>
        </p:txBody>
      </p:sp>
      <p:sp>
        <p:nvSpPr>
          <p:cNvPr id="12" name="제목 10">
            <a:extLst>
              <a:ext uri="{FF2B5EF4-FFF2-40B4-BE49-F238E27FC236}">
                <a16:creationId xmlns:a16="http://schemas.microsoft.com/office/drawing/2014/main" id="{59B9F446-64E1-45A6-A3ED-73C498C72183}"/>
              </a:ext>
            </a:extLst>
          </p:cNvPr>
          <p:cNvSpPr txBox="1">
            <a:spLocks/>
          </p:cNvSpPr>
          <p:nvPr/>
        </p:nvSpPr>
        <p:spPr>
          <a:xfrm>
            <a:off x="1724101" y="1357936"/>
            <a:ext cx="177612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교사 별 사용 스토리지 상세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14" name="모서리가 둥근 직사각형 75">
            <a:extLst>
              <a:ext uri="{FF2B5EF4-FFF2-40B4-BE49-F238E27FC236}">
                <a16:creationId xmlns:a16="http://schemas.microsoft.com/office/drawing/2014/main" id="{7CBA61AE-A4B2-4B68-9A0B-B5825D2AC1DB}"/>
              </a:ext>
            </a:extLst>
          </p:cNvPr>
          <p:cNvSpPr/>
          <p:nvPr/>
        </p:nvSpPr>
        <p:spPr>
          <a:xfrm>
            <a:off x="4085238" y="4713433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bg1"/>
                </a:solidFill>
              </a:rPr>
              <a:t>확인</a:t>
            </a:r>
          </a:p>
        </p:txBody>
      </p:sp>
      <p:cxnSp>
        <p:nvCxnSpPr>
          <p:cNvPr id="16" name="직선 연결선[R] 299">
            <a:extLst>
              <a:ext uri="{FF2B5EF4-FFF2-40B4-BE49-F238E27FC236}">
                <a16:creationId xmlns:a16="http://schemas.microsoft.com/office/drawing/2014/main" id="{1F67F9C5-C2AB-4BB2-A3D4-03AEA164BD90}"/>
              </a:ext>
            </a:extLst>
          </p:cNvPr>
          <p:cNvCxnSpPr>
            <a:cxnSpLocks/>
          </p:cNvCxnSpPr>
          <p:nvPr/>
        </p:nvCxnSpPr>
        <p:spPr>
          <a:xfrm>
            <a:off x="1731432" y="1827551"/>
            <a:ext cx="624800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[R] 298">
            <a:extLst>
              <a:ext uri="{FF2B5EF4-FFF2-40B4-BE49-F238E27FC236}">
                <a16:creationId xmlns:a16="http://schemas.microsoft.com/office/drawing/2014/main" id="{FE4F9B99-2D49-4957-BBD3-258555991A1D}"/>
              </a:ext>
            </a:extLst>
          </p:cNvPr>
          <p:cNvCxnSpPr>
            <a:cxnSpLocks/>
          </p:cNvCxnSpPr>
          <p:nvPr/>
        </p:nvCxnSpPr>
        <p:spPr>
          <a:xfrm>
            <a:off x="1991879" y="4611719"/>
            <a:ext cx="517372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D537D3D1-CA04-4F31-AD88-8F0FAC79CA26}"/>
              </a:ext>
            </a:extLst>
          </p:cNvPr>
          <p:cNvSpPr/>
          <p:nvPr/>
        </p:nvSpPr>
        <p:spPr>
          <a:xfrm>
            <a:off x="9094573" y="2496680"/>
            <a:ext cx="1249139" cy="59081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업로드 일시 내림차순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</a:rPr>
              <a:t>업로드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8EBB41A-9790-4BD0-A262-91B39400E422}"/>
              </a:ext>
            </a:extLst>
          </p:cNvPr>
          <p:cNvSpPr txBox="1"/>
          <p:nvPr/>
        </p:nvSpPr>
        <p:spPr>
          <a:xfrm>
            <a:off x="3074276" y="428659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CD344A3A-0066-4AE3-888C-CD81FD383212}"/>
              </a:ext>
            </a:extLst>
          </p:cNvPr>
          <p:cNvSpPr/>
          <p:nvPr/>
        </p:nvSpPr>
        <p:spPr>
          <a:xfrm>
            <a:off x="2792954" y="15051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/>
          <a:lstStyle/>
          <a:p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학교 별 사용 </a:t>
            </a:r>
            <a:r>
              <a:rPr lang="ko-KR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스토리지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– </a:t>
            </a:r>
            <a:r>
              <a:rPr lang="ko-KR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상세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lang="ko-KR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교사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)</a:t>
            </a:r>
            <a:endParaRPr lang="x-none" altLang="en-US" dirty="0"/>
          </a:p>
        </p:txBody>
      </p:sp>
      <p:sp>
        <p:nvSpPr>
          <p:cNvPr id="42" name="부제목 2">
            <a:extLst>
              <a:ext uri="{FF2B5EF4-FFF2-40B4-BE49-F238E27FC236}">
                <a16:creationId xmlns:a16="http://schemas.microsoft.com/office/drawing/2014/main" id="{0E7381CF-EC7A-487C-80CB-FBE10E70A6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/>
          <a:lstStyle/>
          <a:p>
            <a:r>
              <a:rPr lang="en" altLang="x-none" dirty="0"/>
              <a:t>BO-K-MNT-005</a:t>
            </a:r>
            <a:endParaRPr lang="x-none" altLang="en-US" dirty="0"/>
          </a:p>
        </p:txBody>
      </p:sp>
      <p:sp>
        <p:nvSpPr>
          <p:cNvPr id="43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endParaRPr lang="ko-KR" altLang="en-US"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4" name="Google Shape;878;p22">
            <a:extLst>
              <a:ext uri="{FF2B5EF4-FFF2-40B4-BE49-F238E27FC236}">
                <a16:creationId xmlns:a16="http://schemas.microsoft.com/office/drawing/2014/main" id="{EB524C4E-DF68-4A16-9C18-179949ABB87A}"/>
              </a:ext>
            </a:extLst>
          </p:cNvPr>
          <p:cNvSpPr/>
          <p:nvPr/>
        </p:nvSpPr>
        <p:spPr>
          <a:xfrm>
            <a:off x="9627147" y="9697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서비스 모니터링</a:t>
            </a:r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891C6AE3-63AF-434C-B173-C07FC64BA483}"/>
              </a:ext>
            </a:extLst>
          </p:cNvPr>
          <p:cNvGraphicFramePr>
            <a:graphicFrameLocks noGrp="1"/>
          </p:cNvGraphicFramePr>
          <p:nvPr/>
        </p:nvGraphicFramePr>
        <p:xfrm>
          <a:off x="1745875" y="2577145"/>
          <a:ext cx="6155252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18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0719">
                  <a:extLst>
                    <a:ext uri="{9D8B030D-6E8A-4147-A177-3AD203B41FA5}">
                      <a16:colId xmlns:a16="http://schemas.microsoft.com/office/drawing/2014/main" val="393863964"/>
                    </a:ext>
                  </a:extLst>
                </a:gridCol>
                <a:gridCol w="1051200">
                  <a:extLst>
                    <a:ext uri="{9D8B030D-6E8A-4147-A177-3AD203B41FA5}">
                      <a16:colId xmlns:a16="http://schemas.microsoft.com/office/drawing/2014/main" val="2282702745"/>
                    </a:ext>
                  </a:extLst>
                </a:gridCol>
                <a:gridCol w="1748965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파일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용량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업로드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국어 교재 업로드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1.2GB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단원 어머니의 우산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월 국어 교재 업로드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월 국어 교재 업로드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1.2GB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" name="직사각형 51">
            <a:extLst>
              <a:ext uri="{FF2B5EF4-FFF2-40B4-BE49-F238E27FC236}">
                <a16:creationId xmlns:a16="http://schemas.microsoft.com/office/drawing/2014/main" id="{5E2E0014-5F99-4EEB-9A56-EDA0829DDC94}"/>
              </a:ext>
            </a:extLst>
          </p:cNvPr>
          <p:cNvSpPr/>
          <p:nvPr/>
        </p:nvSpPr>
        <p:spPr>
          <a:xfrm>
            <a:off x="1824412" y="1985775"/>
            <a:ext cx="175529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Google Shape;877;p22">
            <a:extLst>
              <a:ext uri="{FF2B5EF4-FFF2-40B4-BE49-F238E27FC236}">
                <a16:creationId xmlns:a16="http://schemas.microsoft.com/office/drawing/2014/main" id="{AB61F800-AA89-4D9B-B399-BB0470676588}"/>
              </a:ext>
            </a:extLst>
          </p:cNvPr>
          <p:cNvSpPr/>
          <p:nvPr/>
        </p:nvSpPr>
        <p:spPr>
          <a:xfrm>
            <a:off x="5594226" y="198577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370A9BE-29BF-41F8-9483-CA8CB297F9E1}"/>
              </a:ext>
            </a:extLst>
          </p:cNvPr>
          <p:cNvGrpSpPr/>
          <p:nvPr/>
        </p:nvGrpSpPr>
        <p:grpSpPr>
          <a:xfrm>
            <a:off x="3626658" y="1985774"/>
            <a:ext cx="1361863" cy="216000"/>
            <a:chOff x="4045024" y="1289484"/>
            <a:chExt cx="1361863" cy="216000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9608752E-ACCB-4965-89D6-0928DF8ACFDF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56" name="자유형 65">
              <a:extLst>
                <a:ext uri="{FF2B5EF4-FFF2-40B4-BE49-F238E27FC236}">
                  <a16:creationId xmlns:a16="http://schemas.microsoft.com/office/drawing/2014/main" id="{20370AF0-A046-43E2-99B2-BDCEAE469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DA7FFC1-249E-416F-A247-0E5A643C1C3A}"/>
              </a:ext>
            </a:extLst>
          </p:cNvPr>
          <p:cNvSpPr/>
          <p:nvPr/>
        </p:nvSpPr>
        <p:spPr>
          <a:xfrm>
            <a:off x="5022780" y="1985774"/>
            <a:ext cx="528432" cy="22853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교재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D46AC65D-3D95-401E-9122-463E7464947B}"/>
              </a:ext>
            </a:extLst>
          </p:cNvPr>
          <p:cNvSpPr/>
          <p:nvPr/>
        </p:nvSpPr>
        <p:spPr>
          <a:xfrm>
            <a:off x="3563259" y="19366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5" name="모서리가 둥근 직사각형 100">
            <a:extLst>
              <a:ext uri="{FF2B5EF4-FFF2-40B4-BE49-F238E27FC236}">
                <a16:creationId xmlns:a16="http://schemas.microsoft.com/office/drawing/2014/main" id="{B3FF66A6-1CF5-4378-A65A-5952C5D81570}"/>
              </a:ext>
            </a:extLst>
          </p:cNvPr>
          <p:cNvSpPr/>
          <p:nvPr/>
        </p:nvSpPr>
        <p:spPr>
          <a:xfrm>
            <a:off x="4647565" y="4710501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6" name="Google Shape;884;p22">
            <a:extLst>
              <a:ext uri="{FF2B5EF4-FFF2-40B4-BE49-F238E27FC236}">
                <a16:creationId xmlns:a16="http://schemas.microsoft.com/office/drawing/2014/main" id="{C1106729-7ECB-4A39-BB82-7570FEFC3134}"/>
              </a:ext>
            </a:extLst>
          </p:cNvPr>
          <p:cNvSpPr/>
          <p:nvPr/>
        </p:nvSpPr>
        <p:spPr>
          <a:xfrm>
            <a:off x="10426865" y="2499073"/>
            <a:ext cx="614953" cy="5884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교재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수업 영상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BC11356D-5E4F-A28D-DA03-66E6E469BA77}"/>
              </a:ext>
            </a:extLst>
          </p:cNvPr>
          <p:cNvSpPr/>
          <p:nvPr/>
        </p:nvSpPr>
        <p:spPr>
          <a:xfrm>
            <a:off x="1759429" y="19366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E149851A-C8A9-4931-64D1-EFA542319429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906760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DF54F9-4EFF-8EF6-989F-C8D476629C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7067904-20EB-2598-02F9-C1FB40010134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EE28BEF-6E14-3233-842A-8FBE55C5FBC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27669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문자 발송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학교별 사용 스토리지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개인정보조회 이력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75C3B8-1321-E527-D010-1AF4F86D3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서비스 모니터링</a:t>
            </a:r>
            <a:endParaRPr lang="en-KR"/>
          </a:p>
        </p:txBody>
      </p:sp>
      <p:graphicFrame>
        <p:nvGraphicFramePr>
          <p:cNvPr id="7" name="Google Shape;548;p12">
            <a:extLst>
              <a:ext uri="{FF2B5EF4-FFF2-40B4-BE49-F238E27FC236}">
                <a16:creationId xmlns:a16="http://schemas.microsoft.com/office/drawing/2014/main" id="{F81E7FAB-8829-022F-0409-A6E3113C65C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3080987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개인정보조회 이력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603404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A74975-B5CB-099B-5115-BADAB919BD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EFE8D626-23AA-783D-6D78-4AACBFF05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652753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개인정보조회 이력 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trike="sng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E99E7707-B3C2-F9F6-4FB4-89335BD7815D}"/>
              </a:ext>
            </a:extLst>
          </p:cNvPr>
          <p:cNvSpPr txBox="1"/>
          <p:nvPr/>
        </p:nvSpPr>
        <p:spPr>
          <a:xfrm>
            <a:off x="390973" y="929967"/>
            <a:ext cx="107080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개인정보조회 이력</a:t>
            </a:r>
            <a:endParaRPr kumimoji="1" lang="x-none" altLang="en-US" sz="1000" b="1" dirty="0"/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3B03B0E1-4F74-B6C9-3A2A-928345C080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1900599"/>
              </p:ext>
            </p:extLst>
          </p:nvPr>
        </p:nvGraphicFramePr>
        <p:xfrm>
          <a:off x="394299" y="1852545"/>
          <a:ext cx="8246462" cy="20194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96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1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1095790741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480086793"/>
                    </a:ext>
                  </a:extLst>
                </a:gridCol>
                <a:gridCol w="1832609">
                  <a:extLst>
                    <a:ext uri="{9D8B030D-6E8A-4147-A177-3AD203B41FA5}">
                      <a16:colId xmlns:a16="http://schemas.microsoft.com/office/drawing/2014/main" val="3687985315"/>
                    </a:ext>
                  </a:extLst>
                </a:gridCol>
                <a:gridCol w="662351">
                  <a:extLst>
                    <a:ext uri="{9D8B030D-6E8A-4147-A177-3AD203B41FA5}">
                      <a16:colId xmlns:a16="http://schemas.microsoft.com/office/drawing/2014/main" val="1787199680"/>
                    </a:ext>
                  </a:extLst>
                </a:gridCol>
                <a:gridCol w="1021669">
                  <a:extLst>
                    <a:ext uri="{9D8B030D-6E8A-4147-A177-3AD203B41FA5}">
                      <a16:colId xmlns:a16="http://schemas.microsoft.com/office/drawing/2014/main" val="2024185101"/>
                    </a:ext>
                  </a:extLst>
                </a:gridCol>
                <a:gridCol w="1295082">
                  <a:extLst>
                    <a:ext uri="{9D8B030D-6E8A-4147-A177-3AD203B41FA5}">
                      <a16:colId xmlns:a16="http://schemas.microsoft.com/office/drawing/2014/main" val="1077481683"/>
                    </a:ext>
                  </a:extLst>
                </a:gridCol>
              </a:tblGrid>
              <a:tr h="18771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조회한 관리자의 정보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조회한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조회 건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조회된 관리자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이력 생성 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501099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아이디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IP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abc123**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***.222.***.123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리스트 조회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abc123**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***.222.***.123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 상세 조회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다건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다건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***.222.***.123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 비밀번호 초기화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다건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다건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***.222.***.123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계정 정보 변경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단건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***.222.***.123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리스트 조회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단건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abc123**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2021.02.19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59875310"/>
                  </a:ext>
                </a:extLst>
              </a:tr>
            </a:tbl>
          </a:graphicData>
        </a:graphic>
      </p:graphicFrame>
      <p:sp>
        <p:nvSpPr>
          <p:cNvPr id="30" name="Google Shape;877;p22">
            <a:extLst>
              <a:ext uri="{FF2B5EF4-FFF2-40B4-BE49-F238E27FC236}">
                <a16:creationId xmlns:a16="http://schemas.microsoft.com/office/drawing/2014/main" id="{925CF505-B70A-7272-5B08-D6E507929878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09C721E3-0651-CF16-9A12-F7D339440CDD}"/>
              </a:ext>
            </a:extLst>
          </p:cNvPr>
          <p:cNvSpPr/>
          <p:nvPr/>
        </p:nvSpPr>
        <p:spPr>
          <a:xfrm>
            <a:off x="393700" y="1258032"/>
            <a:ext cx="8247063" cy="42033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CAE6BB0B-F458-C832-1D2B-AA71D4CBB3CC}"/>
              </a:ext>
            </a:extLst>
          </p:cNvPr>
          <p:cNvSpPr/>
          <p:nvPr/>
        </p:nvSpPr>
        <p:spPr>
          <a:xfrm>
            <a:off x="503673" y="135513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Google Shape;877;p22">
            <a:extLst>
              <a:ext uri="{FF2B5EF4-FFF2-40B4-BE49-F238E27FC236}">
                <a16:creationId xmlns:a16="http://schemas.microsoft.com/office/drawing/2014/main" id="{C93ED6BB-A7ED-13E7-BD48-8ED9923CE83E}"/>
              </a:ext>
            </a:extLst>
          </p:cNvPr>
          <p:cNvSpPr/>
          <p:nvPr/>
        </p:nvSpPr>
        <p:spPr>
          <a:xfrm>
            <a:off x="4759193" y="135513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4" name="Google Shape;884;p22">
            <a:extLst>
              <a:ext uri="{FF2B5EF4-FFF2-40B4-BE49-F238E27FC236}">
                <a16:creationId xmlns:a16="http://schemas.microsoft.com/office/drawing/2014/main" id="{0C9F54B0-2D09-3356-C42A-C9720E20BD8E}"/>
              </a:ext>
            </a:extLst>
          </p:cNvPr>
          <p:cNvSpPr/>
          <p:nvPr/>
        </p:nvSpPr>
        <p:spPr>
          <a:xfrm>
            <a:off x="8022199" y="136020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74B0D1B1-5DEF-2150-56AB-6EBFB001CE0D}"/>
              </a:ext>
            </a:extLst>
          </p:cNvPr>
          <p:cNvSpPr/>
          <p:nvPr/>
        </p:nvSpPr>
        <p:spPr>
          <a:xfrm>
            <a:off x="7314017" y="1360200"/>
            <a:ext cx="679073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최신순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BD96D3C6-379F-D53C-7B83-0AC2AE2EE342}"/>
              </a:ext>
            </a:extLst>
          </p:cNvPr>
          <p:cNvSpPr/>
          <p:nvPr/>
        </p:nvSpPr>
        <p:spPr>
          <a:xfrm>
            <a:off x="445548" y="12788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42213C0-0E92-6855-5AEF-246EEF5D4FF1}"/>
              </a:ext>
            </a:extLst>
          </p:cNvPr>
          <p:cNvSpPr txBox="1"/>
          <p:nvPr/>
        </p:nvSpPr>
        <p:spPr>
          <a:xfrm>
            <a:off x="3149601" y="404614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363D46D-6F8E-AFCD-746C-44CB3046F73F}"/>
              </a:ext>
            </a:extLst>
          </p:cNvPr>
          <p:cNvGrpSpPr/>
          <p:nvPr/>
        </p:nvGrpSpPr>
        <p:grpSpPr>
          <a:xfrm>
            <a:off x="3339205" y="1357312"/>
            <a:ext cx="1361863" cy="216000"/>
            <a:chOff x="4045024" y="1289484"/>
            <a:chExt cx="1361863" cy="216000"/>
          </a:xfrm>
        </p:grpSpPr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D3BF1B3B-E96A-B9FA-437E-CB53A55F6DDF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41" name="자유형 131">
              <a:extLst>
                <a:ext uri="{FF2B5EF4-FFF2-40B4-BE49-F238E27FC236}">
                  <a16:creationId xmlns:a16="http://schemas.microsoft.com/office/drawing/2014/main" id="{5426A18E-23CD-9162-8508-63CB0B72D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00CCB941-A66C-CF1B-D821-369D60B23625}"/>
              </a:ext>
            </a:extLst>
          </p:cNvPr>
          <p:cNvSpPr/>
          <p:nvPr/>
        </p:nvSpPr>
        <p:spPr>
          <a:xfrm>
            <a:off x="3307531" y="128134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21700022-0231-4402-B046-2CB1BE0F24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656366"/>
              </p:ext>
            </p:extLst>
          </p:nvPr>
        </p:nvGraphicFramePr>
        <p:xfrm>
          <a:off x="9042400" y="1315767"/>
          <a:ext cx="3037052" cy="30643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 관계 없이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148194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노출 정보 표기 정책 화면의 </a:t>
                      </a:r>
                      <a:r>
                        <a:rPr lang="ko-KR" altLang="en-US" sz="70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정책 참고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 화면의 경우 조회한 유저의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IP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에도 </a:t>
                      </a:r>
                      <a:r>
                        <a:rPr lang="ko-KR" altLang="en-US" sz="70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4665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개인정보취급자의 개인정보처리시스템 접속기록을 보관 및 관리해야 함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920875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IP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조회한 관리자의 정보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관리자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기간 선택 상태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89593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개인정보조회 이력 목록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최신순으로 이력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번호는 생성 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과거순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고유하게 부여됨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과거순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정렬해도 고유 번호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조회한 내용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(4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가지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: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리스트 조회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상세 조회 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비밀번호 초기화 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정보 변경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EDF1F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 건 수가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관리자 계정 아이디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 건 수가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관리자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txt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3557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다운로드 사유 작성 팝업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(BO-K-MNT-007)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820560"/>
                  </a:ext>
                </a:extLst>
              </a:tr>
            </a:tbl>
          </a:graphicData>
        </a:graphic>
      </p:graphicFrame>
      <p:sp>
        <p:nvSpPr>
          <p:cNvPr id="132" name="Google Shape;884;p22">
            <a:extLst>
              <a:ext uri="{FF2B5EF4-FFF2-40B4-BE49-F238E27FC236}">
                <a16:creationId xmlns:a16="http://schemas.microsoft.com/office/drawing/2014/main" id="{B6C8708C-5C45-1994-811E-8C4F53B1E235}"/>
              </a:ext>
            </a:extLst>
          </p:cNvPr>
          <p:cNvSpPr/>
          <p:nvPr/>
        </p:nvSpPr>
        <p:spPr>
          <a:xfrm>
            <a:off x="8027023" y="5125635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36" name="Google Shape;884;p22">
            <a:extLst>
              <a:ext uri="{FF2B5EF4-FFF2-40B4-BE49-F238E27FC236}">
                <a16:creationId xmlns:a16="http://schemas.microsoft.com/office/drawing/2014/main" id="{44840CC6-0AD8-B5E0-1BCB-AAF07DF10300}"/>
              </a:ext>
            </a:extLst>
          </p:cNvPr>
          <p:cNvSpPr/>
          <p:nvPr/>
        </p:nvSpPr>
        <p:spPr>
          <a:xfrm>
            <a:off x="6522720" y="5125634"/>
            <a:ext cx="715435" cy="8941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이름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아이디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IP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조회된 관리자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Google Shape;879;p22">
            <a:extLst>
              <a:ext uri="{FF2B5EF4-FFF2-40B4-BE49-F238E27FC236}">
                <a16:creationId xmlns:a16="http://schemas.microsoft.com/office/drawing/2014/main" id="{ADD57212-218A-6388-6363-D3A78D4D0212}"/>
              </a:ext>
            </a:extLst>
          </p:cNvPr>
          <p:cNvSpPr/>
          <p:nvPr/>
        </p:nvSpPr>
        <p:spPr>
          <a:xfrm>
            <a:off x="503673" y="1355134"/>
            <a:ext cx="2774749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이름 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C8DD29C-8ED3-97B3-9D2C-E9599F536077}"/>
              </a:ext>
            </a:extLst>
          </p:cNvPr>
          <p:cNvSpPr/>
          <p:nvPr/>
        </p:nvSpPr>
        <p:spPr>
          <a:xfrm>
            <a:off x="9056214" y="1309034"/>
            <a:ext cx="3047760" cy="602316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5" name="Google Shape;884;p22">
            <a:extLst>
              <a:ext uri="{FF2B5EF4-FFF2-40B4-BE49-F238E27FC236}">
                <a16:creationId xmlns:a16="http://schemas.microsoft.com/office/drawing/2014/main" id="{4A7C320B-335D-96E4-B3DD-6CA4F5F50772}"/>
              </a:ext>
            </a:extLst>
          </p:cNvPr>
          <p:cNvSpPr/>
          <p:nvPr/>
        </p:nvSpPr>
        <p:spPr>
          <a:xfrm>
            <a:off x="7325112" y="5125635"/>
            <a:ext cx="614953" cy="59907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최신순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과거순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B6963CF4-9511-E379-D371-BB36C431C909}"/>
              </a:ext>
            </a:extLst>
          </p:cNvPr>
          <p:cNvSpPr/>
          <p:nvPr/>
        </p:nvSpPr>
        <p:spPr>
          <a:xfrm>
            <a:off x="330222" y="18455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BDA2D96A-4572-C023-D643-1F49B9F42B08}"/>
              </a:ext>
            </a:extLst>
          </p:cNvPr>
          <p:cNvSpPr/>
          <p:nvPr/>
        </p:nvSpPr>
        <p:spPr>
          <a:xfrm>
            <a:off x="7881561" y="88541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" name="Google Shape;548;p12">
            <a:extLst>
              <a:ext uri="{FF2B5EF4-FFF2-40B4-BE49-F238E27FC236}">
                <a16:creationId xmlns:a16="http://schemas.microsoft.com/office/drawing/2014/main" id="{D575A075-9DF1-B3F0-4A37-F9EB05AD70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3718634"/>
              </p:ext>
            </p:extLst>
          </p:nvPr>
        </p:nvGraphicFramePr>
        <p:xfrm>
          <a:off x="12194768" y="0"/>
          <a:ext cx="1887100" cy="12328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개인정보조회 이력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권한 정책 구체화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검색 필터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조회된 관리자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아이디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방식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번호 부여 방식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7180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엑셀 다운로드 버튼 선택 시 정의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팝업 제공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261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38337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ACFADD-BAB1-1491-904C-90D9765A2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4">
            <a:extLst>
              <a:ext uri="{FF2B5EF4-FFF2-40B4-BE49-F238E27FC236}">
                <a16:creationId xmlns:a16="http://schemas.microsoft.com/office/drawing/2014/main" id="{433BC495-F4E0-99FE-946E-A25FA97F1E77}"/>
              </a:ext>
            </a:extLst>
          </p:cNvPr>
          <p:cNvSpPr/>
          <p:nvPr/>
        </p:nvSpPr>
        <p:spPr>
          <a:xfrm>
            <a:off x="2306271" y="1569795"/>
            <a:ext cx="4458675" cy="248785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3673C8A5-29A5-58F2-3DEA-FA1A80951A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105461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BO-K-MNT-007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개인정보조회 이력 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 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다운로드 사유 작성 팝업</a:t>
                      </a:r>
                      <a:endParaRPr lang="ko-KR" altLang="en-US" strike="sng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CB222C0E-C4DC-F173-F55D-32F774CF18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8989518"/>
              </p:ext>
            </p:extLst>
          </p:nvPr>
        </p:nvGraphicFramePr>
        <p:xfrm>
          <a:off x="9042400" y="1315767"/>
          <a:ext cx="3037052" cy="3133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 관계 없이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소속된 교육청의 이력 조회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148194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불가 텍스트 영역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사유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텍스트 입력 박스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글자수 제한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띄어쓰기 포함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300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자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89593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사항 없을 경우 팝업 닫힘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사항 있을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작성한 내용이 저장되지 않습니다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.”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다운로드 사유 작성 팝업 닫힘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취소 시 다운로드 사유 작성 팝업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5355760"/>
                  </a:ext>
                </a:extLst>
              </a:tr>
              <a:tr h="21624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&lt;2&gt;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confirm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제출 후에는 내용을 변경할 수 없습니다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확인하셨습니까</a:t>
                      </a:r>
                      <a:r>
                        <a:rPr lang="en-US" altLang="ko-KR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제출이 완료되었습니다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 팝업 닫힘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BO-K-MNT-006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화면의 개인정보조회 이력 목록에 제공된 내용 엑셀로 다운로드 제공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취소 시 다운로드 사유 작성 팝업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파일명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_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개인정보조회이력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_YYYYMMDD_NUM.csv</a:t>
                      </a:r>
                      <a:endParaRPr lang="en-US" altLang="x-none" sz="700" b="1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820560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CC211B04-C892-CD42-A6F6-49C3B96DF95B}"/>
              </a:ext>
            </a:extLst>
          </p:cNvPr>
          <p:cNvSpPr/>
          <p:nvPr/>
        </p:nvSpPr>
        <p:spPr>
          <a:xfrm>
            <a:off x="9056214" y="1309034"/>
            <a:ext cx="3047760" cy="602316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8" name="Google Shape;548;p12">
            <a:extLst>
              <a:ext uri="{FF2B5EF4-FFF2-40B4-BE49-F238E27FC236}">
                <a16:creationId xmlns:a16="http://schemas.microsoft.com/office/drawing/2014/main" id="{D8877920-43BD-7B7D-9C75-643C0A54F6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5634374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다운로드 사유 작성 팝업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  <p:sp>
        <p:nvSpPr>
          <p:cNvPr id="4" name="제목 10">
            <a:extLst>
              <a:ext uri="{FF2B5EF4-FFF2-40B4-BE49-F238E27FC236}">
                <a16:creationId xmlns:a16="http://schemas.microsoft.com/office/drawing/2014/main" id="{281A4B66-654F-18EC-8374-18FD09E4F592}"/>
              </a:ext>
            </a:extLst>
          </p:cNvPr>
          <p:cNvSpPr txBox="1">
            <a:spLocks/>
          </p:cNvSpPr>
          <p:nvPr/>
        </p:nvSpPr>
        <p:spPr>
          <a:xfrm>
            <a:off x="2436728" y="1661505"/>
            <a:ext cx="187871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개인정보조회 이력 </a:t>
            </a:r>
            <a:r>
              <a:rPr lang="en-US" altLang="ko-KR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다운로드 사유 작성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1" name="직선 연결선[R] 299">
            <a:extLst>
              <a:ext uri="{FF2B5EF4-FFF2-40B4-BE49-F238E27FC236}">
                <a16:creationId xmlns:a16="http://schemas.microsoft.com/office/drawing/2014/main" id="{1D7D555F-D5AF-AB3F-F3F0-7712D6D527C8}"/>
              </a:ext>
            </a:extLst>
          </p:cNvPr>
          <p:cNvCxnSpPr>
            <a:cxnSpLocks/>
          </p:cNvCxnSpPr>
          <p:nvPr/>
        </p:nvCxnSpPr>
        <p:spPr>
          <a:xfrm>
            <a:off x="2306271" y="1862373"/>
            <a:ext cx="445867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[R] 298">
            <a:extLst>
              <a:ext uri="{FF2B5EF4-FFF2-40B4-BE49-F238E27FC236}">
                <a16:creationId xmlns:a16="http://schemas.microsoft.com/office/drawing/2014/main" id="{D77AFE9A-D0CA-F4AC-85D7-D3216517A22D}"/>
              </a:ext>
            </a:extLst>
          </p:cNvPr>
          <p:cNvCxnSpPr>
            <a:cxnSpLocks/>
          </p:cNvCxnSpPr>
          <p:nvPr/>
        </p:nvCxnSpPr>
        <p:spPr>
          <a:xfrm>
            <a:off x="2306271" y="3676411"/>
            <a:ext cx="445867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50BEDFDF-2BC2-6323-5E3B-3EAF992B9392}"/>
              </a:ext>
            </a:extLst>
          </p:cNvPr>
          <p:cNvSpPr/>
          <p:nvPr/>
        </p:nvSpPr>
        <p:spPr>
          <a:xfrm>
            <a:off x="2413277" y="2021118"/>
            <a:ext cx="4229578" cy="45266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E8715991-B10E-695F-ABA2-8A3DCA0FEE4E}"/>
              </a:ext>
            </a:extLst>
          </p:cNvPr>
          <p:cNvSpPr/>
          <p:nvPr/>
        </p:nvSpPr>
        <p:spPr>
          <a:xfrm>
            <a:off x="2413277" y="2582530"/>
            <a:ext cx="4229578" cy="99805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108000" rIns="36000" rtlCol="0" anchor="t"/>
          <a:lstStyle/>
          <a:p>
            <a:pPr latinLnBrk="0">
              <a:defRPr/>
            </a:pPr>
            <a:r>
              <a:rPr lang="ko-KR" altLang="en-US" sz="700" kern="0" dirty="0">
                <a:solidFill>
                  <a:schemeClr val="bg1">
                    <a:lumMod val="75000"/>
                  </a:schemeClr>
                </a:solidFill>
              </a:rPr>
              <a:t>개인정보조회 이력을 다운로드하고자 하는 사유를 작성해주세요</a:t>
            </a:r>
            <a:r>
              <a:rPr lang="en-US" altLang="ko-KR" sz="700" kern="0" dirty="0">
                <a:solidFill>
                  <a:schemeClr val="bg1">
                    <a:lumMod val="75000"/>
                  </a:schemeClr>
                </a:solidFill>
              </a:rPr>
              <a:t>.</a:t>
            </a: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CC57F4EC-65C1-0237-FED8-A3132ECF38EF}"/>
              </a:ext>
            </a:extLst>
          </p:cNvPr>
          <p:cNvGrpSpPr/>
          <p:nvPr/>
        </p:nvGrpSpPr>
        <p:grpSpPr>
          <a:xfrm>
            <a:off x="4034954" y="3758269"/>
            <a:ext cx="1001308" cy="201388"/>
            <a:chOff x="3929487" y="4352864"/>
            <a:chExt cx="1001308" cy="201388"/>
          </a:xfrm>
        </p:grpSpPr>
        <p:sp>
          <p:nvSpPr>
            <p:cNvPr id="23" name="모서리가 둥근 직사각형 155">
              <a:extLst>
                <a:ext uri="{FF2B5EF4-FFF2-40B4-BE49-F238E27FC236}">
                  <a16:creationId xmlns:a16="http://schemas.microsoft.com/office/drawing/2014/main" id="{A56C2BD9-E71D-9E7C-F28E-F486AE8B9278}"/>
                </a:ext>
              </a:extLst>
            </p:cNvPr>
            <p:cNvSpPr/>
            <p:nvPr/>
          </p:nvSpPr>
          <p:spPr>
            <a:xfrm>
              <a:off x="4486093" y="4352864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제출</a:t>
              </a:r>
            </a:p>
          </p:txBody>
        </p:sp>
        <p:sp>
          <p:nvSpPr>
            <p:cNvPr id="24" name="모서리가 둥근 직사각형 156">
              <a:extLst>
                <a:ext uri="{FF2B5EF4-FFF2-40B4-BE49-F238E27FC236}">
                  <a16:creationId xmlns:a16="http://schemas.microsoft.com/office/drawing/2014/main" id="{449A79BF-D914-894D-8FE3-D86786CEBC4E}"/>
                </a:ext>
              </a:extLst>
            </p:cNvPr>
            <p:cNvSpPr/>
            <p:nvPr/>
          </p:nvSpPr>
          <p:spPr>
            <a:xfrm>
              <a:off x="3929487" y="4352864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black"/>
                  </a:solidFill>
                </a:rPr>
                <a:t>취소</a:t>
              </a:r>
            </a:p>
          </p:txBody>
        </p:sp>
      </p:grpSp>
      <p:sp>
        <p:nvSpPr>
          <p:cNvPr id="26" name="타원 25">
            <a:extLst>
              <a:ext uri="{FF2B5EF4-FFF2-40B4-BE49-F238E27FC236}">
                <a16:creationId xmlns:a16="http://schemas.microsoft.com/office/drawing/2014/main" id="{348C6E02-CB6C-6430-CE29-07463A9AC08C}"/>
              </a:ext>
            </a:extLst>
          </p:cNvPr>
          <p:cNvSpPr/>
          <p:nvPr/>
        </p:nvSpPr>
        <p:spPr>
          <a:xfrm>
            <a:off x="2436728" y="20722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0EEF6F33-3D42-F2B1-0440-A4CCC6E57119}"/>
              </a:ext>
            </a:extLst>
          </p:cNvPr>
          <p:cNvSpPr/>
          <p:nvPr/>
        </p:nvSpPr>
        <p:spPr>
          <a:xfrm>
            <a:off x="4530809" y="36997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5A5B3D03-9ED8-EB53-2077-82ED55825AB5}"/>
              </a:ext>
            </a:extLst>
          </p:cNvPr>
          <p:cNvSpPr/>
          <p:nvPr/>
        </p:nvSpPr>
        <p:spPr>
          <a:xfrm>
            <a:off x="3973692" y="36997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제목 10">
            <a:extLst>
              <a:ext uri="{FF2B5EF4-FFF2-40B4-BE49-F238E27FC236}">
                <a16:creationId xmlns:a16="http://schemas.microsoft.com/office/drawing/2014/main" id="{045DA1ED-94E2-817B-96DC-D2B98601930C}"/>
              </a:ext>
            </a:extLst>
          </p:cNvPr>
          <p:cNvSpPr txBox="1">
            <a:spLocks/>
          </p:cNvSpPr>
          <p:nvPr/>
        </p:nvSpPr>
        <p:spPr>
          <a:xfrm>
            <a:off x="2608774" y="2100925"/>
            <a:ext cx="3924151" cy="30232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ko-KR" sz="7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</a:t>
            </a:r>
            <a:r>
              <a:rPr lang="ko-KR" altLang="en-US" sz="7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개인정보가 포함된 접속 기록을 다운로드하고자 할 경우 그 사유를 작성 및 저장해야 합니다</a:t>
            </a:r>
            <a:r>
              <a:rPr lang="en-US" altLang="ko-KR" sz="7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7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  부적절한 사유를 작성할 경우 확인 후 제재 조치가 이루어질 수 있으니 유의하시기 바랍니다</a:t>
            </a:r>
            <a:r>
              <a:rPr lang="en-US" altLang="ko-KR" sz="7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en-US" altLang="ko-KR" sz="700" b="0" kern="0" spc="0" dirty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1B2D2979-754A-82A9-21F7-7C83C4745BA1}"/>
              </a:ext>
            </a:extLst>
          </p:cNvPr>
          <p:cNvSpPr/>
          <p:nvPr/>
        </p:nvSpPr>
        <p:spPr>
          <a:xfrm>
            <a:off x="2436728" y="259331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4958301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직사각형">
            <a:extLst>
              <a:ext uri="{FF2B5EF4-FFF2-40B4-BE49-F238E27FC236}">
                <a16:creationId xmlns:a16="http://schemas.microsoft.com/office/drawing/2014/main" id="{2EC6382A-7899-31E6-D548-88F16E3A427E}"/>
              </a:ext>
            </a:extLst>
          </p:cNvPr>
          <p:cNvSpPr/>
          <p:nvPr/>
        </p:nvSpPr>
        <p:spPr>
          <a:xfrm flipV="1">
            <a:off x="0" y="0"/>
            <a:ext cx="12192000" cy="811599"/>
          </a:xfrm>
          <a:prstGeom prst="rect">
            <a:avLst/>
          </a:prstGeom>
          <a:solidFill>
            <a:srgbClr val="F4F3F6"/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chemeClr val="accent3">
                    <a:hueOff val="-274225"/>
                    <a:satOff val="26768"/>
                    <a:lumOff val="11368"/>
                  </a:scheme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b="1" dirty="0"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5" name="Leading The Fourth Industrial Revolution…">
            <a:extLst>
              <a:ext uri="{FF2B5EF4-FFF2-40B4-BE49-F238E27FC236}">
                <a16:creationId xmlns:a16="http://schemas.microsoft.com/office/drawing/2014/main" id="{233B7C63-ADDF-4E7D-81A7-0ACA00AA739F}"/>
              </a:ext>
            </a:extLst>
          </p:cNvPr>
          <p:cNvSpPr txBox="1"/>
          <p:nvPr/>
        </p:nvSpPr>
        <p:spPr>
          <a:xfrm>
            <a:off x="3004497" y="190455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j-lt"/>
                <a:cs typeface="Malgun Gothic" charset="-127"/>
                <a:sym typeface="Roboto Light"/>
              </a:rPr>
              <a:t>Information Architecture</a:t>
            </a:r>
            <a:endParaRPr lang="ko-KR" altLang="en-US" sz="2000" b="1" dirty="0">
              <a:solidFill>
                <a:srgbClr val="00011D"/>
              </a:solidFill>
              <a:latin typeface="+mj-lt"/>
              <a:cs typeface="Malgun Gothic" charset="-127"/>
              <a:sym typeface="Roboto Light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16EEB77-148A-7645-A40C-91605459CFF6}"/>
              </a:ext>
            </a:extLst>
          </p:cNvPr>
          <p:cNvSpPr/>
          <p:nvPr/>
        </p:nvSpPr>
        <p:spPr>
          <a:xfrm>
            <a:off x="5642965" y="991826"/>
            <a:ext cx="766956" cy="215049"/>
          </a:xfrm>
          <a:prstGeom prst="rect">
            <a:avLst/>
          </a:prstGeom>
          <a:solidFill>
            <a:schemeClr val="tx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로그인</a:t>
            </a:r>
            <a:endParaRPr kumimoji="1" lang="x-none" altLang="en-US" sz="700" dirty="0">
              <a:solidFill>
                <a:schemeClr val="bg1"/>
              </a:solidFill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6F362B2E-3A79-DE4D-AEC7-4721C44A46E1}"/>
              </a:ext>
            </a:extLst>
          </p:cNvPr>
          <p:cNvSpPr/>
          <p:nvPr/>
        </p:nvSpPr>
        <p:spPr>
          <a:xfrm>
            <a:off x="5642965" y="1480572"/>
            <a:ext cx="76695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대시보드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25" name="직선 연결선[R] 24">
            <a:extLst>
              <a:ext uri="{FF2B5EF4-FFF2-40B4-BE49-F238E27FC236}">
                <a16:creationId xmlns:a16="http://schemas.microsoft.com/office/drawing/2014/main" id="{C59768AE-4F08-FA4B-883A-DAF3C272FC08}"/>
              </a:ext>
            </a:extLst>
          </p:cNvPr>
          <p:cNvCxnSpPr>
            <a:stCxn id="3" idx="2"/>
            <a:endCxn id="7" idx="0"/>
          </p:cNvCxnSpPr>
          <p:nvPr/>
        </p:nvCxnSpPr>
        <p:spPr>
          <a:xfrm>
            <a:off x="6026444" y="1206875"/>
            <a:ext cx="0" cy="27369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꺾인 연결선[E] 27">
            <a:extLst>
              <a:ext uri="{FF2B5EF4-FFF2-40B4-BE49-F238E27FC236}">
                <a16:creationId xmlns:a16="http://schemas.microsoft.com/office/drawing/2014/main" id="{F2DCAA0E-B754-484F-A7BA-0ED790A89240}"/>
              </a:ext>
            </a:extLst>
          </p:cNvPr>
          <p:cNvCxnSpPr>
            <a:cxnSpLocks/>
            <a:stCxn id="7" idx="2"/>
            <a:endCxn id="9" idx="0"/>
          </p:cNvCxnSpPr>
          <p:nvPr/>
        </p:nvCxnSpPr>
        <p:spPr>
          <a:xfrm rot="5400000">
            <a:off x="4415279" y="541159"/>
            <a:ext cx="456702" cy="2765626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꺾인 연결선[E] 33">
            <a:extLst>
              <a:ext uri="{FF2B5EF4-FFF2-40B4-BE49-F238E27FC236}">
                <a16:creationId xmlns:a16="http://schemas.microsoft.com/office/drawing/2014/main" id="{8EF322BB-6CEE-C944-8976-95E891726E1B}"/>
              </a:ext>
            </a:extLst>
          </p:cNvPr>
          <p:cNvCxnSpPr>
            <a:cxnSpLocks/>
            <a:stCxn id="7" idx="2"/>
            <a:endCxn id="11" idx="0"/>
          </p:cNvCxnSpPr>
          <p:nvPr/>
        </p:nvCxnSpPr>
        <p:spPr>
          <a:xfrm rot="5400000">
            <a:off x="4964501" y="1090381"/>
            <a:ext cx="456702" cy="1667183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꺾인 연결선[E] 43">
            <a:extLst>
              <a:ext uri="{FF2B5EF4-FFF2-40B4-BE49-F238E27FC236}">
                <a16:creationId xmlns:a16="http://schemas.microsoft.com/office/drawing/2014/main" id="{01132D53-8732-3943-A71E-6DB38DCEB9FE}"/>
              </a:ext>
            </a:extLst>
          </p:cNvPr>
          <p:cNvCxnSpPr>
            <a:cxnSpLocks/>
            <a:stCxn id="7" idx="2"/>
            <a:endCxn id="38" idx="0"/>
          </p:cNvCxnSpPr>
          <p:nvPr/>
        </p:nvCxnSpPr>
        <p:spPr>
          <a:xfrm rot="16200000" flipH="1">
            <a:off x="7769950" y="-47887"/>
            <a:ext cx="456702" cy="3943717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꺾인 연결선[E] 54">
            <a:extLst>
              <a:ext uri="{FF2B5EF4-FFF2-40B4-BE49-F238E27FC236}">
                <a16:creationId xmlns:a16="http://schemas.microsoft.com/office/drawing/2014/main" id="{4C228E5F-56FD-9748-A15F-B972BD3DBE5E}"/>
              </a:ext>
            </a:extLst>
          </p:cNvPr>
          <p:cNvCxnSpPr>
            <a:cxnSpLocks/>
            <a:stCxn id="7" idx="2"/>
            <a:endCxn id="49" idx="0"/>
          </p:cNvCxnSpPr>
          <p:nvPr/>
        </p:nvCxnSpPr>
        <p:spPr>
          <a:xfrm rot="16200000" flipH="1">
            <a:off x="7065880" y="656183"/>
            <a:ext cx="456702" cy="2535577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347A863D-455A-DB43-8F12-4EA3D9D192D6}"/>
              </a:ext>
            </a:extLst>
          </p:cNvPr>
          <p:cNvSpPr/>
          <p:nvPr/>
        </p:nvSpPr>
        <p:spPr>
          <a:xfrm>
            <a:off x="7944424" y="2152323"/>
            <a:ext cx="1235192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EDEA0CDF-0502-EE46-851C-E4208D9B0510}"/>
              </a:ext>
            </a:extLst>
          </p:cNvPr>
          <p:cNvSpPr/>
          <p:nvPr/>
        </p:nvSpPr>
        <p:spPr>
          <a:xfrm>
            <a:off x="7944423" y="2490545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가입자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6209852A-4FB1-894A-97E3-4D772228E6EB}"/>
              </a:ext>
            </a:extLst>
          </p:cNvPr>
          <p:cNvSpPr/>
          <p:nvPr/>
        </p:nvSpPr>
        <p:spPr>
          <a:xfrm>
            <a:off x="7944423" y="2758459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 err="1">
                <a:solidFill>
                  <a:schemeClr val="tx1"/>
                </a:solidFill>
              </a:rPr>
              <a:t>접속자</a:t>
            </a:r>
            <a:r>
              <a:rPr kumimoji="1" lang="ko-KR" altLang="en-US" sz="700" dirty="0">
                <a:solidFill>
                  <a:schemeClr val="tx1"/>
                </a:solidFill>
              </a:rPr>
              <a:t>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53" name="직선 연결선[R] 41">
            <a:extLst>
              <a:ext uri="{FF2B5EF4-FFF2-40B4-BE49-F238E27FC236}">
                <a16:creationId xmlns:a16="http://schemas.microsoft.com/office/drawing/2014/main" id="{3CA1E9FD-2F6D-44BD-88F1-D1FCEF8455EB}"/>
              </a:ext>
            </a:extLst>
          </p:cNvPr>
          <p:cNvCxnSpPr>
            <a:cxnSpLocks/>
            <a:stCxn id="50" idx="0"/>
            <a:endCxn id="49" idx="2"/>
          </p:cNvCxnSpPr>
          <p:nvPr/>
        </p:nvCxnSpPr>
        <p:spPr>
          <a:xfrm flipV="1">
            <a:off x="8562019" y="2367372"/>
            <a:ext cx="1" cy="123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95C087AF-550F-A348-A74B-76D0E1B563F3}"/>
              </a:ext>
            </a:extLst>
          </p:cNvPr>
          <p:cNvSpPr/>
          <p:nvPr/>
        </p:nvSpPr>
        <p:spPr>
          <a:xfrm>
            <a:off x="9548334" y="2152323"/>
            <a:ext cx="843651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고객센터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4AC9385F-5CF5-E440-B319-8DDA96788207}"/>
              </a:ext>
            </a:extLst>
          </p:cNvPr>
          <p:cNvSpPr/>
          <p:nvPr/>
        </p:nvSpPr>
        <p:spPr>
          <a:xfrm>
            <a:off x="9548333" y="2490545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 공지사항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A3611CFC-AA69-5D40-A6A4-992AAAFB38E7}"/>
              </a:ext>
            </a:extLst>
          </p:cNvPr>
          <p:cNvSpPr/>
          <p:nvPr/>
        </p:nvSpPr>
        <p:spPr>
          <a:xfrm>
            <a:off x="9548333" y="2758459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700" dirty="0">
                <a:solidFill>
                  <a:schemeClr val="tx1"/>
                </a:solidFill>
              </a:rPr>
              <a:t>FAQ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AEA2BF9B-2B65-094F-BF83-BB2251EB870F}"/>
              </a:ext>
            </a:extLst>
          </p:cNvPr>
          <p:cNvSpPr/>
          <p:nvPr/>
        </p:nvSpPr>
        <p:spPr>
          <a:xfrm>
            <a:off x="9548333" y="3020767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700" dirty="0">
                <a:solidFill>
                  <a:schemeClr val="tx1"/>
                </a:solidFill>
              </a:rPr>
              <a:t>1:1</a:t>
            </a:r>
            <a:r>
              <a:rPr kumimoji="1" lang="ko-KR" altLang="en-US" sz="700" dirty="0">
                <a:solidFill>
                  <a:schemeClr val="tx1"/>
                </a:solidFill>
              </a:rPr>
              <a:t>문의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3B3C2211-7D68-65D1-9E7B-DF55A13E824F}"/>
              </a:ext>
            </a:extLst>
          </p:cNvPr>
          <p:cNvSpPr/>
          <p:nvPr/>
        </p:nvSpPr>
        <p:spPr>
          <a:xfrm>
            <a:off x="9548333" y="3281354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문항 오류 접수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54" name="직선 연결선[R] 41">
            <a:extLst>
              <a:ext uri="{FF2B5EF4-FFF2-40B4-BE49-F238E27FC236}">
                <a16:creationId xmlns:a16="http://schemas.microsoft.com/office/drawing/2014/main" id="{CA8BB51C-89C5-4910-BF8F-D6DC7E64A6D2}"/>
              </a:ext>
            </a:extLst>
          </p:cNvPr>
          <p:cNvCxnSpPr>
            <a:cxnSpLocks/>
            <a:stCxn id="39" idx="0"/>
            <a:endCxn id="38" idx="2"/>
          </p:cNvCxnSpPr>
          <p:nvPr/>
        </p:nvCxnSpPr>
        <p:spPr>
          <a:xfrm flipV="1">
            <a:off x="9970159" y="2367372"/>
            <a:ext cx="1" cy="123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[R] 41">
            <a:extLst>
              <a:ext uri="{FF2B5EF4-FFF2-40B4-BE49-F238E27FC236}">
                <a16:creationId xmlns:a16="http://schemas.microsoft.com/office/drawing/2014/main" id="{064815D0-3E37-E24F-B1D3-28FEE1F6A0A7}"/>
              </a:ext>
            </a:extLst>
          </p:cNvPr>
          <p:cNvCxnSpPr>
            <a:cxnSpLocks/>
            <a:stCxn id="71" idx="0"/>
            <a:endCxn id="11" idx="2"/>
          </p:cNvCxnSpPr>
          <p:nvPr/>
        </p:nvCxnSpPr>
        <p:spPr>
          <a:xfrm flipV="1">
            <a:off x="4359259" y="2367372"/>
            <a:ext cx="1" cy="123173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CBF27BC-BC44-E449-8EE6-A4A21D1EF451}"/>
              </a:ext>
            </a:extLst>
          </p:cNvPr>
          <p:cNvSpPr/>
          <p:nvPr/>
        </p:nvSpPr>
        <p:spPr>
          <a:xfrm>
            <a:off x="3929087" y="2152323"/>
            <a:ext cx="860346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학교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F9936674-C6D8-4FC0-8335-B0F05BD053D9}"/>
              </a:ext>
            </a:extLst>
          </p:cNvPr>
          <p:cNvSpPr/>
          <p:nvPr/>
        </p:nvSpPr>
        <p:spPr>
          <a:xfrm>
            <a:off x="3929086" y="2490545"/>
            <a:ext cx="86034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학교 정보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0511D97E-8002-4B5B-9D04-B98F0323BAC5}"/>
              </a:ext>
            </a:extLst>
          </p:cNvPr>
          <p:cNvSpPr/>
          <p:nvPr/>
        </p:nvSpPr>
        <p:spPr>
          <a:xfrm>
            <a:off x="3929086" y="2758459"/>
            <a:ext cx="86034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관리 그룹 정보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47" name="직선 연결선[R] 46">
            <a:extLst>
              <a:ext uri="{FF2B5EF4-FFF2-40B4-BE49-F238E27FC236}">
                <a16:creationId xmlns:a16="http://schemas.microsoft.com/office/drawing/2014/main" id="{03A18739-4538-284D-BDAB-97A799D9DFC9}"/>
              </a:ext>
            </a:extLst>
          </p:cNvPr>
          <p:cNvCxnSpPr>
            <a:cxnSpLocks/>
            <a:stCxn id="58" idx="0"/>
            <a:endCxn id="9" idx="2"/>
          </p:cNvCxnSpPr>
          <p:nvPr/>
        </p:nvCxnSpPr>
        <p:spPr>
          <a:xfrm flipV="1">
            <a:off x="3260817" y="2367371"/>
            <a:ext cx="0" cy="123174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1B00B2F0-1FE9-F743-B28E-303F5566225F}"/>
              </a:ext>
            </a:extLst>
          </p:cNvPr>
          <p:cNvSpPr/>
          <p:nvPr/>
        </p:nvSpPr>
        <p:spPr>
          <a:xfrm>
            <a:off x="2813183" y="2152323"/>
            <a:ext cx="895268" cy="21504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6A723109-4AA7-4014-A733-EFDFA09FC0F7}"/>
              </a:ext>
            </a:extLst>
          </p:cNvPr>
          <p:cNvSpPr/>
          <p:nvPr/>
        </p:nvSpPr>
        <p:spPr>
          <a:xfrm>
            <a:off x="2813183" y="2490545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인트로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B805DD73-1EB6-485C-A501-28FCF3DEF482}"/>
              </a:ext>
            </a:extLst>
          </p:cNvPr>
          <p:cNvSpPr/>
          <p:nvPr/>
        </p:nvSpPr>
        <p:spPr>
          <a:xfrm>
            <a:off x="2813183" y="2758459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약관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66A94597-A7FE-D30E-14BC-4824AF8B6738}"/>
              </a:ext>
            </a:extLst>
          </p:cNvPr>
          <p:cNvSpPr/>
          <p:nvPr/>
        </p:nvSpPr>
        <p:spPr>
          <a:xfrm>
            <a:off x="2813183" y="3020767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학년도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75" name="직선 연결선[R] 41">
            <a:extLst>
              <a:ext uri="{FF2B5EF4-FFF2-40B4-BE49-F238E27FC236}">
                <a16:creationId xmlns:a16="http://schemas.microsoft.com/office/drawing/2014/main" id="{8C32C64D-4BDC-424E-ADC4-6FD5364B6146}"/>
              </a:ext>
            </a:extLst>
          </p:cNvPr>
          <p:cNvCxnSpPr>
            <a:cxnSpLocks/>
            <a:endCxn id="77" idx="2"/>
          </p:cNvCxnSpPr>
          <p:nvPr/>
        </p:nvCxnSpPr>
        <p:spPr>
          <a:xfrm flipV="1">
            <a:off x="6921844" y="2367372"/>
            <a:ext cx="3037" cy="222948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BC4AC5F6-71BC-415B-8A51-D8E015D1C8B2}"/>
              </a:ext>
            </a:extLst>
          </p:cNvPr>
          <p:cNvSpPr/>
          <p:nvPr/>
        </p:nvSpPr>
        <p:spPr>
          <a:xfrm>
            <a:off x="6177590" y="2152323"/>
            <a:ext cx="1494581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 모니터링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1CE9C932-3CC6-441B-9E9E-F3FFFEFED1BB}"/>
              </a:ext>
            </a:extLst>
          </p:cNvPr>
          <p:cNvSpPr/>
          <p:nvPr/>
        </p:nvSpPr>
        <p:spPr>
          <a:xfrm>
            <a:off x="6177588" y="2490545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문자 발송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51A5B575-3A3D-44BD-9738-59AD7AB5BB8D}"/>
              </a:ext>
            </a:extLst>
          </p:cNvPr>
          <p:cNvSpPr/>
          <p:nvPr/>
        </p:nvSpPr>
        <p:spPr>
          <a:xfrm>
            <a:off x="6177588" y="2758459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학교 별 사용 스토리지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5" name="직선 연결선[R] 46">
            <a:extLst>
              <a:ext uri="{FF2B5EF4-FFF2-40B4-BE49-F238E27FC236}">
                <a16:creationId xmlns:a16="http://schemas.microsoft.com/office/drawing/2014/main" id="{87FB222A-1072-031B-5F54-F263F9574152}"/>
              </a:ext>
            </a:extLst>
          </p:cNvPr>
          <p:cNvCxnSpPr>
            <a:cxnSpLocks/>
            <a:stCxn id="18" idx="0"/>
            <a:endCxn id="16" idx="2"/>
          </p:cNvCxnSpPr>
          <p:nvPr/>
        </p:nvCxnSpPr>
        <p:spPr>
          <a:xfrm flipV="1">
            <a:off x="5483511" y="2367371"/>
            <a:ext cx="0" cy="123174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B0BFB722-E4C2-74D0-A94D-837B9D8DCC64}"/>
              </a:ext>
            </a:extLst>
          </p:cNvPr>
          <p:cNvSpPr/>
          <p:nvPr/>
        </p:nvSpPr>
        <p:spPr>
          <a:xfrm>
            <a:off x="5061685" y="2152323"/>
            <a:ext cx="843651" cy="21504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계정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77DB9767-C047-9D28-E27F-DEE8210FF35B}"/>
              </a:ext>
            </a:extLst>
          </p:cNvPr>
          <p:cNvSpPr/>
          <p:nvPr/>
        </p:nvSpPr>
        <p:spPr>
          <a:xfrm>
            <a:off x="5061685" y="2490545"/>
            <a:ext cx="843651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관리자 계정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7ADF5DB5-E07F-2A24-B837-330F9DA4E853}"/>
              </a:ext>
            </a:extLst>
          </p:cNvPr>
          <p:cNvSpPr/>
          <p:nvPr/>
        </p:nvSpPr>
        <p:spPr>
          <a:xfrm>
            <a:off x="5642965" y="3967501"/>
            <a:ext cx="766956" cy="215049"/>
          </a:xfrm>
          <a:prstGeom prst="rect">
            <a:avLst/>
          </a:prstGeom>
          <a:solidFill>
            <a:schemeClr val="tx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로그인</a:t>
            </a:r>
            <a:endParaRPr kumimoji="1" lang="x-none" altLang="en-US" sz="700" dirty="0">
              <a:solidFill>
                <a:schemeClr val="bg1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3455A929-68BE-58BA-F1BB-5C2DB71C31AE}"/>
              </a:ext>
            </a:extLst>
          </p:cNvPr>
          <p:cNvSpPr/>
          <p:nvPr/>
        </p:nvSpPr>
        <p:spPr>
          <a:xfrm>
            <a:off x="5642965" y="4456247"/>
            <a:ext cx="76695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대시보드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32" name="직선 연결선[R] 131">
            <a:extLst>
              <a:ext uri="{FF2B5EF4-FFF2-40B4-BE49-F238E27FC236}">
                <a16:creationId xmlns:a16="http://schemas.microsoft.com/office/drawing/2014/main" id="{D40CB04A-0D7E-4453-611E-6EFAF701C774}"/>
              </a:ext>
            </a:extLst>
          </p:cNvPr>
          <p:cNvCxnSpPr>
            <a:stCxn id="130" idx="2"/>
            <a:endCxn id="131" idx="0"/>
          </p:cNvCxnSpPr>
          <p:nvPr/>
        </p:nvCxnSpPr>
        <p:spPr>
          <a:xfrm>
            <a:off x="6026444" y="4182550"/>
            <a:ext cx="0" cy="27369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3C72DE83-7BBB-80BD-4863-7AA9D8B36DE9}"/>
              </a:ext>
            </a:extLst>
          </p:cNvPr>
          <p:cNvSpPr/>
          <p:nvPr/>
        </p:nvSpPr>
        <p:spPr>
          <a:xfrm>
            <a:off x="9373056" y="5138238"/>
            <a:ext cx="843651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고객센터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EF17D0C8-0ADC-4AFA-CA1D-8E19E66A7813}"/>
              </a:ext>
            </a:extLst>
          </p:cNvPr>
          <p:cNvSpPr/>
          <p:nvPr/>
        </p:nvSpPr>
        <p:spPr>
          <a:xfrm>
            <a:off x="9373055" y="5476635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 공지사항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7" name="직사각형 186">
            <a:extLst>
              <a:ext uri="{FF2B5EF4-FFF2-40B4-BE49-F238E27FC236}">
                <a16:creationId xmlns:a16="http://schemas.microsoft.com/office/drawing/2014/main" id="{B01400F4-59BD-534F-F361-9E5B6970FD00}"/>
              </a:ext>
            </a:extLst>
          </p:cNvPr>
          <p:cNvSpPr/>
          <p:nvPr/>
        </p:nvSpPr>
        <p:spPr>
          <a:xfrm>
            <a:off x="9373055" y="5762872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700" dirty="0">
                <a:solidFill>
                  <a:schemeClr val="tx1"/>
                </a:solidFill>
              </a:rPr>
              <a:t>FAQ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BBE5F2B3-EC4C-39EE-637B-04C040384BD8}"/>
              </a:ext>
            </a:extLst>
          </p:cNvPr>
          <p:cNvSpPr/>
          <p:nvPr/>
        </p:nvSpPr>
        <p:spPr>
          <a:xfrm>
            <a:off x="9373055" y="6049109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700" dirty="0">
                <a:solidFill>
                  <a:schemeClr val="tx1"/>
                </a:solidFill>
              </a:rPr>
              <a:t>1:1</a:t>
            </a:r>
            <a:r>
              <a:rPr kumimoji="1" lang="ko-KR" altLang="en-US" sz="700" dirty="0">
                <a:solidFill>
                  <a:schemeClr val="tx1"/>
                </a:solidFill>
              </a:rPr>
              <a:t>문의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1" name="직사각형 180">
            <a:extLst>
              <a:ext uri="{FF2B5EF4-FFF2-40B4-BE49-F238E27FC236}">
                <a16:creationId xmlns:a16="http://schemas.microsoft.com/office/drawing/2014/main" id="{E49142FC-B1B3-9DF0-3CDB-6E4DF9CF4FAD}"/>
              </a:ext>
            </a:extLst>
          </p:cNvPr>
          <p:cNvSpPr/>
          <p:nvPr/>
        </p:nvSpPr>
        <p:spPr>
          <a:xfrm>
            <a:off x="7752474" y="5138238"/>
            <a:ext cx="1235192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2" name="직사각형 181">
            <a:extLst>
              <a:ext uri="{FF2B5EF4-FFF2-40B4-BE49-F238E27FC236}">
                <a16:creationId xmlns:a16="http://schemas.microsoft.com/office/drawing/2014/main" id="{5FC3D0AE-8980-B090-CEC6-72DF20F16580}"/>
              </a:ext>
            </a:extLst>
          </p:cNvPr>
          <p:cNvSpPr/>
          <p:nvPr/>
        </p:nvSpPr>
        <p:spPr>
          <a:xfrm>
            <a:off x="7752473" y="5476634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가입자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3" name="직사각형 182">
            <a:extLst>
              <a:ext uri="{FF2B5EF4-FFF2-40B4-BE49-F238E27FC236}">
                <a16:creationId xmlns:a16="http://schemas.microsoft.com/office/drawing/2014/main" id="{7EBEED69-A159-1296-1D88-112CA1CF5E61}"/>
              </a:ext>
            </a:extLst>
          </p:cNvPr>
          <p:cNvSpPr/>
          <p:nvPr/>
        </p:nvSpPr>
        <p:spPr>
          <a:xfrm>
            <a:off x="7752473" y="5749581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 err="1">
                <a:solidFill>
                  <a:schemeClr val="tx1"/>
                </a:solidFill>
              </a:rPr>
              <a:t>접속자</a:t>
            </a:r>
            <a:r>
              <a:rPr kumimoji="1" lang="ko-KR" altLang="en-US" sz="700" dirty="0">
                <a:solidFill>
                  <a:schemeClr val="tx1"/>
                </a:solidFill>
              </a:rPr>
              <a:t>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89F791D7-E09D-1C86-C0D3-FE4369A93F3B}"/>
              </a:ext>
            </a:extLst>
          </p:cNvPr>
          <p:cNvSpPr/>
          <p:nvPr/>
        </p:nvSpPr>
        <p:spPr>
          <a:xfrm>
            <a:off x="7752473" y="6022526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수업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39" name="직선 연결선[R] 41">
            <a:extLst>
              <a:ext uri="{FF2B5EF4-FFF2-40B4-BE49-F238E27FC236}">
                <a16:creationId xmlns:a16="http://schemas.microsoft.com/office/drawing/2014/main" id="{95FE7450-FEF0-CCEA-AB4F-0DFE59C410AE}"/>
              </a:ext>
            </a:extLst>
          </p:cNvPr>
          <p:cNvCxnSpPr>
            <a:cxnSpLocks/>
            <a:stCxn id="182" idx="0"/>
            <a:endCxn id="181" idx="2"/>
          </p:cNvCxnSpPr>
          <p:nvPr/>
        </p:nvCxnSpPr>
        <p:spPr>
          <a:xfrm flipV="1">
            <a:off x="8370069" y="5353287"/>
            <a:ext cx="1" cy="123347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[R] 41">
            <a:extLst>
              <a:ext uri="{FF2B5EF4-FFF2-40B4-BE49-F238E27FC236}">
                <a16:creationId xmlns:a16="http://schemas.microsoft.com/office/drawing/2014/main" id="{7A7548E4-14E9-9AA0-DECF-890B0136E8B5}"/>
              </a:ext>
            </a:extLst>
          </p:cNvPr>
          <p:cNvCxnSpPr>
            <a:cxnSpLocks/>
            <a:stCxn id="186" idx="0"/>
            <a:endCxn id="185" idx="2"/>
          </p:cNvCxnSpPr>
          <p:nvPr/>
        </p:nvCxnSpPr>
        <p:spPr>
          <a:xfrm flipV="1">
            <a:off x="9794881" y="5353287"/>
            <a:ext cx="1" cy="123348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[R] 141">
            <a:extLst>
              <a:ext uri="{FF2B5EF4-FFF2-40B4-BE49-F238E27FC236}">
                <a16:creationId xmlns:a16="http://schemas.microsoft.com/office/drawing/2014/main" id="{01B77F3A-97E5-0991-0207-8641B280B395}"/>
              </a:ext>
            </a:extLst>
          </p:cNvPr>
          <p:cNvCxnSpPr>
            <a:cxnSpLocks/>
            <a:stCxn id="179" idx="0"/>
            <a:endCxn id="178" idx="2"/>
          </p:cNvCxnSpPr>
          <p:nvPr/>
        </p:nvCxnSpPr>
        <p:spPr>
          <a:xfrm flipV="1">
            <a:off x="3884312" y="5353287"/>
            <a:ext cx="1" cy="123347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6F8E1B96-06F8-7E6E-0509-1FA2C0E3A998}"/>
              </a:ext>
            </a:extLst>
          </p:cNvPr>
          <p:cNvSpPr/>
          <p:nvPr/>
        </p:nvSpPr>
        <p:spPr>
          <a:xfrm>
            <a:off x="3454140" y="5138238"/>
            <a:ext cx="860346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학교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79" name="직사각형 178">
            <a:extLst>
              <a:ext uri="{FF2B5EF4-FFF2-40B4-BE49-F238E27FC236}">
                <a16:creationId xmlns:a16="http://schemas.microsoft.com/office/drawing/2014/main" id="{7FF254A3-F97A-7ECA-D4CF-5D68FE9B3E43}"/>
              </a:ext>
            </a:extLst>
          </p:cNvPr>
          <p:cNvSpPr/>
          <p:nvPr/>
        </p:nvSpPr>
        <p:spPr>
          <a:xfrm>
            <a:off x="3454139" y="5476634"/>
            <a:ext cx="86034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학교 정보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C477B91B-B0B9-CA79-A51A-D56541616AEC}"/>
              </a:ext>
            </a:extLst>
          </p:cNvPr>
          <p:cNvSpPr/>
          <p:nvPr/>
        </p:nvSpPr>
        <p:spPr>
          <a:xfrm>
            <a:off x="3454139" y="5789872"/>
            <a:ext cx="86034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관리 그룹 정보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63" name="직선 연결선[R] 41">
            <a:extLst>
              <a:ext uri="{FF2B5EF4-FFF2-40B4-BE49-F238E27FC236}">
                <a16:creationId xmlns:a16="http://schemas.microsoft.com/office/drawing/2014/main" id="{EBCD106F-50AB-0B14-8FE4-3CF7FB4C36A6}"/>
              </a:ext>
            </a:extLst>
          </p:cNvPr>
          <p:cNvCxnSpPr>
            <a:cxnSpLocks/>
            <a:endCxn id="164" idx="2"/>
          </p:cNvCxnSpPr>
          <p:nvPr/>
        </p:nvCxnSpPr>
        <p:spPr>
          <a:xfrm flipV="1">
            <a:off x="6649708" y="5354030"/>
            <a:ext cx="3037" cy="222575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80D406CE-932C-B32E-44CA-3AE4F909A3B5}"/>
              </a:ext>
            </a:extLst>
          </p:cNvPr>
          <p:cNvSpPr/>
          <p:nvPr/>
        </p:nvSpPr>
        <p:spPr>
          <a:xfrm>
            <a:off x="5905454" y="5138981"/>
            <a:ext cx="1494581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 모니터링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65" name="직사각형 164">
            <a:extLst>
              <a:ext uri="{FF2B5EF4-FFF2-40B4-BE49-F238E27FC236}">
                <a16:creationId xmlns:a16="http://schemas.microsoft.com/office/drawing/2014/main" id="{4DF79C2B-094A-539D-CD7E-5FD54522E3AE}"/>
              </a:ext>
            </a:extLst>
          </p:cNvPr>
          <p:cNvSpPr/>
          <p:nvPr/>
        </p:nvSpPr>
        <p:spPr>
          <a:xfrm>
            <a:off x="5905452" y="5476634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문자 발송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54" name="직선 연결선[R] 46">
            <a:extLst>
              <a:ext uri="{FF2B5EF4-FFF2-40B4-BE49-F238E27FC236}">
                <a16:creationId xmlns:a16="http://schemas.microsoft.com/office/drawing/2014/main" id="{3F210706-87CF-AC47-5E4B-6FEDBC9C2EAE}"/>
              </a:ext>
            </a:extLst>
          </p:cNvPr>
          <p:cNvCxnSpPr>
            <a:cxnSpLocks/>
            <a:stCxn id="157" idx="0"/>
            <a:endCxn id="155" idx="2"/>
          </p:cNvCxnSpPr>
          <p:nvPr/>
        </p:nvCxnSpPr>
        <p:spPr>
          <a:xfrm flipV="1">
            <a:off x="5087919" y="5353285"/>
            <a:ext cx="0" cy="12128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직사각형 154">
            <a:extLst>
              <a:ext uri="{FF2B5EF4-FFF2-40B4-BE49-F238E27FC236}">
                <a16:creationId xmlns:a16="http://schemas.microsoft.com/office/drawing/2014/main" id="{3712DF10-6E26-EC3D-6671-9D224522A631}"/>
              </a:ext>
            </a:extLst>
          </p:cNvPr>
          <p:cNvSpPr/>
          <p:nvPr/>
        </p:nvSpPr>
        <p:spPr>
          <a:xfrm>
            <a:off x="4666093" y="5138237"/>
            <a:ext cx="843651" cy="21504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계정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57" name="직사각형 156">
            <a:extLst>
              <a:ext uri="{FF2B5EF4-FFF2-40B4-BE49-F238E27FC236}">
                <a16:creationId xmlns:a16="http://schemas.microsoft.com/office/drawing/2014/main" id="{BB026DF8-EA5A-E4C7-1947-C0E5ABEF3697}"/>
              </a:ext>
            </a:extLst>
          </p:cNvPr>
          <p:cNvSpPr/>
          <p:nvPr/>
        </p:nvSpPr>
        <p:spPr>
          <a:xfrm>
            <a:off x="4666093" y="5474565"/>
            <a:ext cx="843651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관리자</a:t>
            </a:r>
            <a:r>
              <a:rPr kumimoji="1" lang="en-US" altLang="ko-KR" sz="700" dirty="0">
                <a:solidFill>
                  <a:schemeClr val="tx1"/>
                </a:solidFill>
              </a:rPr>
              <a:t> </a:t>
            </a:r>
            <a:r>
              <a:rPr kumimoji="1" lang="ko-KR" altLang="en-US" sz="700" dirty="0">
                <a:solidFill>
                  <a:schemeClr val="tx1"/>
                </a:solidFill>
              </a:rPr>
              <a:t>계정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89" name="직사각형 188">
            <a:extLst>
              <a:ext uri="{FF2B5EF4-FFF2-40B4-BE49-F238E27FC236}">
                <a16:creationId xmlns:a16="http://schemas.microsoft.com/office/drawing/2014/main" id="{EE9F0C25-5FEC-C7ED-A22B-BF273623DD7D}"/>
              </a:ext>
            </a:extLst>
          </p:cNvPr>
          <p:cNvSpPr/>
          <p:nvPr/>
        </p:nvSpPr>
        <p:spPr>
          <a:xfrm>
            <a:off x="10521770" y="992500"/>
            <a:ext cx="1094262" cy="251884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플랫폼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190" name="직사각형 189">
            <a:extLst>
              <a:ext uri="{FF2B5EF4-FFF2-40B4-BE49-F238E27FC236}">
                <a16:creationId xmlns:a16="http://schemas.microsoft.com/office/drawing/2014/main" id="{A1044A4E-6E6B-D71E-0A71-219DBA8337B3}"/>
              </a:ext>
            </a:extLst>
          </p:cNvPr>
          <p:cNvSpPr/>
          <p:nvPr/>
        </p:nvSpPr>
        <p:spPr>
          <a:xfrm>
            <a:off x="10521770" y="3967134"/>
            <a:ext cx="1094262" cy="251884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교육청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cxnSp>
        <p:nvCxnSpPr>
          <p:cNvPr id="201" name="꺾인 연결선[E] 200">
            <a:extLst>
              <a:ext uri="{FF2B5EF4-FFF2-40B4-BE49-F238E27FC236}">
                <a16:creationId xmlns:a16="http://schemas.microsoft.com/office/drawing/2014/main" id="{DD447CDE-9819-32F6-A669-ACB99A505BE8}"/>
              </a:ext>
            </a:extLst>
          </p:cNvPr>
          <p:cNvCxnSpPr>
            <a:cxnSpLocks/>
            <a:stCxn id="178" idx="0"/>
            <a:endCxn id="131" idx="2"/>
          </p:cNvCxnSpPr>
          <p:nvPr/>
        </p:nvCxnSpPr>
        <p:spPr>
          <a:xfrm rot="5400000" flipH="1" flipV="1">
            <a:off x="4721907" y="3833702"/>
            <a:ext cx="466942" cy="2142130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꺾인 연결선[E] 206">
            <a:extLst>
              <a:ext uri="{FF2B5EF4-FFF2-40B4-BE49-F238E27FC236}">
                <a16:creationId xmlns:a16="http://schemas.microsoft.com/office/drawing/2014/main" id="{12F45C83-E7D5-858E-EA78-C8D40AA15BB4}"/>
              </a:ext>
            </a:extLst>
          </p:cNvPr>
          <p:cNvCxnSpPr>
            <a:cxnSpLocks/>
            <a:stCxn id="155" idx="0"/>
            <a:endCxn id="131" idx="2"/>
          </p:cNvCxnSpPr>
          <p:nvPr/>
        </p:nvCxnSpPr>
        <p:spPr>
          <a:xfrm rot="5400000" flipH="1" flipV="1">
            <a:off x="5323710" y="4435505"/>
            <a:ext cx="466942" cy="938524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꺾인 연결선[E] 209">
            <a:extLst>
              <a:ext uri="{FF2B5EF4-FFF2-40B4-BE49-F238E27FC236}">
                <a16:creationId xmlns:a16="http://schemas.microsoft.com/office/drawing/2014/main" id="{570CD62E-25C0-B9A7-3A7B-ACF7DD920CE1}"/>
              </a:ext>
            </a:extLst>
          </p:cNvPr>
          <p:cNvCxnSpPr>
            <a:cxnSpLocks/>
            <a:stCxn id="164" idx="0"/>
            <a:endCxn id="131" idx="2"/>
          </p:cNvCxnSpPr>
          <p:nvPr/>
        </p:nvCxnSpPr>
        <p:spPr>
          <a:xfrm rot="16200000" flipV="1">
            <a:off x="6105752" y="4591988"/>
            <a:ext cx="467685" cy="626302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꺾인 연결선[E] 212">
            <a:extLst>
              <a:ext uri="{FF2B5EF4-FFF2-40B4-BE49-F238E27FC236}">
                <a16:creationId xmlns:a16="http://schemas.microsoft.com/office/drawing/2014/main" id="{E8AAC4B4-711D-6576-CE7D-7B30AA2C3B9B}"/>
              </a:ext>
            </a:extLst>
          </p:cNvPr>
          <p:cNvCxnSpPr>
            <a:cxnSpLocks/>
            <a:stCxn id="181" idx="0"/>
            <a:endCxn id="131" idx="2"/>
          </p:cNvCxnSpPr>
          <p:nvPr/>
        </p:nvCxnSpPr>
        <p:spPr>
          <a:xfrm rot="16200000" flipV="1">
            <a:off x="6964786" y="3732953"/>
            <a:ext cx="466942" cy="2343627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꺾인 연결선[E] 215">
            <a:extLst>
              <a:ext uri="{FF2B5EF4-FFF2-40B4-BE49-F238E27FC236}">
                <a16:creationId xmlns:a16="http://schemas.microsoft.com/office/drawing/2014/main" id="{8CA93365-9A2C-89D0-6C5B-D573F170F48D}"/>
              </a:ext>
            </a:extLst>
          </p:cNvPr>
          <p:cNvCxnSpPr>
            <a:cxnSpLocks/>
            <a:stCxn id="185" idx="0"/>
            <a:endCxn id="131" idx="2"/>
          </p:cNvCxnSpPr>
          <p:nvPr/>
        </p:nvCxnSpPr>
        <p:spPr>
          <a:xfrm rot="16200000" flipV="1">
            <a:off x="7677192" y="3020547"/>
            <a:ext cx="466942" cy="376843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C0FB4141-76CB-154F-3E0C-A759624AC423}"/>
              </a:ext>
            </a:extLst>
          </p:cNvPr>
          <p:cNvSpPr/>
          <p:nvPr/>
        </p:nvSpPr>
        <p:spPr>
          <a:xfrm>
            <a:off x="563526" y="991826"/>
            <a:ext cx="11052506" cy="283589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9772DBDB-2263-8867-AB18-017FB7043BD4}"/>
              </a:ext>
            </a:extLst>
          </p:cNvPr>
          <p:cNvSpPr/>
          <p:nvPr/>
        </p:nvSpPr>
        <p:spPr>
          <a:xfrm>
            <a:off x="563526" y="3975120"/>
            <a:ext cx="11052506" cy="269242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30" name="꺾인 연결선[E] 29">
            <a:extLst>
              <a:ext uri="{FF2B5EF4-FFF2-40B4-BE49-F238E27FC236}">
                <a16:creationId xmlns:a16="http://schemas.microsoft.com/office/drawing/2014/main" id="{AF84F4AD-1CE4-18AE-3D0A-6ED0245115E6}"/>
              </a:ext>
            </a:extLst>
          </p:cNvPr>
          <p:cNvCxnSpPr>
            <a:cxnSpLocks/>
            <a:stCxn id="7" idx="2"/>
            <a:endCxn id="16" idx="0"/>
          </p:cNvCxnSpPr>
          <p:nvPr/>
        </p:nvCxnSpPr>
        <p:spPr>
          <a:xfrm rot="5400000">
            <a:off x="5526626" y="1652506"/>
            <a:ext cx="456702" cy="542932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꺾인 연결선[E] 32">
            <a:extLst>
              <a:ext uri="{FF2B5EF4-FFF2-40B4-BE49-F238E27FC236}">
                <a16:creationId xmlns:a16="http://schemas.microsoft.com/office/drawing/2014/main" id="{A8D0A57E-6396-0CFA-3993-E07BDD91A531}"/>
              </a:ext>
            </a:extLst>
          </p:cNvPr>
          <p:cNvCxnSpPr>
            <a:cxnSpLocks/>
            <a:stCxn id="7" idx="2"/>
            <a:endCxn id="77" idx="0"/>
          </p:cNvCxnSpPr>
          <p:nvPr/>
        </p:nvCxnSpPr>
        <p:spPr>
          <a:xfrm rot="16200000" flipH="1">
            <a:off x="6247311" y="1474753"/>
            <a:ext cx="456702" cy="898438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[E] 27">
            <a:extLst>
              <a:ext uri="{FF2B5EF4-FFF2-40B4-BE49-F238E27FC236}">
                <a16:creationId xmlns:a16="http://schemas.microsoft.com/office/drawing/2014/main" id="{EDAD0CB4-A09D-ACEC-C715-1EA0824E2108}"/>
              </a:ext>
            </a:extLst>
          </p:cNvPr>
          <p:cNvCxnSpPr>
            <a:cxnSpLocks/>
            <a:stCxn id="7" idx="2"/>
            <a:endCxn id="66" idx="0"/>
          </p:cNvCxnSpPr>
          <p:nvPr/>
        </p:nvCxnSpPr>
        <p:spPr>
          <a:xfrm rot="5400000">
            <a:off x="3845992" y="-28128"/>
            <a:ext cx="456702" cy="3904200"/>
          </a:xfrm>
          <a:prstGeom prst="bentConnector3">
            <a:avLst>
              <a:gd name="adj1" fmla="val 50000"/>
            </a:avLst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68E1FB36-9898-7C05-BE29-A62A593637AD}"/>
              </a:ext>
            </a:extLst>
          </p:cNvPr>
          <p:cNvGrpSpPr/>
          <p:nvPr/>
        </p:nvGrpSpPr>
        <p:grpSpPr>
          <a:xfrm>
            <a:off x="10333535" y="1377791"/>
            <a:ext cx="1104891" cy="230318"/>
            <a:chOff x="503673" y="2974508"/>
            <a:chExt cx="1104891" cy="230318"/>
          </a:xfrm>
        </p:grpSpPr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85E4EC80-8C86-C983-A466-7990B4A62ACB}"/>
                </a:ext>
              </a:extLst>
            </p:cNvPr>
            <p:cNvSpPr/>
            <p:nvPr/>
          </p:nvSpPr>
          <p:spPr>
            <a:xfrm>
              <a:off x="503673" y="2974508"/>
              <a:ext cx="1104891" cy="230318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Google Shape;879;p22">
              <a:extLst>
                <a:ext uri="{FF2B5EF4-FFF2-40B4-BE49-F238E27FC236}">
                  <a16:creationId xmlns:a16="http://schemas.microsoft.com/office/drawing/2014/main" id="{0874BDEA-CBE8-A613-0A87-70C950957734}"/>
                </a:ext>
              </a:extLst>
            </p:cNvPr>
            <p:cNvSpPr/>
            <p:nvPr/>
          </p:nvSpPr>
          <p:spPr>
            <a:xfrm>
              <a:off x="530592" y="2982036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교육청 선택 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C902551E-3391-76CF-7C40-4E62FBB3DF51}"/>
              </a:ext>
            </a:extLst>
          </p:cNvPr>
          <p:cNvSpPr/>
          <p:nvPr/>
        </p:nvSpPr>
        <p:spPr>
          <a:xfrm>
            <a:off x="1697280" y="3020767"/>
            <a:ext cx="843651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출판사</a:t>
            </a:r>
            <a:r>
              <a:rPr kumimoji="1" lang="en-US" altLang="ko-KR" sz="700" dirty="0">
                <a:solidFill>
                  <a:schemeClr val="tx1"/>
                </a:solidFill>
              </a:rPr>
              <a:t>/</a:t>
            </a:r>
            <a:r>
              <a:rPr kumimoji="1" lang="ko-KR" altLang="en-US" sz="700" dirty="0">
                <a:solidFill>
                  <a:schemeClr val="tx1"/>
                </a:solidFill>
              </a:rPr>
              <a:t>교재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65" name="직선 연결선[R] 46">
            <a:extLst>
              <a:ext uri="{FF2B5EF4-FFF2-40B4-BE49-F238E27FC236}">
                <a16:creationId xmlns:a16="http://schemas.microsoft.com/office/drawing/2014/main" id="{CD6CA45C-1091-1715-51FD-84B328F1F2AF}"/>
              </a:ext>
            </a:extLst>
          </p:cNvPr>
          <p:cNvCxnSpPr>
            <a:cxnSpLocks/>
          </p:cNvCxnSpPr>
          <p:nvPr/>
        </p:nvCxnSpPr>
        <p:spPr>
          <a:xfrm flipV="1">
            <a:off x="2122242" y="2366998"/>
            <a:ext cx="0" cy="221251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F4DCED7-FD84-FCD8-84C2-13FFAE982490}"/>
              </a:ext>
            </a:extLst>
          </p:cNvPr>
          <p:cNvSpPr/>
          <p:nvPr/>
        </p:nvSpPr>
        <p:spPr>
          <a:xfrm>
            <a:off x="1700417" y="2152323"/>
            <a:ext cx="843651" cy="21504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플랫폼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16830665-A69C-FFD2-3440-07678D2CF6F7}"/>
              </a:ext>
            </a:extLst>
          </p:cNvPr>
          <p:cNvSpPr/>
          <p:nvPr/>
        </p:nvSpPr>
        <p:spPr>
          <a:xfrm>
            <a:off x="1700417" y="2490545"/>
            <a:ext cx="843651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교육청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DB049D7-8F4C-F4C1-5928-9E3FCBE3B07D}"/>
              </a:ext>
            </a:extLst>
          </p:cNvPr>
          <p:cNvSpPr/>
          <p:nvPr/>
        </p:nvSpPr>
        <p:spPr>
          <a:xfrm>
            <a:off x="1700417" y="2758459"/>
            <a:ext cx="843651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화상 솔루션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13" name="직선 연결선[R] 46">
            <a:extLst>
              <a:ext uri="{FF2B5EF4-FFF2-40B4-BE49-F238E27FC236}">
                <a16:creationId xmlns:a16="http://schemas.microsoft.com/office/drawing/2014/main" id="{F1E153D5-75A6-AA78-275D-CD0867692158}"/>
              </a:ext>
            </a:extLst>
          </p:cNvPr>
          <p:cNvCxnSpPr>
            <a:cxnSpLocks/>
            <a:stCxn id="117" idx="0"/>
            <a:endCxn id="114" idx="2"/>
          </p:cNvCxnSpPr>
          <p:nvPr/>
        </p:nvCxnSpPr>
        <p:spPr>
          <a:xfrm flipH="1" flipV="1">
            <a:off x="2711488" y="5353286"/>
            <a:ext cx="2" cy="12128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99B4705F-312E-A18F-D1ED-6819D9C58AE6}"/>
              </a:ext>
            </a:extLst>
          </p:cNvPr>
          <p:cNvSpPr/>
          <p:nvPr/>
        </p:nvSpPr>
        <p:spPr>
          <a:xfrm>
            <a:off x="2263856" y="5138238"/>
            <a:ext cx="895264" cy="21504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서비스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2976872D-ED9A-8F35-0346-14015D099555}"/>
              </a:ext>
            </a:extLst>
          </p:cNvPr>
          <p:cNvSpPr/>
          <p:nvPr/>
        </p:nvSpPr>
        <p:spPr>
          <a:xfrm>
            <a:off x="2263856" y="5474566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인트로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9CB06A3B-5A5E-4F9D-7A80-726B23742ED0}"/>
              </a:ext>
            </a:extLst>
          </p:cNvPr>
          <p:cNvSpPr/>
          <p:nvPr/>
        </p:nvSpPr>
        <p:spPr>
          <a:xfrm>
            <a:off x="2263856" y="5775143"/>
            <a:ext cx="895264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약관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CD28E346-DD94-9111-487F-7903F86C7A86}"/>
              </a:ext>
            </a:extLst>
          </p:cNvPr>
          <p:cNvSpPr/>
          <p:nvPr/>
        </p:nvSpPr>
        <p:spPr>
          <a:xfrm>
            <a:off x="2263856" y="6075720"/>
            <a:ext cx="895266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학년도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21" name="꺾인 연결선[E] 200">
            <a:extLst>
              <a:ext uri="{FF2B5EF4-FFF2-40B4-BE49-F238E27FC236}">
                <a16:creationId xmlns:a16="http://schemas.microsoft.com/office/drawing/2014/main" id="{7ACE7B1B-C2A7-469F-0946-59AB94D2466D}"/>
              </a:ext>
            </a:extLst>
          </p:cNvPr>
          <p:cNvCxnSpPr>
            <a:cxnSpLocks/>
            <a:stCxn id="114" idx="0"/>
            <a:endCxn id="131" idx="2"/>
          </p:cNvCxnSpPr>
          <p:nvPr/>
        </p:nvCxnSpPr>
        <p:spPr>
          <a:xfrm rot="5400000" flipH="1" flipV="1">
            <a:off x="4135494" y="3247290"/>
            <a:ext cx="466942" cy="3314955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>
            <a:extLst>
              <a:ext uri="{FF2B5EF4-FFF2-40B4-BE49-F238E27FC236}">
                <a16:creationId xmlns:a16="http://schemas.microsoft.com/office/drawing/2014/main" id="{D53CB56E-D05B-F846-4DED-2793CE58FE93}"/>
              </a:ext>
            </a:extLst>
          </p:cNvPr>
          <p:cNvSpPr/>
          <p:nvPr/>
        </p:nvSpPr>
        <p:spPr>
          <a:xfrm>
            <a:off x="7944423" y="3022974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수업 통계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AAD3DC3-026E-6753-AFCE-C0512CCB3744}"/>
              </a:ext>
            </a:extLst>
          </p:cNvPr>
          <p:cNvSpPr/>
          <p:nvPr/>
        </p:nvSpPr>
        <p:spPr>
          <a:xfrm>
            <a:off x="6177588" y="3022974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개인정보조회 이력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graphicFrame>
        <p:nvGraphicFramePr>
          <p:cNvPr id="10" name="Google Shape;548;p12">
            <a:extLst>
              <a:ext uri="{FF2B5EF4-FFF2-40B4-BE49-F238E27FC236}">
                <a16:creationId xmlns:a16="http://schemas.microsoft.com/office/drawing/2014/main" id="{466E1DE4-CE10-6A36-CE1F-63B5E24AE8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6880986"/>
              </p:ext>
            </p:extLst>
          </p:nvPr>
        </p:nvGraphicFramePr>
        <p:xfrm>
          <a:off x="12194768" y="0"/>
          <a:ext cx="1887100" cy="13048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개인정보조회 이력 메뉴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고객센터 내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고객센터 내 메뉴 추가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신고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”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89090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서비스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명예의 전당 관리 메뉴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7822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메뉴 신규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1243905"/>
                  </a:ext>
                </a:extLst>
              </a:tr>
            </a:tbl>
          </a:graphicData>
        </a:graphic>
      </p:graphicFrame>
      <p:sp>
        <p:nvSpPr>
          <p:cNvPr id="12" name="직사각형 11">
            <a:extLst>
              <a:ext uri="{FF2B5EF4-FFF2-40B4-BE49-F238E27FC236}">
                <a16:creationId xmlns:a16="http://schemas.microsoft.com/office/drawing/2014/main" id="{20DE2B0C-FE85-D3E8-5713-98B13CBAEAFE}"/>
              </a:ext>
            </a:extLst>
          </p:cNvPr>
          <p:cNvSpPr/>
          <p:nvPr/>
        </p:nvSpPr>
        <p:spPr>
          <a:xfrm>
            <a:off x="5905455" y="5749581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개인정보조회 이력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0A11D34-F174-8D23-3F3A-C64C3CDE60E4}"/>
              </a:ext>
            </a:extLst>
          </p:cNvPr>
          <p:cNvSpPr/>
          <p:nvPr/>
        </p:nvSpPr>
        <p:spPr>
          <a:xfrm>
            <a:off x="9548333" y="3555131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72000"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콘텐츠 신고 접수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20F6C0C-30DC-4D38-01E5-838B2846CC95}"/>
              </a:ext>
            </a:extLst>
          </p:cNvPr>
          <p:cNvSpPr/>
          <p:nvPr/>
        </p:nvSpPr>
        <p:spPr>
          <a:xfrm>
            <a:off x="9373054" y="6335347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72000"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콘텐츠 신고 접수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650969EE-07DA-551B-E0F2-A3C5BB607299}"/>
              </a:ext>
            </a:extLst>
          </p:cNvPr>
          <p:cNvSpPr/>
          <p:nvPr/>
        </p:nvSpPr>
        <p:spPr>
          <a:xfrm>
            <a:off x="10285452" y="3355418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TXT</a:t>
            </a:r>
            <a:r>
              <a:rPr lang="ko-KR" altLang="en-US" sz="600" b="1" dirty="0"/>
              <a:t>변경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A6E2DDC2-27F1-EC30-84A7-CDCDED916D51}"/>
              </a:ext>
            </a:extLst>
          </p:cNvPr>
          <p:cNvSpPr/>
          <p:nvPr/>
        </p:nvSpPr>
        <p:spPr>
          <a:xfrm>
            <a:off x="10285452" y="3702114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3BAFDC84-95E4-CEE2-E4B5-293F29AA4E5C}"/>
              </a:ext>
            </a:extLst>
          </p:cNvPr>
          <p:cNvSpPr/>
          <p:nvPr/>
        </p:nvSpPr>
        <p:spPr>
          <a:xfrm>
            <a:off x="10132806" y="6461123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F7BFFBC-44AD-021D-8ECC-862B7D5E8049}"/>
              </a:ext>
            </a:extLst>
          </p:cNvPr>
          <p:cNvSpPr/>
          <p:nvPr/>
        </p:nvSpPr>
        <p:spPr>
          <a:xfrm>
            <a:off x="2263856" y="6356638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>
                <a:solidFill>
                  <a:schemeClr val="tx1"/>
                </a:solidFill>
              </a:rPr>
              <a:t>명예의 전당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B3960FF6-86EE-020F-61F8-38925C640705}"/>
              </a:ext>
            </a:extLst>
          </p:cNvPr>
          <p:cNvSpPr/>
          <p:nvPr/>
        </p:nvSpPr>
        <p:spPr>
          <a:xfrm>
            <a:off x="2813183" y="3281355"/>
            <a:ext cx="895268" cy="21504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>
                <a:solidFill>
                  <a:schemeClr val="tx1"/>
                </a:solidFill>
              </a:rPr>
              <a:t>명예의 전당 관리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4F1EBBE2-1327-1C69-ECFC-A3740CDE3D6E}"/>
              </a:ext>
            </a:extLst>
          </p:cNvPr>
          <p:cNvSpPr/>
          <p:nvPr/>
        </p:nvSpPr>
        <p:spPr>
          <a:xfrm>
            <a:off x="3048618" y="6350560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3.1.0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2B42134F-78E3-892E-16E9-9B4279B30CB3}"/>
              </a:ext>
            </a:extLst>
          </p:cNvPr>
          <p:cNvSpPr/>
          <p:nvPr/>
        </p:nvSpPr>
        <p:spPr>
          <a:xfrm>
            <a:off x="3625135" y="3272651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3.1.0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C93A39C-96DD-01FC-655C-ED720F661C84}"/>
              </a:ext>
            </a:extLst>
          </p:cNvPr>
          <p:cNvSpPr/>
          <p:nvPr/>
        </p:nvSpPr>
        <p:spPr>
          <a:xfrm>
            <a:off x="7944423" y="3313261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t"/>
            <a:r>
              <a:rPr lang="ko-KR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진단</a:t>
            </a:r>
            <a:r>
              <a:rPr lang="en-US" altLang="ko-KR" sz="700" dirty="0">
                <a:solidFill>
                  <a:srgbClr val="000000"/>
                </a:solidFill>
                <a:latin typeface="Arial" panose="020B0604020202020204" pitchFamily="34" charset="0"/>
              </a:rPr>
              <a:t>/</a:t>
            </a:r>
            <a:r>
              <a:rPr lang="ko-KR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콘텐츠 통계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5CB1C8B9-1F8E-036D-211A-74EE742C0ED5}"/>
              </a:ext>
            </a:extLst>
          </p:cNvPr>
          <p:cNvSpPr/>
          <p:nvPr/>
        </p:nvSpPr>
        <p:spPr>
          <a:xfrm>
            <a:off x="7752473" y="6289468"/>
            <a:ext cx="1235192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t"/>
            <a:r>
              <a:rPr lang="ko-KR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진단</a:t>
            </a:r>
            <a:r>
              <a:rPr lang="en-US" altLang="ko-KR" sz="700" dirty="0">
                <a:solidFill>
                  <a:srgbClr val="000000"/>
                </a:solidFill>
                <a:latin typeface="Arial" panose="020B0604020202020204" pitchFamily="34" charset="0"/>
              </a:rPr>
              <a:t>/</a:t>
            </a:r>
            <a:r>
              <a:rPr lang="ko-KR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콘텐츠 통계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68C7D12D-88CB-DDE1-4C46-AD93F09AB643}"/>
              </a:ext>
            </a:extLst>
          </p:cNvPr>
          <p:cNvSpPr/>
          <p:nvPr/>
        </p:nvSpPr>
        <p:spPr>
          <a:xfrm>
            <a:off x="8930738" y="2434520"/>
            <a:ext cx="575283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3.2.1 </a:t>
            </a:r>
            <a:r>
              <a:rPr lang="ko-KR" altLang="en-US" sz="600" b="1" dirty="0"/>
              <a:t>신규 추가</a:t>
            </a: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240ECF6A-9AD8-F7CC-3ABD-E241CAB90B84}"/>
              </a:ext>
            </a:extLst>
          </p:cNvPr>
          <p:cNvSpPr/>
          <p:nvPr/>
        </p:nvSpPr>
        <p:spPr>
          <a:xfrm>
            <a:off x="8721044" y="5473595"/>
            <a:ext cx="575283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/>
              <a:t>3.2.1 </a:t>
            </a:r>
            <a:r>
              <a:rPr lang="ko-KR" altLang="en-US" sz="600" b="1"/>
              <a:t>신규 </a:t>
            </a:r>
            <a:r>
              <a:rPr lang="ko-KR" altLang="en-US" sz="600" b="1" dirty="0"/>
              <a:t>추가</a:t>
            </a:r>
          </a:p>
        </p:txBody>
      </p:sp>
    </p:spTree>
    <p:extLst>
      <p:ext uri="{BB962C8B-B14F-4D97-AF65-F5344CB8AC3E}">
        <p14:creationId xmlns:p14="http://schemas.microsoft.com/office/powerpoint/2010/main" val="282880371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6E31A0-9601-FDB6-EBA7-AB005BD3DA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F7FC735-591C-8DA2-206B-0B948F1BA210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A8B1EB8-A487-7A3A-318A-437EB786640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u="sng" dirty="0"/>
              <a:t>가입자 통계</a:t>
            </a:r>
            <a:endParaRPr kumimoji="1" lang="en-US" altLang="ko-KR" sz="1400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접속자</a:t>
            </a:r>
            <a:r>
              <a:rPr kumimoji="1" lang="ko-KR" altLang="en-US" sz="1400" dirty="0"/>
              <a:t>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수업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진단</a:t>
            </a:r>
            <a:r>
              <a:rPr lang="en-US" altLang="ko-KR" dirty="0"/>
              <a:t>/</a:t>
            </a:r>
            <a:r>
              <a:rPr lang="ko-KR" altLang="en-US" dirty="0"/>
              <a:t>콘텐츠 통계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3C489FB-1F6F-E6DB-7708-D27F0CE600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통계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336924381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A504F-DFB1-9E76-1C8B-475D362F64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FAA8B8C2-9AE9-70B8-ECAA-D0ACA1F478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493564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가입자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4BA73E30-143A-4EA6-3ACD-4B181B5EBC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35084"/>
              </p:ext>
            </p:extLst>
          </p:nvPr>
        </p:nvGraphicFramePr>
        <p:xfrm>
          <a:off x="9042400" y="1315767"/>
          <a:ext cx="3037052" cy="6512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202375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지역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학교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요약 정보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증감 요약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가입자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지역별 가입자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979140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요약 정보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기준의 전체 가입자 수 및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가입자 수 텍스트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내에 가입한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가입자 수 합계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내에 가입한 교사 가입자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내에 가입한 학생 가입자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증감 요약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가입자 수의 전일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월간 대비 증감을 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기준으로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상태별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 대비 증가한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+N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 대비 동일한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(“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변동 사항 없음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 대비 감소한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-N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증감률 계산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조회일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하루 전 가입자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하루 전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 100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7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월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11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일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32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명과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월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12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일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34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=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(34-32)/32*100 = +6.3%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4683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가입자 수 누적 막대 그래프로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기간 설정별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23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시까지 시간 단위로 표시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날짜를 포함한 해당 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월요일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일요일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까지 일 단위로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날짜를 포함한 해당 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말일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까지 일 단위로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 가입자 수 중 최대값 기준으로 자동 스케일링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50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단위로 구간 생성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3A.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마우스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 차트의 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7789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 기준 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학생의 신규 가입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가입자 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페이지 당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항목별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지역 목록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ㅍ시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학교급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신규 가입자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탈퇴자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마지막 날짜 기준의 회원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 포함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변동 없을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화면에 조회된 데이터를 엑셀 파일로 다운로드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5013458"/>
                  </a:ext>
                </a:extLst>
              </a:tr>
            </a:tbl>
          </a:graphicData>
        </a:graphic>
      </p:graphicFrame>
      <p:sp>
        <p:nvSpPr>
          <p:cNvPr id="59" name="직사각형 58">
            <a:extLst>
              <a:ext uri="{FF2B5EF4-FFF2-40B4-BE49-F238E27FC236}">
                <a16:creationId xmlns:a16="http://schemas.microsoft.com/office/drawing/2014/main" id="{295C82C2-8FC2-1506-957B-7706C16E88E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82EE279-FA08-773E-2943-AF2F0A05C104}"/>
              </a:ext>
            </a:extLst>
          </p:cNvPr>
          <p:cNvSpPr txBox="1"/>
          <p:nvPr/>
        </p:nvSpPr>
        <p:spPr>
          <a:xfrm>
            <a:off x="380023" y="92878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가입자 통계</a:t>
            </a:r>
            <a:endParaRPr kumimoji="1" lang="x-none" altLang="en-US" sz="1000" b="1" dirty="0"/>
          </a:p>
        </p:txBody>
      </p:sp>
      <p:cxnSp>
        <p:nvCxnSpPr>
          <p:cNvPr id="142" name="직선 연결선[R] 94">
            <a:extLst>
              <a:ext uri="{FF2B5EF4-FFF2-40B4-BE49-F238E27FC236}">
                <a16:creationId xmlns:a16="http://schemas.microsoft.com/office/drawing/2014/main" id="{EF0E49A4-B7B5-8FA0-3808-C03DB8EB561B}"/>
              </a:ext>
            </a:extLst>
          </p:cNvPr>
          <p:cNvCxnSpPr>
            <a:cxnSpLocks/>
          </p:cNvCxnSpPr>
          <p:nvPr/>
        </p:nvCxnSpPr>
        <p:spPr>
          <a:xfrm>
            <a:off x="375269" y="1178685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BE8B2C94-17FA-9F5F-2632-8795B48A334E}"/>
              </a:ext>
            </a:extLst>
          </p:cNvPr>
          <p:cNvSpPr/>
          <p:nvPr/>
        </p:nvSpPr>
        <p:spPr>
          <a:xfrm>
            <a:off x="6056144" y="863609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2025-07-11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2025-07-11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5" name="자유형 103">
            <a:extLst>
              <a:ext uri="{FF2B5EF4-FFF2-40B4-BE49-F238E27FC236}">
                <a16:creationId xmlns:a16="http://schemas.microsoft.com/office/drawing/2014/main" id="{E19E1996-954B-010C-A3BE-F26B5937D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134" y="909147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69353F1C-BD45-6BD2-2B1F-F79FA7478B35}"/>
              </a:ext>
            </a:extLst>
          </p:cNvPr>
          <p:cNvGrpSpPr/>
          <p:nvPr/>
        </p:nvGrpSpPr>
        <p:grpSpPr>
          <a:xfrm>
            <a:off x="7408536" y="866325"/>
            <a:ext cx="1381716" cy="216344"/>
            <a:chOff x="6937825" y="2239260"/>
            <a:chExt cx="1381716" cy="216344"/>
          </a:xfrm>
        </p:grpSpPr>
        <p:sp>
          <p:nvSpPr>
            <p:cNvPr id="147" name="모서리가 둥근 직사각형 153">
              <a:extLst>
                <a:ext uri="{FF2B5EF4-FFF2-40B4-BE49-F238E27FC236}">
                  <a16:creationId xmlns:a16="http://schemas.microsoft.com/office/drawing/2014/main" id="{A5E7931E-27AB-E3F1-3233-06E49D8F9BBF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148" name="직선 연결선[R] 154">
              <a:extLst>
                <a:ext uri="{FF2B5EF4-FFF2-40B4-BE49-F238E27FC236}">
                  <a16:creationId xmlns:a16="http://schemas.microsoft.com/office/drawing/2014/main" id="{C2140C6F-C57D-B293-E0BE-F24C1813E991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모서리가 둥근 직사각형 155">
              <a:extLst>
                <a:ext uri="{FF2B5EF4-FFF2-40B4-BE49-F238E27FC236}">
                  <a16:creationId xmlns:a16="http://schemas.microsoft.com/office/drawing/2014/main" id="{7CCD4145-BAB2-A63F-EC24-D86CFB8A50F8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일</a:t>
              </a:r>
            </a:p>
          </p:txBody>
        </p:sp>
        <p:sp>
          <p:nvSpPr>
            <p:cNvPr id="150" name="모서리가 둥근 직사각형 156">
              <a:extLst>
                <a:ext uri="{FF2B5EF4-FFF2-40B4-BE49-F238E27FC236}">
                  <a16:creationId xmlns:a16="http://schemas.microsoft.com/office/drawing/2014/main" id="{70221530-1FAA-B532-1F6F-8DC48B1BB0C2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주</a:t>
              </a:r>
            </a:p>
          </p:txBody>
        </p:sp>
        <p:sp>
          <p:nvSpPr>
            <p:cNvPr id="151" name="모서리가 둥근 직사각형 157">
              <a:extLst>
                <a:ext uri="{FF2B5EF4-FFF2-40B4-BE49-F238E27FC236}">
                  <a16:creationId xmlns:a16="http://schemas.microsoft.com/office/drawing/2014/main" id="{CE8CCF72-C31F-C66E-CC6E-FF7D599FAB5B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월</a:t>
              </a:r>
            </a:p>
          </p:txBody>
        </p:sp>
        <p:cxnSp>
          <p:nvCxnSpPr>
            <p:cNvPr id="152" name="직선 연결선[R] 154">
              <a:extLst>
                <a:ext uri="{FF2B5EF4-FFF2-40B4-BE49-F238E27FC236}">
                  <a16:creationId xmlns:a16="http://schemas.microsoft.com/office/drawing/2014/main" id="{8D7A2916-C530-9B82-2032-D69A7FC1BDEF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모서리가 둥근 직사각형 157">
              <a:extLst>
                <a:ext uri="{FF2B5EF4-FFF2-40B4-BE49-F238E27FC236}">
                  <a16:creationId xmlns:a16="http://schemas.microsoft.com/office/drawing/2014/main" id="{FB4FA540-5D6D-75BB-284A-1CE0F50B3FDA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54" name="직사각형 153">
            <a:extLst>
              <a:ext uri="{FF2B5EF4-FFF2-40B4-BE49-F238E27FC236}">
                <a16:creationId xmlns:a16="http://schemas.microsoft.com/office/drawing/2014/main" id="{AEF9CA1A-ADEC-2966-7772-46057AB3F5C8}"/>
              </a:ext>
            </a:extLst>
          </p:cNvPr>
          <p:cNvSpPr/>
          <p:nvPr/>
        </p:nvSpPr>
        <p:spPr>
          <a:xfrm>
            <a:off x="5122847" y="866581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55" name="직사각형 154">
            <a:extLst>
              <a:ext uri="{FF2B5EF4-FFF2-40B4-BE49-F238E27FC236}">
                <a16:creationId xmlns:a16="http://schemas.microsoft.com/office/drawing/2014/main" id="{57708F8D-C358-1A09-66C1-CB930FB419FD}"/>
              </a:ext>
            </a:extLst>
          </p:cNvPr>
          <p:cNvSpPr/>
          <p:nvPr/>
        </p:nvSpPr>
        <p:spPr>
          <a:xfrm>
            <a:off x="4281086" y="866581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33CA96-CF11-95EC-5707-5B374FC9DAA3}"/>
              </a:ext>
            </a:extLst>
          </p:cNvPr>
          <p:cNvSpPr txBox="1"/>
          <p:nvPr/>
        </p:nvSpPr>
        <p:spPr>
          <a:xfrm>
            <a:off x="371388" y="199890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가입자 수</a:t>
            </a:r>
            <a:endParaRPr kumimoji="1" lang="x-none" altLang="en-US" sz="800" b="1" dirty="0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D8E4BFEE-2645-8CA9-EFCE-A42C30DBB5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950780"/>
              </p:ext>
            </p:extLst>
          </p:nvPr>
        </p:nvGraphicFramePr>
        <p:xfrm>
          <a:off x="371387" y="1271219"/>
          <a:ext cx="4568256" cy="5551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752">
                  <a:extLst>
                    <a:ext uri="{9D8B030D-6E8A-4147-A177-3AD203B41FA5}">
                      <a16:colId xmlns:a16="http://schemas.microsoft.com/office/drawing/2014/main" val="1340075684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449436525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3913532119"/>
                    </a:ext>
                  </a:extLst>
                </a:gridCol>
              </a:tblGrid>
              <a:tr h="555122">
                <a:tc>
                  <a:txBody>
                    <a:bodyPr/>
                    <a:lstStyle/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가입자 수</a:t>
                      </a:r>
                      <a:endParaRPr lang="en-US" altLang="ko-KR" sz="1050" b="0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en-US" altLang="ko-KR" sz="1400" b="1" dirty="0">
                          <a:solidFill>
                            <a:schemeClr val="tx1"/>
                          </a:solidFill>
                        </a:rPr>
                        <a:t>143</a:t>
                      </a:r>
                      <a:endParaRPr lang="ko-KR" alt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교사 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42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634919"/>
                  </a:ext>
                </a:extLst>
              </a:tr>
            </a:tbl>
          </a:graphicData>
        </a:graphic>
      </p:graphicFrame>
      <p:sp>
        <p:nvSpPr>
          <p:cNvPr id="6" name="사각형: 둥근 모서리 130">
            <a:extLst>
              <a:ext uri="{FF2B5EF4-FFF2-40B4-BE49-F238E27FC236}">
                <a16:creationId xmlns:a16="http://schemas.microsoft.com/office/drawing/2014/main" id="{78EED4CE-9B38-0EFD-D256-F2E3E75B1C39}"/>
              </a:ext>
            </a:extLst>
          </p:cNvPr>
          <p:cNvSpPr/>
          <p:nvPr/>
        </p:nvSpPr>
        <p:spPr>
          <a:xfrm>
            <a:off x="5075936" y="1276057"/>
            <a:ext cx="3714316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C1E9FFE-D5A5-D0AC-005F-AAA2D1EAB76C}"/>
              </a:ext>
            </a:extLst>
          </p:cNvPr>
          <p:cNvSpPr txBox="1"/>
          <p:nvPr/>
        </p:nvSpPr>
        <p:spPr>
          <a:xfrm>
            <a:off x="6432857" y="1603125"/>
            <a:ext cx="10004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/>
              <a:t>(</a:t>
            </a:r>
            <a:r>
              <a:rPr lang="ko-KR" altLang="en-US" sz="800" dirty="0"/>
              <a:t>전일 대비 </a:t>
            </a:r>
            <a:r>
              <a:rPr lang="en-US" altLang="ko-KR" sz="800" dirty="0"/>
              <a:t>+8.2%)</a:t>
            </a:r>
            <a:endParaRPr lang="ko-KR" altLang="en-US" sz="8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50DCB16-DE97-BCB2-9CB6-335B016B09D8}"/>
              </a:ext>
            </a:extLst>
          </p:cNvPr>
          <p:cNvSpPr txBox="1"/>
          <p:nvPr/>
        </p:nvSpPr>
        <p:spPr>
          <a:xfrm>
            <a:off x="6167665" y="1325541"/>
            <a:ext cx="15308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/>
              <a:t>+57</a:t>
            </a:r>
            <a:r>
              <a:rPr lang="ko-KR" altLang="en-US" sz="1600" b="1" dirty="0"/>
              <a:t>명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B405FC6-45AF-09C1-2CE6-E5425B50AFEC}"/>
              </a:ext>
            </a:extLst>
          </p:cNvPr>
          <p:cNvSpPr/>
          <p:nvPr/>
        </p:nvSpPr>
        <p:spPr>
          <a:xfrm>
            <a:off x="380022" y="2196523"/>
            <a:ext cx="8410229" cy="1880177"/>
          </a:xfrm>
          <a:prstGeom prst="roundRect">
            <a:avLst>
              <a:gd name="adj" fmla="val 1478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3C5D1626-9C6B-D403-1B41-6237FA2BA25F}"/>
              </a:ext>
            </a:extLst>
          </p:cNvPr>
          <p:cNvGrpSpPr/>
          <p:nvPr/>
        </p:nvGrpSpPr>
        <p:grpSpPr>
          <a:xfrm>
            <a:off x="753043" y="2580418"/>
            <a:ext cx="7834776" cy="1205010"/>
            <a:chOff x="936551" y="3739511"/>
            <a:chExt cx="5185749" cy="616943"/>
          </a:xfrm>
        </p:grpSpPr>
        <p:cxnSp>
          <p:nvCxnSpPr>
            <p:cNvPr id="11" name="직선 연결선[R] 217">
              <a:extLst>
                <a:ext uri="{FF2B5EF4-FFF2-40B4-BE49-F238E27FC236}">
                  <a16:creationId xmlns:a16="http://schemas.microsoft.com/office/drawing/2014/main" id="{2FDB6F45-F5BD-197E-379F-8F8264C623EE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[R] 218">
              <a:extLst>
                <a:ext uri="{FF2B5EF4-FFF2-40B4-BE49-F238E27FC236}">
                  <a16:creationId xmlns:a16="http://schemas.microsoft.com/office/drawing/2014/main" id="{81AC5465-D8A6-3C64-95A1-D21DA947B426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[R] 219">
              <a:extLst>
                <a:ext uri="{FF2B5EF4-FFF2-40B4-BE49-F238E27FC236}">
                  <a16:creationId xmlns:a16="http://schemas.microsoft.com/office/drawing/2014/main" id="{649410AB-6C99-BAB7-0D61-BF3372EB26E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[R] 220">
              <a:extLst>
                <a:ext uri="{FF2B5EF4-FFF2-40B4-BE49-F238E27FC236}">
                  <a16:creationId xmlns:a16="http://schemas.microsoft.com/office/drawing/2014/main" id="{F4F08D2C-E9C1-59B0-BFA0-11EC5944FA3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707BB406-0FF5-9281-71D3-5941B84B581A}"/>
              </a:ext>
            </a:extLst>
          </p:cNvPr>
          <p:cNvSpPr txBox="1"/>
          <p:nvPr/>
        </p:nvSpPr>
        <p:spPr>
          <a:xfrm>
            <a:off x="640295" y="372460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2A08D91-F399-C93F-2F73-4E2D4243ADEA}"/>
              </a:ext>
            </a:extLst>
          </p:cNvPr>
          <p:cNvSpPr txBox="1"/>
          <p:nvPr/>
        </p:nvSpPr>
        <p:spPr>
          <a:xfrm>
            <a:off x="598617" y="3350983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BE81A80-1234-3860-73BE-701325EEB469}"/>
              </a:ext>
            </a:extLst>
          </p:cNvPr>
          <p:cNvSpPr txBox="1"/>
          <p:nvPr/>
        </p:nvSpPr>
        <p:spPr>
          <a:xfrm>
            <a:off x="565562" y="297736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2EC171E-FE55-4288-F855-6DCF66AAFAB6}"/>
              </a:ext>
            </a:extLst>
          </p:cNvPr>
          <p:cNvSpPr txBox="1"/>
          <p:nvPr/>
        </p:nvSpPr>
        <p:spPr>
          <a:xfrm>
            <a:off x="556939" y="2539233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B42017BC-D67D-055C-8566-FAB336FB54FD}"/>
              </a:ext>
            </a:extLst>
          </p:cNvPr>
          <p:cNvSpPr/>
          <p:nvPr/>
        </p:nvSpPr>
        <p:spPr>
          <a:xfrm>
            <a:off x="793644" y="3720808"/>
            <a:ext cx="123954" cy="7015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D21377F1-2553-43A9-785E-CA3C8DAC7A02}"/>
              </a:ext>
            </a:extLst>
          </p:cNvPr>
          <p:cNvGrpSpPr/>
          <p:nvPr/>
        </p:nvGrpSpPr>
        <p:grpSpPr>
          <a:xfrm>
            <a:off x="2800882" y="3443315"/>
            <a:ext cx="124105" cy="347109"/>
            <a:chOff x="2956581" y="4385196"/>
            <a:chExt cx="124105" cy="348091"/>
          </a:xfrm>
        </p:grpSpPr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03B92BE3-8212-4C52-6AB3-4CDBF1D48FE3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5479926B-0A7B-DC5D-0D2D-2ACFF7D875DD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40C8E02A-FE6F-3804-DA5B-51AF01517CBF}"/>
              </a:ext>
            </a:extLst>
          </p:cNvPr>
          <p:cNvGrpSpPr/>
          <p:nvPr/>
        </p:nvGrpSpPr>
        <p:grpSpPr>
          <a:xfrm>
            <a:off x="3119566" y="3208545"/>
            <a:ext cx="124105" cy="581771"/>
            <a:chOff x="3254504" y="3481448"/>
            <a:chExt cx="124105" cy="1251731"/>
          </a:xfrm>
        </p:grpSpPr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14C27A4F-2683-D88B-0E36-4ED6C984FBA2}"/>
                </a:ext>
              </a:extLst>
            </p:cNvPr>
            <p:cNvSpPr/>
            <p:nvPr/>
          </p:nvSpPr>
          <p:spPr>
            <a:xfrm>
              <a:off x="3254655" y="3481448"/>
              <a:ext cx="123954" cy="12517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ABE5900E-1DF7-A423-7452-E03F4971350E}"/>
                </a:ext>
              </a:extLst>
            </p:cNvPr>
            <p:cNvSpPr/>
            <p:nvPr/>
          </p:nvSpPr>
          <p:spPr>
            <a:xfrm>
              <a:off x="3254504" y="3481450"/>
              <a:ext cx="123954" cy="100494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D0C32DC6-EEB7-5B6F-E5BF-627F5D55BBB3}"/>
              </a:ext>
            </a:extLst>
          </p:cNvPr>
          <p:cNvGrpSpPr/>
          <p:nvPr/>
        </p:nvGrpSpPr>
        <p:grpSpPr>
          <a:xfrm>
            <a:off x="3445435" y="3242259"/>
            <a:ext cx="124105" cy="543189"/>
            <a:chOff x="8343621" y="4851400"/>
            <a:chExt cx="228879" cy="2197098"/>
          </a:xfrm>
        </p:grpSpPr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FD4A6EB2-F45B-042D-17AA-812A12A67513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6D9FFC53-4D83-90BE-B9C1-6B985844DA05}"/>
                </a:ext>
              </a:extLst>
            </p:cNvPr>
            <p:cNvSpPr/>
            <p:nvPr/>
          </p:nvSpPr>
          <p:spPr>
            <a:xfrm>
              <a:off x="8343621" y="4851401"/>
              <a:ext cx="228601" cy="145852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02EDC7B6-CA68-ECAB-2E1F-B471CDE36E4C}"/>
              </a:ext>
            </a:extLst>
          </p:cNvPr>
          <p:cNvGrpSpPr/>
          <p:nvPr/>
        </p:nvGrpSpPr>
        <p:grpSpPr>
          <a:xfrm>
            <a:off x="3738651" y="3408956"/>
            <a:ext cx="124105" cy="381144"/>
            <a:chOff x="8343621" y="4851400"/>
            <a:chExt cx="228879" cy="2197098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0CA329A9-5173-13E0-467E-A48780161CE8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55CBA439-C082-2A65-C3E9-0C3CC2C921A5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4AAB0CFE-3E11-B29F-0FB4-C07ADD33A50A}"/>
              </a:ext>
            </a:extLst>
          </p:cNvPr>
          <p:cNvGrpSpPr/>
          <p:nvPr/>
        </p:nvGrpSpPr>
        <p:grpSpPr>
          <a:xfrm>
            <a:off x="4119253" y="3491459"/>
            <a:ext cx="124105" cy="297237"/>
            <a:chOff x="8343621" y="4851400"/>
            <a:chExt cx="228879" cy="2197098"/>
          </a:xfrm>
        </p:grpSpPr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C3686566-D6EB-D165-31A6-6FF7ABC6B468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32DE98B7-BB50-2F70-DC41-C86F330C5999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2646491-82AA-5BB0-8ABF-875195668700}"/>
              </a:ext>
            </a:extLst>
          </p:cNvPr>
          <p:cNvGrpSpPr/>
          <p:nvPr/>
        </p:nvGrpSpPr>
        <p:grpSpPr>
          <a:xfrm>
            <a:off x="4456438" y="3656632"/>
            <a:ext cx="124105" cy="133252"/>
            <a:chOff x="8343621" y="4851400"/>
            <a:chExt cx="228879" cy="2197098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35A0784E-7B97-00E6-E30F-41372F6A02BD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FAF00DBA-6126-442C-26D5-087F1380F2B2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D9617DE3-C898-C7C6-5431-9C4C60186EEF}"/>
              </a:ext>
            </a:extLst>
          </p:cNvPr>
          <p:cNvGrpSpPr/>
          <p:nvPr/>
        </p:nvGrpSpPr>
        <p:grpSpPr>
          <a:xfrm>
            <a:off x="4791872" y="3631816"/>
            <a:ext cx="124105" cy="160459"/>
            <a:chOff x="8343621" y="4851400"/>
            <a:chExt cx="228879" cy="2197098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F8205F2D-1D4F-7F8E-CB43-92448053E742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0AC68D88-BFDB-28CB-E129-A4FDBDB74A74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5F7872B2-EDD0-A0F6-E458-F00E65BF5A96}"/>
              </a:ext>
            </a:extLst>
          </p:cNvPr>
          <p:cNvGrpSpPr/>
          <p:nvPr/>
        </p:nvGrpSpPr>
        <p:grpSpPr>
          <a:xfrm>
            <a:off x="5112715" y="3656307"/>
            <a:ext cx="124105" cy="133253"/>
            <a:chOff x="8343621" y="4851400"/>
            <a:chExt cx="228879" cy="2197098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22546DF8-2990-5A62-21FE-DE55D7E80104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13D8329A-3ACA-BC4B-7032-72F884144C24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F9FE61BA-E638-F9EA-48C1-70B995B974CD}"/>
              </a:ext>
            </a:extLst>
          </p:cNvPr>
          <p:cNvGrpSpPr/>
          <p:nvPr/>
        </p:nvGrpSpPr>
        <p:grpSpPr>
          <a:xfrm>
            <a:off x="5459518" y="3692688"/>
            <a:ext cx="124105" cy="98929"/>
            <a:chOff x="8343621" y="4851400"/>
            <a:chExt cx="228879" cy="2197098"/>
          </a:xfrm>
        </p:grpSpPr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15CE37A0-1A09-F6D3-258F-C4D712838BFF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1E504355-3F0F-C5A8-8276-568B71140C78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F78ADCE2-0907-24D8-70C0-DD3674E09699}"/>
              </a:ext>
            </a:extLst>
          </p:cNvPr>
          <p:cNvGrpSpPr/>
          <p:nvPr/>
        </p:nvGrpSpPr>
        <p:grpSpPr>
          <a:xfrm>
            <a:off x="5788110" y="3443316"/>
            <a:ext cx="124105" cy="346028"/>
            <a:chOff x="8343621" y="4851400"/>
            <a:chExt cx="228879" cy="2197098"/>
          </a:xfrm>
        </p:grpSpPr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16AE7090-3EDE-CDCD-C440-826714484C03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300F6DCB-A473-5A1C-8F3C-6F3BAA6012E8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D363E3DB-610A-CCED-F97D-D8F143B7AA22}"/>
              </a:ext>
            </a:extLst>
          </p:cNvPr>
          <p:cNvGrpSpPr/>
          <p:nvPr/>
        </p:nvGrpSpPr>
        <p:grpSpPr>
          <a:xfrm>
            <a:off x="6105612" y="3443316"/>
            <a:ext cx="124105" cy="345920"/>
            <a:chOff x="8343621" y="4851400"/>
            <a:chExt cx="228879" cy="2197098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8053BBB0-3A1A-D50C-6335-ECF5B8C999E9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C823263A-9900-282E-67B6-61EDC68327DD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78B0B08-38E8-39F6-A02D-FF11DA22880C}"/>
              </a:ext>
            </a:extLst>
          </p:cNvPr>
          <p:cNvGrpSpPr/>
          <p:nvPr/>
        </p:nvGrpSpPr>
        <p:grpSpPr>
          <a:xfrm>
            <a:off x="6442809" y="3350983"/>
            <a:ext cx="124105" cy="438145"/>
            <a:chOff x="8343621" y="4851400"/>
            <a:chExt cx="228879" cy="2197098"/>
          </a:xfrm>
        </p:grpSpPr>
        <p:sp>
          <p:nvSpPr>
            <p:cNvPr id="54" name="직사각형 53">
              <a:extLst>
                <a:ext uri="{FF2B5EF4-FFF2-40B4-BE49-F238E27FC236}">
                  <a16:creationId xmlns:a16="http://schemas.microsoft.com/office/drawing/2014/main" id="{D449E6B5-2EF1-870A-BC9D-FCAFDF710CD7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F6AAB2BD-78E5-20B2-E155-FC211ACEC88C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ABAF3DC8-313D-0D94-B056-AFFD292168D6}"/>
              </a:ext>
            </a:extLst>
          </p:cNvPr>
          <p:cNvGrpSpPr/>
          <p:nvPr/>
        </p:nvGrpSpPr>
        <p:grpSpPr>
          <a:xfrm>
            <a:off x="6781972" y="3655768"/>
            <a:ext cx="124105" cy="133252"/>
            <a:chOff x="8343621" y="4851400"/>
            <a:chExt cx="228879" cy="2197098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56F47694-2EF6-B204-7600-2C9C74265007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BE910868-E7F5-FF92-7ABA-54AE9E57F907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CD884204-E977-42C7-7793-D4D3F80C5BE3}"/>
              </a:ext>
            </a:extLst>
          </p:cNvPr>
          <p:cNvGrpSpPr/>
          <p:nvPr/>
        </p:nvGrpSpPr>
        <p:grpSpPr>
          <a:xfrm>
            <a:off x="7107828" y="3443316"/>
            <a:ext cx="124105" cy="345596"/>
            <a:chOff x="8343621" y="4851400"/>
            <a:chExt cx="228879" cy="2197098"/>
          </a:xfrm>
        </p:grpSpPr>
        <p:sp>
          <p:nvSpPr>
            <p:cNvPr id="61" name="직사각형 60">
              <a:extLst>
                <a:ext uri="{FF2B5EF4-FFF2-40B4-BE49-F238E27FC236}">
                  <a16:creationId xmlns:a16="http://schemas.microsoft.com/office/drawing/2014/main" id="{0786C9D7-00A7-AB00-2412-263747F3DC34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072211BA-0A7C-22FA-E37E-DBEB1EE27B63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D28A923B-D02F-2284-7025-1DDBFC4A6F38}"/>
              </a:ext>
            </a:extLst>
          </p:cNvPr>
          <p:cNvGrpSpPr/>
          <p:nvPr/>
        </p:nvGrpSpPr>
        <p:grpSpPr>
          <a:xfrm>
            <a:off x="7439276" y="3443316"/>
            <a:ext cx="124105" cy="345488"/>
            <a:chOff x="8343621" y="4851400"/>
            <a:chExt cx="228879" cy="2197098"/>
          </a:xfrm>
        </p:grpSpPr>
        <p:sp>
          <p:nvSpPr>
            <p:cNvPr id="448" name="직사각형 447">
              <a:extLst>
                <a:ext uri="{FF2B5EF4-FFF2-40B4-BE49-F238E27FC236}">
                  <a16:creationId xmlns:a16="http://schemas.microsoft.com/office/drawing/2014/main" id="{C3051B3B-2322-BCCD-CBD1-844D8CCFF14C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>
              <a:extLst>
                <a:ext uri="{FF2B5EF4-FFF2-40B4-BE49-F238E27FC236}">
                  <a16:creationId xmlns:a16="http://schemas.microsoft.com/office/drawing/2014/main" id="{EE151C11-BEDA-A6DF-F0A9-166ED416C850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0" name="그룹 449">
            <a:extLst>
              <a:ext uri="{FF2B5EF4-FFF2-40B4-BE49-F238E27FC236}">
                <a16:creationId xmlns:a16="http://schemas.microsoft.com/office/drawing/2014/main" id="{7D610435-BF7E-108E-7CD4-045AA1667488}"/>
              </a:ext>
            </a:extLst>
          </p:cNvPr>
          <p:cNvGrpSpPr/>
          <p:nvPr/>
        </p:nvGrpSpPr>
        <p:grpSpPr>
          <a:xfrm>
            <a:off x="7747708" y="3350983"/>
            <a:ext cx="124105" cy="437713"/>
            <a:chOff x="8343621" y="4851400"/>
            <a:chExt cx="228879" cy="2197098"/>
          </a:xfrm>
        </p:grpSpPr>
        <p:sp>
          <p:nvSpPr>
            <p:cNvPr id="451" name="직사각형 450">
              <a:extLst>
                <a:ext uri="{FF2B5EF4-FFF2-40B4-BE49-F238E27FC236}">
                  <a16:creationId xmlns:a16="http://schemas.microsoft.com/office/drawing/2014/main" id="{7E9CD89D-E6F6-0FD0-039B-53EB9FA7A962}"/>
                </a:ext>
              </a:extLst>
            </p:cNvPr>
            <p:cNvSpPr/>
            <p:nvPr/>
          </p:nvSpPr>
          <p:spPr>
            <a:xfrm>
              <a:off x="8343900" y="4851400"/>
              <a:ext cx="228600" cy="219709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>
              <a:extLst>
                <a:ext uri="{FF2B5EF4-FFF2-40B4-BE49-F238E27FC236}">
                  <a16:creationId xmlns:a16="http://schemas.microsoft.com/office/drawing/2014/main" id="{78DA24B7-2EC2-1ABE-D589-5E21A2FD7FDD}"/>
                </a:ext>
              </a:extLst>
            </p:cNvPr>
            <p:cNvSpPr/>
            <p:nvPr/>
          </p:nvSpPr>
          <p:spPr>
            <a:xfrm>
              <a:off x="8343621" y="4851401"/>
              <a:ext cx="228600" cy="10279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3" name="그룹 452">
            <a:extLst>
              <a:ext uri="{FF2B5EF4-FFF2-40B4-BE49-F238E27FC236}">
                <a16:creationId xmlns:a16="http://schemas.microsoft.com/office/drawing/2014/main" id="{D57CB93C-A26C-580E-C0F0-40BA9422BAE4}"/>
              </a:ext>
            </a:extLst>
          </p:cNvPr>
          <p:cNvGrpSpPr/>
          <p:nvPr/>
        </p:nvGrpSpPr>
        <p:grpSpPr>
          <a:xfrm>
            <a:off x="4207407" y="2281828"/>
            <a:ext cx="755459" cy="172100"/>
            <a:chOff x="3865852" y="2923089"/>
            <a:chExt cx="755459" cy="172100"/>
          </a:xfrm>
        </p:grpSpPr>
        <p:sp>
          <p:nvSpPr>
            <p:cNvPr id="454" name="직사각형 453">
              <a:extLst>
                <a:ext uri="{FF2B5EF4-FFF2-40B4-BE49-F238E27FC236}">
                  <a16:creationId xmlns:a16="http://schemas.microsoft.com/office/drawing/2014/main" id="{F230C5DB-72BD-7A93-67EF-162FD5D4E239}"/>
                </a:ext>
              </a:extLst>
            </p:cNvPr>
            <p:cNvSpPr/>
            <p:nvPr/>
          </p:nvSpPr>
          <p:spPr>
            <a:xfrm>
              <a:off x="3865852" y="2923089"/>
              <a:ext cx="755459" cy="17210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55" name="그룹 454">
              <a:extLst>
                <a:ext uri="{FF2B5EF4-FFF2-40B4-BE49-F238E27FC236}">
                  <a16:creationId xmlns:a16="http://schemas.microsoft.com/office/drawing/2014/main" id="{4238227E-3FEF-6B38-0919-FFBE3EF5EAE4}"/>
                </a:ext>
              </a:extLst>
            </p:cNvPr>
            <p:cNvGrpSpPr/>
            <p:nvPr/>
          </p:nvGrpSpPr>
          <p:grpSpPr>
            <a:xfrm>
              <a:off x="3932228" y="2961916"/>
              <a:ext cx="622706" cy="94446"/>
              <a:chOff x="3881584" y="3123130"/>
              <a:chExt cx="622706" cy="94446"/>
            </a:xfrm>
          </p:grpSpPr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93BF5A54-7949-F5AB-B462-34D2FB067167}"/>
                  </a:ext>
                </a:extLst>
              </p:cNvPr>
              <p:cNvSpPr txBox="1"/>
              <p:nvPr/>
            </p:nvSpPr>
            <p:spPr>
              <a:xfrm>
                <a:off x="3988893" y="3125243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457" name="TextBox 456">
                <a:extLst>
                  <a:ext uri="{FF2B5EF4-FFF2-40B4-BE49-F238E27FC236}">
                    <a16:creationId xmlns:a16="http://schemas.microsoft.com/office/drawing/2014/main" id="{80072190-C402-DAD9-7ECF-D48EB37B18B8}"/>
                  </a:ext>
                </a:extLst>
              </p:cNvPr>
              <p:cNvSpPr txBox="1"/>
              <p:nvPr/>
            </p:nvSpPr>
            <p:spPr>
              <a:xfrm>
                <a:off x="4350402" y="3123130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교사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458" name="타원 457">
                <a:extLst>
                  <a:ext uri="{FF2B5EF4-FFF2-40B4-BE49-F238E27FC236}">
                    <a16:creationId xmlns:a16="http://schemas.microsoft.com/office/drawing/2014/main" id="{30C8F134-F490-EB69-F1A9-765A126D0386}"/>
                  </a:ext>
                </a:extLst>
              </p:cNvPr>
              <p:cNvSpPr/>
              <p:nvPr/>
            </p:nvSpPr>
            <p:spPr>
              <a:xfrm>
                <a:off x="3881584" y="3137493"/>
                <a:ext cx="68400" cy="72000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9" name="타원 458">
                <a:extLst>
                  <a:ext uri="{FF2B5EF4-FFF2-40B4-BE49-F238E27FC236}">
                    <a16:creationId xmlns:a16="http://schemas.microsoft.com/office/drawing/2014/main" id="{C04F3DC6-47B8-30D7-89F8-B094E86213C7}"/>
                  </a:ext>
                </a:extLst>
              </p:cNvPr>
              <p:cNvSpPr/>
              <p:nvPr/>
            </p:nvSpPr>
            <p:spPr>
              <a:xfrm>
                <a:off x="4222810" y="3133297"/>
                <a:ext cx="68400" cy="7200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7F7F7F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461" name="그룹 460">
            <a:extLst>
              <a:ext uri="{FF2B5EF4-FFF2-40B4-BE49-F238E27FC236}">
                <a16:creationId xmlns:a16="http://schemas.microsoft.com/office/drawing/2014/main" id="{E12EC19B-2D03-4001-256B-A180196B439D}"/>
              </a:ext>
            </a:extLst>
          </p:cNvPr>
          <p:cNvGrpSpPr/>
          <p:nvPr/>
        </p:nvGrpSpPr>
        <p:grpSpPr>
          <a:xfrm>
            <a:off x="759412" y="3850646"/>
            <a:ext cx="7838197" cy="93543"/>
            <a:chOff x="814969" y="4671096"/>
            <a:chExt cx="7838197" cy="93543"/>
          </a:xfrm>
        </p:grpSpPr>
        <p:sp>
          <p:nvSpPr>
            <p:cNvPr id="462" name="TextBox 461">
              <a:extLst>
                <a:ext uri="{FF2B5EF4-FFF2-40B4-BE49-F238E27FC236}">
                  <a16:creationId xmlns:a16="http://schemas.microsoft.com/office/drawing/2014/main" id="{F3D86139-1323-2A1F-7ECE-398EDE8D6DBD}"/>
                </a:ext>
              </a:extLst>
            </p:cNvPr>
            <p:cNvSpPr txBox="1"/>
            <p:nvPr/>
          </p:nvSpPr>
          <p:spPr>
            <a:xfrm>
              <a:off x="814969" y="467120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75579E5-31D1-BFB0-89AC-9DB795A7AA4B}"/>
                </a:ext>
              </a:extLst>
            </p:cNvPr>
            <p:cNvSpPr txBox="1"/>
            <p:nvPr/>
          </p:nvSpPr>
          <p:spPr>
            <a:xfrm>
              <a:off x="1147745" y="467125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3C796E93-3EB4-161D-AB0D-1E708F5AE180}"/>
                </a:ext>
              </a:extLst>
            </p:cNvPr>
            <p:cNvSpPr txBox="1"/>
            <p:nvPr/>
          </p:nvSpPr>
          <p:spPr>
            <a:xfrm>
              <a:off x="8468820" y="467130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AFBE2457-3BD3-3615-E953-91E04A0A81A5}"/>
                </a:ext>
              </a:extLst>
            </p:cNvPr>
            <p:cNvSpPr txBox="1"/>
            <p:nvPr/>
          </p:nvSpPr>
          <p:spPr>
            <a:xfrm>
              <a:off x="1480521" y="467136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F3FC1CFE-0DF2-3BAD-F353-7063B4EC60A9}"/>
                </a:ext>
              </a:extLst>
            </p:cNvPr>
            <p:cNvSpPr txBox="1"/>
            <p:nvPr/>
          </p:nvSpPr>
          <p:spPr>
            <a:xfrm>
              <a:off x="1813297" y="467141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EE1BB234-CE95-E4C6-EB36-23E2F89D8103}"/>
                </a:ext>
              </a:extLst>
            </p:cNvPr>
            <p:cNvSpPr txBox="1"/>
            <p:nvPr/>
          </p:nvSpPr>
          <p:spPr>
            <a:xfrm>
              <a:off x="2146073" y="467146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69" name="TextBox 468">
              <a:extLst>
                <a:ext uri="{FF2B5EF4-FFF2-40B4-BE49-F238E27FC236}">
                  <a16:creationId xmlns:a16="http://schemas.microsoft.com/office/drawing/2014/main" id="{6DBC409D-AA4B-6ABB-39DE-4DC601D966A7}"/>
                </a:ext>
              </a:extLst>
            </p:cNvPr>
            <p:cNvSpPr txBox="1"/>
            <p:nvPr/>
          </p:nvSpPr>
          <p:spPr>
            <a:xfrm>
              <a:off x="2478849" y="467152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621BBDAF-9063-2EF0-463A-A1E3CB059969}"/>
                </a:ext>
              </a:extLst>
            </p:cNvPr>
            <p:cNvSpPr txBox="1"/>
            <p:nvPr/>
          </p:nvSpPr>
          <p:spPr>
            <a:xfrm>
              <a:off x="2811625" y="467157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06762137-DF2C-76DA-49B3-813A405082A0}"/>
                </a:ext>
              </a:extLst>
            </p:cNvPr>
            <p:cNvSpPr txBox="1"/>
            <p:nvPr/>
          </p:nvSpPr>
          <p:spPr>
            <a:xfrm>
              <a:off x="3144401" y="467162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74D2B60C-D18E-E741-3B2A-9EFF6F625914}"/>
                </a:ext>
              </a:extLst>
            </p:cNvPr>
            <p:cNvSpPr txBox="1"/>
            <p:nvPr/>
          </p:nvSpPr>
          <p:spPr>
            <a:xfrm>
              <a:off x="3477177" y="467167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2" name="TextBox 481">
              <a:extLst>
                <a:ext uri="{FF2B5EF4-FFF2-40B4-BE49-F238E27FC236}">
                  <a16:creationId xmlns:a16="http://schemas.microsoft.com/office/drawing/2014/main" id="{315DBF0D-30B9-57E3-E9D0-8A3E0C3CD26E}"/>
                </a:ext>
              </a:extLst>
            </p:cNvPr>
            <p:cNvSpPr txBox="1"/>
            <p:nvPr/>
          </p:nvSpPr>
          <p:spPr>
            <a:xfrm>
              <a:off x="3809953" y="467173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4EE3B4C6-7A5F-6959-A843-AC7E46C57FD9}"/>
                </a:ext>
              </a:extLst>
            </p:cNvPr>
            <p:cNvSpPr txBox="1"/>
            <p:nvPr/>
          </p:nvSpPr>
          <p:spPr>
            <a:xfrm>
              <a:off x="4142729" y="467178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1545B5DE-5527-70F2-22BA-2981C00DE277}"/>
                </a:ext>
              </a:extLst>
            </p:cNvPr>
            <p:cNvSpPr txBox="1"/>
            <p:nvPr/>
          </p:nvSpPr>
          <p:spPr>
            <a:xfrm>
              <a:off x="4475505" y="467183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7" name="TextBox 486">
              <a:extLst>
                <a:ext uri="{FF2B5EF4-FFF2-40B4-BE49-F238E27FC236}">
                  <a16:creationId xmlns:a16="http://schemas.microsoft.com/office/drawing/2014/main" id="{90844DE2-19DE-350E-BBEC-2D24D37CB946}"/>
                </a:ext>
              </a:extLst>
            </p:cNvPr>
            <p:cNvSpPr txBox="1"/>
            <p:nvPr/>
          </p:nvSpPr>
          <p:spPr>
            <a:xfrm>
              <a:off x="4808281" y="467189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8" name="TextBox 487">
              <a:extLst>
                <a:ext uri="{FF2B5EF4-FFF2-40B4-BE49-F238E27FC236}">
                  <a16:creationId xmlns:a16="http://schemas.microsoft.com/office/drawing/2014/main" id="{A0106C99-FFDA-49FC-080F-56008E1A988C}"/>
                </a:ext>
              </a:extLst>
            </p:cNvPr>
            <p:cNvSpPr txBox="1"/>
            <p:nvPr/>
          </p:nvSpPr>
          <p:spPr>
            <a:xfrm>
              <a:off x="5141057" y="467194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5A2A8693-DEA6-D9DD-85E0-1D0971A64F59}"/>
                </a:ext>
              </a:extLst>
            </p:cNvPr>
            <p:cNvSpPr txBox="1"/>
            <p:nvPr/>
          </p:nvSpPr>
          <p:spPr>
            <a:xfrm>
              <a:off x="5473833" y="467199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D00C102B-EA71-AA01-A324-BDA7F8E3EDBE}"/>
                </a:ext>
              </a:extLst>
            </p:cNvPr>
            <p:cNvSpPr txBox="1"/>
            <p:nvPr/>
          </p:nvSpPr>
          <p:spPr>
            <a:xfrm>
              <a:off x="5806609" y="467205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BC6D2DD5-65D3-5832-6AC3-C8B3D8836086}"/>
                </a:ext>
              </a:extLst>
            </p:cNvPr>
            <p:cNvSpPr txBox="1"/>
            <p:nvPr/>
          </p:nvSpPr>
          <p:spPr>
            <a:xfrm>
              <a:off x="6139385" y="467210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2" name="TextBox 491">
              <a:extLst>
                <a:ext uri="{FF2B5EF4-FFF2-40B4-BE49-F238E27FC236}">
                  <a16:creationId xmlns:a16="http://schemas.microsoft.com/office/drawing/2014/main" id="{FDDB52B8-F92E-79BF-2A19-904DF12269CE}"/>
                </a:ext>
              </a:extLst>
            </p:cNvPr>
            <p:cNvSpPr txBox="1"/>
            <p:nvPr/>
          </p:nvSpPr>
          <p:spPr>
            <a:xfrm>
              <a:off x="6472161" y="467215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FB2D07AD-900B-8B64-1DD5-BB9046920E59}"/>
                </a:ext>
              </a:extLst>
            </p:cNvPr>
            <p:cNvSpPr txBox="1"/>
            <p:nvPr/>
          </p:nvSpPr>
          <p:spPr>
            <a:xfrm>
              <a:off x="6804937" y="467220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F998C383-1FED-010C-558C-A128155F7897}"/>
                </a:ext>
              </a:extLst>
            </p:cNvPr>
            <p:cNvSpPr txBox="1"/>
            <p:nvPr/>
          </p:nvSpPr>
          <p:spPr>
            <a:xfrm>
              <a:off x="7137713" y="467226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2F355D95-832D-7993-BC26-77D6C7CD1CAF}"/>
                </a:ext>
              </a:extLst>
            </p:cNvPr>
            <p:cNvSpPr txBox="1"/>
            <p:nvPr/>
          </p:nvSpPr>
          <p:spPr>
            <a:xfrm>
              <a:off x="7470489" y="467230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6" name="TextBox 495">
              <a:extLst>
                <a:ext uri="{FF2B5EF4-FFF2-40B4-BE49-F238E27FC236}">
                  <a16:creationId xmlns:a16="http://schemas.microsoft.com/office/drawing/2014/main" id="{96D84D24-37E8-9826-003E-389B6C92D863}"/>
                </a:ext>
              </a:extLst>
            </p:cNvPr>
            <p:cNvSpPr txBox="1"/>
            <p:nvPr/>
          </p:nvSpPr>
          <p:spPr>
            <a:xfrm>
              <a:off x="7803265" y="467114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4B6B2BFD-56F0-4346-873C-B599831F72DC}"/>
                </a:ext>
              </a:extLst>
            </p:cNvPr>
            <p:cNvSpPr txBox="1"/>
            <p:nvPr/>
          </p:nvSpPr>
          <p:spPr>
            <a:xfrm>
              <a:off x="8136041" y="467109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</p:grpSp>
      <p:graphicFrame>
        <p:nvGraphicFramePr>
          <p:cNvPr id="498" name="표 497">
            <a:extLst>
              <a:ext uri="{FF2B5EF4-FFF2-40B4-BE49-F238E27FC236}">
                <a16:creationId xmlns:a16="http://schemas.microsoft.com/office/drawing/2014/main" id="{0E9C3500-7DC8-F5D9-8BCB-290D7AB58B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255615"/>
              </p:ext>
            </p:extLst>
          </p:nvPr>
        </p:nvGraphicFramePr>
        <p:xfrm>
          <a:off x="453290" y="4502564"/>
          <a:ext cx="8319159" cy="16046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2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71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449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지역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학교급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학교명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교사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학생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876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가평마장초등학교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212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20</a:t>
                      </a:r>
                      <a:endParaRPr lang="ko-KR" altLang="en-US" sz="700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452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가평미원초등학교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115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14</a:t>
                      </a:r>
                      <a:endParaRPr lang="ko-KR" altLang="en-US" sz="700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542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121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230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대성초등학교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122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15</a:t>
                      </a:r>
                      <a:endParaRPr lang="ko-KR" altLang="en-US" sz="700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350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목동초등학교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127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18</a:t>
                      </a:r>
                      <a:endParaRPr lang="ko-KR" altLang="en-US" sz="700" dirty="0"/>
                    </a:p>
                  </a:txBody>
                  <a:tcPr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440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99" name="TextBox 498">
            <a:extLst>
              <a:ext uri="{FF2B5EF4-FFF2-40B4-BE49-F238E27FC236}">
                <a16:creationId xmlns:a16="http://schemas.microsoft.com/office/drawing/2014/main" id="{495552ED-D018-A6FE-18CF-AB807EFE7029}"/>
              </a:ext>
            </a:extLst>
          </p:cNvPr>
          <p:cNvSpPr txBox="1"/>
          <p:nvPr/>
        </p:nvSpPr>
        <p:spPr>
          <a:xfrm>
            <a:off x="453293" y="4278361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학교별 가입자 수</a:t>
            </a:r>
            <a:endParaRPr kumimoji="1" lang="x-none" altLang="en-US" sz="800" b="1" dirty="0"/>
          </a:p>
        </p:txBody>
      </p:sp>
      <p:grpSp>
        <p:nvGrpSpPr>
          <p:cNvPr id="500" name="그룹 499">
            <a:extLst>
              <a:ext uri="{FF2B5EF4-FFF2-40B4-BE49-F238E27FC236}">
                <a16:creationId xmlns:a16="http://schemas.microsoft.com/office/drawing/2014/main" id="{6E8DE1AA-A8B2-E2A7-9F22-4E744F07765C}"/>
              </a:ext>
            </a:extLst>
          </p:cNvPr>
          <p:cNvGrpSpPr/>
          <p:nvPr/>
        </p:nvGrpSpPr>
        <p:grpSpPr>
          <a:xfrm>
            <a:off x="459731" y="6098986"/>
            <a:ext cx="8319158" cy="111326"/>
            <a:chOff x="313561" y="3532494"/>
            <a:chExt cx="10875376" cy="84019"/>
          </a:xfrm>
        </p:grpSpPr>
        <p:grpSp>
          <p:nvGrpSpPr>
            <p:cNvPr id="501" name="그룹 500">
              <a:extLst>
                <a:ext uri="{FF2B5EF4-FFF2-40B4-BE49-F238E27FC236}">
                  <a16:creationId xmlns:a16="http://schemas.microsoft.com/office/drawing/2014/main" id="{E47C9EC9-120A-B20A-F03D-1EE8F290697E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523" name="Cutout">
                <a:extLst>
                  <a:ext uri="{FF2B5EF4-FFF2-40B4-BE49-F238E27FC236}">
                    <a16:creationId xmlns:a16="http://schemas.microsoft.com/office/drawing/2014/main" id="{84F7BB14-30B2-CB69-B8C2-A7852601AF7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30" name="Fill">
                  <a:extLst>
                    <a:ext uri="{FF2B5EF4-FFF2-40B4-BE49-F238E27FC236}">
                      <a16:creationId xmlns:a16="http://schemas.microsoft.com/office/drawing/2014/main" id="{98158D20-0613-4E04-6776-DD1488DAA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1" name="Border">
                  <a:extLst>
                    <a:ext uri="{FF2B5EF4-FFF2-40B4-BE49-F238E27FC236}">
                      <a16:creationId xmlns:a16="http://schemas.microsoft.com/office/drawing/2014/main" id="{B0A524EC-BC2D-469F-1930-6A342DB7F1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4" name="Cutout">
                <a:extLst>
                  <a:ext uri="{FF2B5EF4-FFF2-40B4-BE49-F238E27FC236}">
                    <a16:creationId xmlns:a16="http://schemas.microsoft.com/office/drawing/2014/main" id="{F211C6E4-95D5-BA75-E0F3-18E9BC392BB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28" name="Fill">
                  <a:extLst>
                    <a:ext uri="{FF2B5EF4-FFF2-40B4-BE49-F238E27FC236}">
                      <a16:creationId xmlns:a16="http://schemas.microsoft.com/office/drawing/2014/main" id="{43091F56-278E-C68A-07FA-9CD1005C5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9" name="Border">
                  <a:extLst>
                    <a:ext uri="{FF2B5EF4-FFF2-40B4-BE49-F238E27FC236}">
                      <a16:creationId xmlns:a16="http://schemas.microsoft.com/office/drawing/2014/main" id="{13F45712-2D51-51F4-5E2F-4F2F117C6B5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5" name="Cutout">
                <a:extLst>
                  <a:ext uri="{FF2B5EF4-FFF2-40B4-BE49-F238E27FC236}">
                    <a16:creationId xmlns:a16="http://schemas.microsoft.com/office/drawing/2014/main" id="{D1FF2D8D-4326-53D3-B475-82842B8ECBBF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26" name="Fill">
                  <a:extLst>
                    <a:ext uri="{FF2B5EF4-FFF2-40B4-BE49-F238E27FC236}">
                      <a16:creationId xmlns:a16="http://schemas.microsoft.com/office/drawing/2014/main" id="{43FF7F09-1122-8FAE-671F-58FFC782B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7" name="Border">
                  <a:extLst>
                    <a:ext uri="{FF2B5EF4-FFF2-40B4-BE49-F238E27FC236}">
                      <a16:creationId xmlns:a16="http://schemas.microsoft.com/office/drawing/2014/main" id="{E7A0769C-975F-EC44-53A3-93F392D5EB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02" name="그룹 501">
              <a:extLst>
                <a:ext uri="{FF2B5EF4-FFF2-40B4-BE49-F238E27FC236}">
                  <a16:creationId xmlns:a16="http://schemas.microsoft.com/office/drawing/2014/main" id="{926A57F4-E9B1-4E67-E62B-B2EE042D2403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513" name="Cutout">
                <a:extLst>
                  <a:ext uri="{FF2B5EF4-FFF2-40B4-BE49-F238E27FC236}">
                    <a16:creationId xmlns:a16="http://schemas.microsoft.com/office/drawing/2014/main" id="{20617287-7DC0-A2BF-7F83-7C50FA22118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21" name="Fill">
                  <a:extLst>
                    <a:ext uri="{FF2B5EF4-FFF2-40B4-BE49-F238E27FC236}">
                      <a16:creationId xmlns:a16="http://schemas.microsoft.com/office/drawing/2014/main" id="{4EF9F38A-CA32-5F23-2892-D0F5A3F46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2" name="Border">
                  <a:extLst>
                    <a:ext uri="{FF2B5EF4-FFF2-40B4-BE49-F238E27FC236}">
                      <a16:creationId xmlns:a16="http://schemas.microsoft.com/office/drawing/2014/main" id="{8F4AD48F-BEC0-4106-10E7-4E521BC6B0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14" name="Cutout">
                <a:extLst>
                  <a:ext uri="{FF2B5EF4-FFF2-40B4-BE49-F238E27FC236}">
                    <a16:creationId xmlns:a16="http://schemas.microsoft.com/office/drawing/2014/main" id="{5A311E7E-0C37-1C9C-3DBF-7C8E7E9EEAE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19" name="Fill">
                  <a:extLst>
                    <a:ext uri="{FF2B5EF4-FFF2-40B4-BE49-F238E27FC236}">
                      <a16:creationId xmlns:a16="http://schemas.microsoft.com/office/drawing/2014/main" id="{57EE4CC9-4728-B0FE-6DCF-CD73882C4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0" name="Border">
                  <a:extLst>
                    <a:ext uri="{FF2B5EF4-FFF2-40B4-BE49-F238E27FC236}">
                      <a16:creationId xmlns:a16="http://schemas.microsoft.com/office/drawing/2014/main" id="{F45FDE0D-4123-46AC-0D74-E94DF1A336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15" name="Cutout">
                <a:extLst>
                  <a:ext uri="{FF2B5EF4-FFF2-40B4-BE49-F238E27FC236}">
                    <a16:creationId xmlns:a16="http://schemas.microsoft.com/office/drawing/2014/main" id="{F450EF69-D41B-5AF7-6576-EDB7DAA41934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16" name="Fill">
                  <a:extLst>
                    <a:ext uri="{FF2B5EF4-FFF2-40B4-BE49-F238E27FC236}">
                      <a16:creationId xmlns:a16="http://schemas.microsoft.com/office/drawing/2014/main" id="{48CEC42F-F481-13BE-48D7-DF8276C28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8" name="Border">
                  <a:extLst>
                    <a:ext uri="{FF2B5EF4-FFF2-40B4-BE49-F238E27FC236}">
                      <a16:creationId xmlns:a16="http://schemas.microsoft.com/office/drawing/2014/main" id="{C49093B5-33E9-7764-00B1-4F4AE8DEB7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03" name="그룹 502">
              <a:extLst>
                <a:ext uri="{FF2B5EF4-FFF2-40B4-BE49-F238E27FC236}">
                  <a16:creationId xmlns:a16="http://schemas.microsoft.com/office/drawing/2014/main" id="{2BC482E1-6784-DEAD-BFED-52E1EB45B40D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504" name="Cutout">
                <a:extLst>
                  <a:ext uri="{FF2B5EF4-FFF2-40B4-BE49-F238E27FC236}">
                    <a16:creationId xmlns:a16="http://schemas.microsoft.com/office/drawing/2014/main" id="{266D7657-2928-FCF9-54CE-6DEE06CE1D6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11" name="Fill">
                  <a:extLst>
                    <a:ext uri="{FF2B5EF4-FFF2-40B4-BE49-F238E27FC236}">
                      <a16:creationId xmlns:a16="http://schemas.microsoft.com/office/drawing/2014/main" id="{6C587B56-3E78-81C8-C233-300BE1C76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2" name="Border">
                  <a:extLst>
                    <a:ext uri="{FF2B5EF4-FFF2-40B4-BE49-F238E27FC236}">
                      <a16:creationId xmlns:a16="http://schemas.microsoft.com/office/drawing/2014/main" id="{AC6129CE-33E2-786C-AB89-4330372C35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5" name="Cutout">
                <a:extLst>
                  <a:ext uri="{FF2B5EF4-FFF2-40B4-BE49-F238E27FC236}">
                    <a16:creationId xmlns:a16="http://schemas.microsoft.com/office/drawing/2014/main" id="{0BB8D0AC-081F-D4B3-EB12-81F9E5B1662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09" name="Fill">
                  <a:extLst>
                    <a:ext uri="{FF2B5EF4-FFF2-40B4-BE49-F238E27FC236}">
                      <a16:creationId xmlns:a16="http://schemas.microsoft.com/office/drawing/2014/main" id="{5A6860C4-48FA-4D05-41A9-A270B1500D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0" name="Border">
                  <a:extLst>
                    <a:ext uri="{FF2B5EF4-FFF2-40B4-BE49-F238E27FC236}">
                      <a16:creationId xmlns:a16="http://schemas.microsoft.com/office/drawing/2014/main" id="{8F6EDAAC-5998-8C62-4BD8-59393A59442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6" name="Cutout">
                <a:extLst>
                  <a:ext uri="{FF2B5EF4-FFF2-40B4-BE49-F238E27FC236}">
                    <a16:creationId xmlns:a16="http://schemas.microsoft.com/office/drawing/2014/main" id="{6FDEFD46-7423-BD32-73D2-E5D1AD59DDA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07" name="Fill">
                  <a:extLst>
                    <a:ext uri="{FF2B5EF4-FFF2-40B4-BE49-F238E27FC236}">
                      <a16:creationId xmlns:a16="http://schemas.microsoft.com/office/drawing/2014/main" id="{05E48A3F-F4E9-4446-9BCB-72B372762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8" name="Border">
                  <a:extLst>
                    <a:ext uri="{FF2B5EF4-FFF2-40B4-BE49-F238E27FC236}">
                      <a16:creationId xmlns:a16="http://schemas.microsoft.com/office/drawing/2014/main" id="{02954B05-3E91-643C-8DCD-7F873DFA50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532" name="TextBox 531">
            <a:extLst>
              <a:ext uri="{FF2B5EF4-FFF2-40B4-BE49-F238E27FC236}">
                <a16:creationId xmlns:a16="http://schemas.microsoft.com/office/drawing/2014/main" id="{78AD29F4-7DAD-F14C-A62C-18B570EEC8C1}"/>
              </a:ext>
            </a:extLst>
          </p:cNvPr>
          <p:cNvSpPr txBox="1"/>
          <p:nvPr/>
        </p:nvSpPr>
        <p:spPr>
          <a:xfrm>
            <a:off x="3119717" y="6262405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33" name="Google Shape;877;p22">
            <a:extLst>
              <a:ext uri="{FF2B5EF4-FFF2-40B4-BE49-F238E27FC236}">
                <a16:creationId xmlns:a16="http://schemas.microsoft.com/office/drawing/2014/main" id="{B3F72B16-0F52-493A-3C5D-AEDEB292B74C}"/>
              </a:ext>
            </a:extLst>
          </p:cNvPr>
          <p:cNvSpPr/>
          <p:nvPr/>
        </p:nvSpPr>
        <p:spPr>
          <a:xfrm>
            <a:off x="8073653" y="4237761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48" name="타원 547">
            <a:extLst>
              <a:ext uri="{FF2B5EF4-FFF2-40B4-BE49-F238E27FC236}">
                <a16:creationId xmlns:a16="http://schemas.microsoft.com/office/drawing/2014/main" id="{1B20CAF4-FDCB-B107-B706-8D6567A0DE97}"/>
              </a:ext>
            </a:extLst>
          </p:cNvPr>
          <p:cNvSpPr/>
          <p:nvPr/>
        </p:nvSpPr>
        <p:spPr>
          <a:xfrm>
            <a:off x="310636" y="120421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49" name="타원 548">
            <a:extLst>
              <a:ext uri="{FF2B5EF4-FFF2-40B4-BE49-F238E27FC236}">
                <a16:creationId xmlns:a16="http://schemas.microsoft.com/office/drawing/2014/main" id="{3606C2B1-8507-F954-F630-205A241B8DFD}"/>
              </a:ext>
            </a:extLst>
          </p:cNvPr>
          <p:cNvSpPr/>
          <p:nvPr/>
        </p:nvSpPr>
        <p:spPr>
          <a:xfrm>
            <a:off x="5024749" y="124227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50" name="직사각형 549">
            <a:extLst>
              <a:ext uri="{FF2B5EF4-FFF2-40B4-BE49-F238E27FC236}">
                <a16:creationId xmlns:a16="http://schemas.microsoft.com/office/drawing/2014/main" id="{B713B429-4192-4E09-CD51-75056E053A76}"/>
              </a:ext>
            </a:extLst>
          </p:cNvPr>
          <p:cNvSpPr/>
          <p:nvPr/>
        </p:nvSpPr>
        <p:spPr>
          <a:xfrm>
            <a:off x="344644" y="1965417"/>
            <a:ext cx="8551705" cy="2194437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1" name="타원 550">
            <a:extLst>
              <a:ext uri="{FF2B5EF4-FFF2-40B4-BE49-F238E27FC236}">
                <a16:creationId xmlns:a16="http://schemas.microsoft.com/office/drawing/2014/main" id="{87303CFA-2F71-11D8-8DCC-A0B080475641}"/>
              </a:ext>
            </a:extLst>
          </p:cNvPr>
          <p:cNvSpPr/>
          <p:nvPr/>
        </p:nvSpPr>
        <p:spPr>
          <a:xfrm>
            <a:off x="283893" y="189871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8EEEDF08-84A4-E21A-90C4-40D10A0F26E1}"/>
              </a:ext>
            </a:extLst>
          </p:cNvPr>
          <p:cNvSpPr txBox="1"/>
          <p:nvPr/>
        </p:nvSpPr>
        <p:spPr>
          <a:xfrm>
            <a:off x="2372394" y="4153034"/>
            <a:ext cx="210760" cy="769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en-US" altLang="ko-KR" sz="5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03:00</a:t>
            </a:r>
          </a:p>
        </p:txBody>
      </p:sp>
      <p:grpSp>
        <p:nvGrpSpPr>
          <p:cNvPr id="473" name="그룹 472">
            <a:extLst>
              <a:ext uri="{FF2B5EF4-FFF2-40B4-BE49-F238E27FC236}">
                <a16:creationId xmlns:a16="http://schemas.microsoft.com/office/drawing/2014/main" id="{EACFC275-CB02-872A-377D-1A9D5DA7ADC6}"/>
              </a:ext>
            </a:extLst>
          </p:cNvPr>
          <p:cNvGrpSpPr/>
          <p:nvPr/>
        </p:nvGrpSpPr>
        <p:grpSpPr>
          <a:xfrm>
            <a:off x="3554190" y="3346431"/>
            <a:ext cx="593895" cy="399222"/>
            <a:chOff x="-949660" y="3339750"/>
            <a:chExt cx="593895" cy="399222"/>
          </a:xfrm>
        </p:grpSpPr>
        <p:sp>
          <p:nvSpPr>
            <p:cNvPr id="569" name="자유형: 도형 568">
              <a:extLst>
                <a:ext uri="{FF2B5EF4-FFF2-40B4-BE49-F238E27FC236}">
                  <a16:creationId xmlns:a16="http://schemas.microsoft.com/office/drawing/2014/main" id="{3CB6AD94-650D-BF08-6CC0-CEC875C1F477}"/>
                </a:ext>
              </a:extLst>
            </p:cNvPr>
            <p:cNvSpPr/>
            <p:nvPr/>
          </p:nvSpPr>
          <p:spPr>
            <a:xfrm>
              <a:off x="-949660" y="3339750"/>
              <a:ext cx="593895" cy="399222"/>
            </a:xfrm>
            <a:custGeom>
              <a:avLst/>
              <a:gdLst>
                <a:gd name="connsiteX0" fmla="*/ 121136 w 593895"/>
                <a:gd name="connsiteY0" fmla="*/ 0 h 301162"/>
                <a:gd name="connsiteX1" fmla="*/ 543700 w 593895"/>
                <a:gd name="connsiteY1" fmla="*/ 0 h 301162"/>
                <a:gd name="connsiteX2" fmla="*/ 593895 w 593895"/>
                <a:gd name="connsiteY2" fmla="*/ 50195 h 301162"/>
                <a:gd name="connsiteX3" fmla="*/ 593895 w 593895"/>
                <a:gd name="connsiteY3" fmla="*/ 250967 h 301162"/>
                <a:gd name="connsiteX4" fmla="*/ 543700 w 593895"/>
                <a:gd name="connsiteY4" fmla="*/ 301162 h 301162"/>
                <a:gd name="connsiteX5" fmla="*/ 121136 w 593895"/>
                <a:gd name="connsiteY5" fmla="*/ 301162 h 301162"/>
                <a:gd name="connsiteX6" fmla="*/ 70941 w 593895"/>
                <a:gd name="connsiteY6" fmla="*/ 250967 h 301162"/>
                <a:gd name="connsiteX7" fmla="*/ 70941 w 593895"/>
                <a:gd name="connsiteY7" fmla="*/ 92306 h 301162"/>
                <a:gd name="connsiteX8" fmla="*/ 0 w 593895"/>
                <a:gd name="connsiteY8" fmla="*/ 42793 h 301162"/>
                <a:gd name="connsiteX9" fmla="*/ 85317 w 593895"/>
                <a:gd name="connsiteY9" fmla="*/ 15490 h 301162"/>
                <a:gd name="connsiteX10" fmla="*/ 85643 w 593895"/>
                <a:gd name="connsiteY10" fmla="*/ 14702 h 301162"/>
                <a:gd name="connsiteX11" fmla="*/ 121136 w 593895"/>
                <a:gd name="connsiteY11" fmla="*/ 0 h 30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5" h="301162">
                  <a:moveTo>
                    <a:pt x="121136" y="0"/>
                  </a:moveTo>
                  <a:lnTo>
                    <a:pt x="543700" y="0"/>
                  </a:lnTo>
                  <a:cubicBezTo>
                    <a:pt x="571422" y="0"/>
                    <a:pt x="593895" y="22473"/>
                    <a:pt x="593895" y="50195"/>
                  </a:cubicBezTo>
                  <a:lnTo>
                    <a:pt x="593895" y="250967"/>
                  </a:lnTo>
                  <a:cubicBezTo>
                    <a:pt x="593895" y="278689"/>
                    <a:pt x="571422" y="301162"/>
                    <a:pt x="543700" y="301162"/>
                  </a:cubicBezTo>
                  <a:lnTo>
                    <a:pt x="121136" y="301162"/>
                  </a:lnTo>
                  <a:cubicBezTo>
                    <a:pt x="93414" y="301162"/>
                    <a:pt x="70941" y="278689"/>
                    <a:pt x="70941" y="250967"/>
                  </a:cubicBezTo>
                  <a:lnTo>
                    <a:pt x="70941" y="92306"/>
                  </a:lnTo>
                  <a:lnTo>
                    <a:pt x="0" y="42793"/>
                  </a:lnTo>
                  <a:lnTo>
                    <a:pt x="85317" y="15490"/>
                  </a:lnTo>
                  <a:lnTo>
                    <a:pt x="85643" y="14702"/>
                  </a:lnTo>
                  <a:cubicBezTo>
                    <a:pt x="94726" y="5619"/>
                    <a:pt x="107275" y="0"/>
                    <a:pt x="121136" y="0"/>
                  </a:cubicBezTo>
                  <a:close/>
                </a:path>
              </a:pathLst>
            </a:custGeom>
            <a:solidFill>
              <a:schemeClr val="tx1">
                <a:alpha val="73000"/>
              </a:schemeClr>
            </a:solidFill>
            <a:ln w="12700">
              <a:noFill/>
              <a:miter lim="400000"/>
            </a:ln>
          </p:spPr>
          <p:txBody>
            <a:bodyPr wrap="square" lIns="0" tIns="0" rIns="0" bIns="0" rtlCol="0" anchor="ctr">
              <a:noAutofit/>
            </a:bodyPr>
            <a:lstStyle/>
            <a:p>
              <a:endPara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0" name="TextBox 569">
              <a:extLst>
                <a:ext uri="{FF2B5EF4-FFF2-40B4-BE49-F238E27FC236}">
                  <a16:creationId xmlns:a16="http://schemas.microsoft.com/office/drawing/2014/main" id="{B3E59EE3-8DE9-ED03-0FB8-C7BB292AF4AA}"/>
                </a:ext>
              </a:extLst>
            </p:cNvPr>
            <p:cNvSpPr txBox="1"/>
            <p:nvPr/>
          </p:nvSpPr>
          <p:spPr>
            <a:xfrm>
              <a:off x="-832417" y="3360836"/>
              <a:ext cx="210760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08:00</a:t>
              </a:r>
            </a:p>
          </p:txBody>
        </p:sp>
        <p:sp>
          <p:nvSpPr>
            <p:cNvPr id="571" name="직사각형 570">
              <a:extLst>
                <a:ext uri="{FF2B5EF4-FFF2-40B4-BE49-F238E27FC236}">
                  <a16:creationId xmlns:a16="http://schemas.microsoft.com/office/drawing/2014/main" id="{59816FEF-30F6-D5CD-B254-D40DC1E5F3A8}"/>
                </a:ext>
              </a:extLst>
            </p:cNvPr>
            <p:cNvSpPr/>
            <p:nvPr/>
          </p:nvSpPr>
          <p:spPr>
            <a:xfrm>
              <a:off x="-826292" y="3601883"/>
              <a:ext cx="88505" cy="88505"/>
            </a:xfrm>
            <a:prstGeom prst="rect">
              <a:avLst/>
            </a:prstGeom>
            <a:solidFill>
              <a:schemeClr val="tx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72" name="TextBox 571">
              <a:extLst>
                <a:ext uri="{FF2B5EF4-FFF2-40B4-BE49-F238E27FC236}">
                  <a16:creationId xmlns:a16="http://schemas.microsoft.com/office/drawing/2014/main" id="{9FF63EEF-2111-680E-77C7-0D4B13E3C364}"/>
                </a:ext>
              </a:extLst>
            </p:cNvPr>
            <p:cNvSpPr txBox="1"/>
            <p:nvPr/>
          </p:nvSpPr>
          <p:spPr>
            <a:xfrm>
              <a:off x="-696628" y="3605328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11</a:t>
              </a:r>
            </a:p>
          </p:txBody>
        </p:sp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2C2F608F-1A31-EB4C-A5BD-DB19763BCEA7}"/>
                </a:ext>
              </a:extLst>
            </p:cNvPr>
            <p:cNvSpPr/>
            <p:nvPr/>
          </p:nvSpPr>
          <p:spPr>
            <a:xfrm>
              <a:off x="-826292" y="3463318"/>
              <a:ext cx="88505" cy="88505"/>
            </a:xfrm>
            <a:prstGeom prst="rect">
              <a:avLst/>
            </a:prstGeom>
            <a:solidFill>
              <a:srgbClr val="7F7F7F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A67E4D32-3734-6C64-C5E6-1CE509B45C48}"/>
                </a:ext>
              </a:extLst>
            </p:cNvPr>
            <p:cNvSpPr txBox="1"/>
            <p:nvPr/>
          </p:nvSpPr>
          <p:spPr>
            <a:xfrm>
              <a:off x="-696628" y="3469098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교사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7</a:t>
              </a:r>
            </a:p>
          </p:txBody>
        </p:sp>
      </p:grpSp>
      <p:pic>
        <p:nvPicPr>
          <p:cNvPr id="135" name="그래픽 134" descr="커서 단색으로 채워진">
            <a:extLst>
              <a:ext uri="{FF2B5EF4-FFF2-40B4-BE49-F238E27FC236}">
                <a16:creationId xmlns:a16="http://schemas.microsoft.com/office/drawing/2014/main" id="{0CFCC092-0CA1-1C05-7994-8575972F7D5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482650" y="3348379"/>
            <a:ext cx="143080" cy="143080"/>
          </a:xfrm>
          <a:prstGeom prst="rect">
            <a:avLst/>
          </a:prstGeom>
        </p:spPr>
      </p:pic>
      <p:sp>
        <p:nvSpPr>
          <p:cNvPr id="136" name="타원 135">
            <a:extLst>
              <a:ext uri="{FF2B5EF4-FFF2-40B4-BE49-F238E27FC236}">
                <a16:creationId xmlns:a16="http://schemas.microsoft.com/office/drawing/2014/main" id="{95FD7306-D6E8-48CC-0E65-E316F2EF8FE4}"/>
              </a:ext>
            </a:extLst>
          </p:cNvPr>
          <p:cNvSpPr/>
          <p:nvPr/>
        </p:nvSpPr>
        <p:spPr>
          <a:xfrm>
            <a:off x="3501379" y="326834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E7E89FCA-33B9-EAEB-DEC3-B71F07C4DD84}"/>
              </a:ext>
            </a:extLst>
          </p:cNvPr>
          <p:cNvSpPr/>
          <p:nvPr/>
        </p:nvSpPr>
        <p:spPr>
          <a:xfrm>
            <a:off x="12261613" y="4898354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graphicFrame>
        <p:nvGraphicFramePr>
          <p:cNvPr id="138" name="표 137">
            <a:extLst>
              <a:ext uri="{FF2B5EF4-FFF2-40B4-BE49-F238E27FC236}">
                <a16:creationId xmlns:a16="http://schemas.microsoft.com/office/drawing/2014/main" id="{170441E0-FB60-35FE-E91C-37131DB5F0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8840575"/>
              </p:ext>
            </p:extLst>
          </p:nvPr>
        </p:nvGraphicFramePr>
        <p:xfrm>
          <a:off x="12261614" y="5112004"/>
          <a:ext cx="794849" cy="1579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4849">
                  <a:extLst>
                    <a:ext uri="{9D8B030D-6E8A-4147-A177-3AD203B41FA5}">
                      <a16:colId xmlns:a16="http://schemas.microsoft.com/office/drawing/2014/main" val="274937722"/>
                    </a:ext>
                  </a:extLst>
                </a:gridCol>
              </a:tblGrid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지역전체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70279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685386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고양시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5786824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광명시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380763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광주하남</a:t>
                      </a:r>
                      <a:endParaRPr lang="ko-KR" altLang="en-US" sz="700" dirty="0"/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7939800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：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901431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포천시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5891573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화성오산</a:t>
                      </a:r>
                      <a:endParaRPr lang="ko-KR" altLang="en-US" sz="700" dirty="0"/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758075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1E819143-AAAE-B6A8-A255-91F1CD858CE6}"/>
              </a:ext>
            </a:extLst>
          </p:cNvPr>
          <p:cNvSpPr/>
          <p:nvPr/>
        </p:nvSpPr>
        <p:spPr>
          <a:xfrm>
            <a:off x="13210026" y="4900704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graphicFrame>
        <p:nvGraphicFramePr>
          <p:cNvPr id="140" name="표 139">
            <a:extLst>
              <a:ext uri="{FF2B5EF4-FFF2-40B4-BE49-F238E27FC236}">
                <a16:creationId xmlns:a16="http://schemas.microsoft.com/office/drawing/2014/main" id="{56447058-98F3-0CB6-30CA-AAD39682C9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3377447"/>
              </p:ext>
            </p:extLst>
          </p:nvPr>
        </p:nvGraphicFramePr>
        <p:xfrm>
          <a:off x="13210027" y="5114354"/>
          <a:ext cx="794849" cy="789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4849">
                  <a:extLst>
                    <a:ext uri="{9D8B030D-6E8A-4147-A177-3AD203B41FA5}">
                      <a16:colId xmlns:a16="http://schemas.microsoft.com/office/drawing/2014/main" val="274937722"/>
                    </a:ext>
                  </a:extLst>
                </a:gridCol>
              </a:tblGrid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학교급 전체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670279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초등학교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685386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중학교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5786824"/>
                  </a:ext>
                </a:extLst>
              </a:tr>
              <a:tr h="1974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/>
                        <a:t>고등학교</a:t>
                      </a:r>
                    </a:p>
                  </a:txBody>
                  <a:tcPr marL="3600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7758075"/>
                  </a:ext>
                </a:extLst>
              </a:tr>
            </a:tbl>
          </a:graphicData>
        </a:graphic>
      </p:graphicFrame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60060BB5-BDF5-4957-8463-A636540B0601}"/>
              </a:ext>
            </a:extLst>
          </p:cNvPr>
          <p:cNvSpPr/>
          <p:nvPr/>
        </p:nvSpPr>
        <p:spPr>
          <a:xfrm>
            <a:off x="337016" y="4213824"/>
            <a:ext cx="8551705" cy="2284166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7" name="타원 156">
            <a:extLst>
              <a:ext uri="{FF2B5EF4-FFF2-40B4-BE49-F238E27FC236}">
                <a16:creationId xmlns:a16="http://schemas.microsoft.com/office/drawing/2014/main" id="{59B07964-A615-04AE-79EF-DAA42CCAB5EB}"/>
              </a:ext>
            </a:extLst>
          </p:cNvPr>
          <p:cNvSpPr/>
          <p:nvPr/>
        </p:nvSpPr>
        <p:spPr>
          <a:xfrm>
            <a:off x="258522" y="41598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9FF41116-A275-C686-2561-09715D94AE06}"/>
              </a:ext>
            </a:extLst>
          </p:cNvPr>
          <p:cNvSpPr/>
          <p:nvPr/>
        </p:nvSpPr>
        <p:spPr>
          <a:xfrm>
            <a:off x="7995159" y="419896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DFF3EE1-A03B-1698-0EC4-A63C9F1AFC76}"/>
              </a:ext>
            </a:extLst>
          </p:cNvPr>
          <p:cNvSpPr txBox="1"/>
          <p:nvPr/>
        </p:nvSpPr>
        <p:spPr>
          <a:xfrm>
            <a:off x="12338515" y="4643988"/>
            <a:ext cx="151644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지역별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,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학교급 드롭다운 항목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&gt;</a:t>
            </a:r>
            <a:endParaRPr kumimoji="1" lang="x-none" altLang="en-US" sz="800" b="1" dirty="0">
              <a:solidFill>
                <a:srgbClr val="0070C0"/>
              </a:solidFill>
            </a:endParaRPr>
          </a:p>
        </p:txBody>
      </p:sp>
      <p:sp>
        <p:nvSpPr>
          <p:cNvPr id="576" name="TextBox 575">
            <a:extLst>
              <a:ext uri="{FF2B5EF4-FFF2-40B4-BE49-F238E27FC236}">
                <a16:creationId xmlns:a16="http://schemas.microsoft.com/office/drawing/2014/main" id="{511DA999-92F6-DEF8-399F-D5CC494A1FCB}"/>
              </a:ext>
            </a:extLst>
          </p:cNvPr>
          <p:cNvSpPr txBox="1"/>
          <p:nvPr/>
        </p:nvSpPr>
        <p:spPr>
          <a:xfrm rot="16200000">
            <a:off x="289733" y="2968094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가입자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577" name="Google Shape;548;p12">
            <a:extLst>
              <a:ext uri="{FF2B5EF4-FFF2-40B4-BE49-F238E27FC236}">
                <a16:creationId xmlns:a16="http://schemas.microsoft.com/office/drawing/2014/main" id="{DEA78426-5796-B914-E8E8-7C51CB8D41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7083918"/>
              </p:ext>
            </p:extLst>
          </p:nvPr>
        </p:nvGraphicFramePr>
        <p:xfrm>
          <a:off x="12194768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가입자 통계 신규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탭 버튼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각각 배치로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63853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&lt;3A&gt;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학생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교사 순서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누적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89483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“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한 페이지 당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 표시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0315337"/>
                  </a:ext>
                </a:extLst>
              </a:tr>
            </a:tbl>
          </a:graphicData>
        </a:graphic>
      </p:graphicFrame>
      <p:grpSp>
        <p:nvGrpSpPr>
          <p:cNvPr id="560" name="그룹 559">
            <a:extLst>
              <a:ext uri="{FF2B5EF4-FFF2-40B4-BE49-F238E27FC236}">
                <a16:creationId xmlns:a16="http://schemas.microsoft.com/office/drawing/2014/main" id="{A8811F9E-2D29-6647-9FFB-DBC024120C86}"/>
              </a:ext>
            </a:extLst>
          </p:cNvPr>
          <p:cNvGrpSpPr/>
          <p:nvPr/>
        </p:nvGrpSpPr>
        <p:grpSpPr>
          <a:xfrm>
            <a:off x="120068" y="6572608"/>
            <a:ext cx="8796165" cy="502360"/>
            <a:chOff x="-49149" y="6300930"/>
            <a:chExt cx="8903367" cy="522455"/>
          </a:xfrm>
        </p:grpSpPr>
        <p:sp>
          <p:nvSpPr>
            <p:cNvPr id="561" name="직사각형 560">
              <a:extLst>
                <a:ext uri="{FF2B5EF4-FFF2-40B4-BE49-F238E27FC236}">
                  <a16:creationId xmlns:a16="http://schemas.microsoft.com/office/drawing/2014/main" id="{640E8650-7CCF-6C40-DC39-835CAAEF27F8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62" name="Cutout">
              <a:extLst>
                <a:ext uri="{FF2B5EF4-FFF2-40B4-BE49-F238E27FC236}">
                  <a16:creationId xmlns:a16="http://schemas.microsoft.com/office/drawing/2014/main" id="{D0E2865C-1ABB-9242-7566-EAF606757F09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563" name="Fill">
                <a:extLst>
                  <a:ext uri="{FF2B5EF4-FFF2-40B4-BE49-F238E27FC236}">
                    <a16:creationId xmlns:a16="http://schemas.microsoft.com/office/drawing/2014/main" id="{18B3593E-772C-9DBF-365C-3B55CE14A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64" name="Border">
                <a:extLst>
                  <a:ext uri="{FF2B5EF4-FFF2-40B4-BE49-F238E27FC236}">
                    <a16:creationId xmlns:a16="http://schemas.microsoft.com/office/drawing/2014/main" id="{8C56F452-4D67-514A-7CE0-FAAF9D42DE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744013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>
            <a:extLst>
              <a:ext uri="{FF2B5EF4-FFF2-40B4-BE49-F238E27FC236}">
                <a16:creationId xmlns:a16="http://schemas.microsoft.com/office/drawing/2014/main" id="{F118D3A6-C70B-234B-6128-A5E39DD56D4F}"/>
              </a:ext>
            </a:extLst>
          </p:cNvPr>
          <p:cNvGrpSpPr/>
          <p:nvPr/>
        </p:nvGrpSpPr>
        <p:grpSpPr>
          <a:xfrm>
            <a:off x="129290" y="23356"/>
            <a:ext cx="8796165" cy="502360"/>
            <a:chOff x="-49149" y="6300930"/>
            <a:chExt cx="8903367" cy="522455"/>
          </a:xfrm>
        </p:grpSpPr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147FFA36-AA75-7AFB-BBB8-E36DD9EE815B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0" name="Cutout">
              <a:extLst>
                <a:ext uri="{FF2B5EF4-FFF2-40B4-BE49-F238E27FC236}">
                  <a16:creationId xmlns:a16="http://schemas.microsoft.com/office/drawing/2014/main" id="{8183A50C-5F1A-14DA-E9AD-335161B9B70C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41" name="Fill">
                <a:extLst>
                  <a:ext uri="{FF2B5EF4-FFF2-40B4-BE49-F238E27FC236}">
                    <a16:creationId xmlns:a16="http://schemas.microsoft.com/office/drawing/2014/main" id="{51A22C80-41E6-4E07-2C7B-F821FC66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Border">
                <a:extLst>
                  <a:ext uri="{FF2B5EF4-FFF2-40B4-BE49-F238E27FC236}">
                    <a16:creationId xmlns:a16="http://schemas.microsoft.com/office/drawing/2014/main" id="{52811A39-3C33-A663-D9C9-5A4BE3BCF7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B0496318-AB7E-75BF-D944-70041828B294}"/>
              </a:ext>
            </a:extLst>
          </p:cNvPr>
          <p:cNvSpPr txBox="1"/>
          <p:nvPr/>
        </p:nvSpPr>
        <p:spPr>
          <a:xfrm>
            <a:off x="423956" y="821521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지역별 가입자 수</a:t>
            </a:r>
            <a:endParaRPr kumimoji="1" lang="x-none" altLang="en-US" sz="800" b="1" dirty="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731F8F0-D50E-AC93-682C-7C8F5F8A96CE}"/>
              </a:ext>
            </a:extLst>
          </p:cNvPr>
          <p:cNvSpPr txBox="1"/>
          <p:nvPr/>
        </p:nvSpPr>
        <p:spPr>
          <a:xfrm>
            <a:off x="3079071" y="288239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72" name="Google Shape;877;p22">
            <a:extLst>
              <a:ext uri="{FF2B5EF4-FFF2-40B4-BE49-F238E27FC236}">
                <a16:creationId xmlns:a16="http://schemas.microsoft.com/office/drawing/2014/main" id="{89D336AB-EB54-FCE4-215B-30B4EAF270E1}"/>
              </a:ext>
            </a:extLst>
          </p:cNvPr>
          <p:cNvSpPr/>
          <p:nvPr/>
        </p:nvSpPr>
        <p:spPr>
          <a:xfrm>
            <a:off x="8003033" y="751465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BCCEA696-C778-8AAF-9C76-E2BC445A1E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121416"/>
              </p:ext>
            </p:extLst>
          </p:nvPr>
        </p:nvGraphicFramePr>
        <p:xfrm>
          <a:off x="437258" y="1085715"/>
          <a:ext cx="8282374" cy="16046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55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지역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교사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학생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876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1,212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1,452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고양시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2,115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14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2,542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광명시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2,121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2,230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광주하남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1,122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15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2,350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구리남양주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1,127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18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2,440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75" name="그룹 74">
            <a:extLst>
              <a:ext uri="{FF2B5EF4-FFF2-40B4-BE49-F238E27FC236}">
                <a16:creationId xmlns:a16="http://schemas.microsoft.com/office/drawing/2014/main" id="{3EC2DF28-A3C8-CD6D-8C98-0DEDC6CC14AC}"/>
              </a:ext>
            </a:extLst>
          </p:cNvPr>
          <p:cNvGrpSpPr/>
          <p:nvPr/>
        </p:nvGrpSpPr>
        <p:grpSpPr>
          <a:xfrm>
            <a:off x="430394" y="2629986"/>
            <a:ext cx="8319158" cy="111326"/>
            <a:chOff x="313561" y="3532494"/>
            <a:chExt cx="10875376" cy="84019"/>
          </a:xfrm>
        </p:grpSpPr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8D754376-E51F-55D4-1213-C20CFC488147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97" name="Cutout">
                <a:extLst>
                  <a:ext uri="{FF2B5EF4-FFF2-40B4-BE49-F238E27FC236}">
                    <a16:creationId xmlns:a16="http://schemas.microsoft.com/office/drawing/2014/main" id="{CC4B1B87-C5AE-02C4-B210-FB53DC1BA65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04" name="Fill">
                  <a:extLst>
                    <a:ext uri="{FF2B5EF4-FFF2-40B4-BE49-F238E27FC236}">
                      <a16:creationId xmlns:a16="http://schemas.microsoft.com/office/drawing/2014/main" id="{A4835498-E358-5A55-465C-E1FC6C4D5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Border">
                  <a:extLst>
                    <a:ext uri="{FF2B5EF4-FFF2-40B4-BE49-F238E27FC236}">
                      <a16:creationId xmlns:a16="http://schemas.microsoft.com/office/drawing/2014/main" id="{DA0164FB-5275-31D7-1610-99690118C3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98" name="Cutout">
                <a:extLst>
                  <a:ext uri="{FF2B5EF4-FFF2-40B4-BE49-F238E27FC236}">
                    <a16:creationId xmlns:a16="http://schemas.microsoft.com/office/drawing/2014/main" id="{4E702E5D-174F-4F8A-EF71-9BEE03A5ADC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02" name="Fill">
                  <a:extLst>
                    <a:ext uri="{FF2B5EF4-FFF2-40B4-BE49-F238E27FC236}">
                      <a16:creationId xmlns:a16="http://schemas.microsoft.com/office/drawing/2014/main" id="{85EDB4A4-6CE2-A161-80DC-057A5AEF7C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Border">
                  <a:extLst>
                    <a:ext uri="{FF2B5EF4-FFF2-40B4-BE49-F238E27FC236}">
                      <a16:creationId xmlns:a16="http://schemas.microsoft.com/office/drawing/2014/main" id="{8FB2C6B8-0733-60DC-3AE0-0820B3A51A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99" name="Cutout">
                <a:extLst>
                  <a:ext uri="{FF2B5EF4-FFF2-40B4-BE49-F238E27FC236}">
                    <a16:creationId xmlns:a16="http://schemas.microsoft.com/office/drawing/2014/main" id="{BB496C95-D8E8-36CE-D034-E34F28D3659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00" name="Fill">
                  <a:extLst>
                    <a:ext uri="{FF2B5EF4-FFF2-40B4-BE49-F238E27FC236}">
                      <a16:creationId xmlns:a16="http://schemas.microsoft.com/office/drawing/2014/main" id="{CFE4DB9F-EF40-65ED-8893-52BD3AFEB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Border">
                  <a:extLst>
                    <a:ext uri="{FF2B5EF4-FFF2-40B4-BE49-F238E27FC236}">
                      <a16:creationId xmlns:a16="http://schemas.microsoft.com/office/drawing/2014/main" id="{C9EB294A-A87E-D3F9-2719-1197710A1B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77" name="그룹 76">
              <a:extLst>
                <a:ext uri="{FF2B5EF4-FFF2-40B4-BE49-F238E27FC236}">
                  <a16:creationId xmlns:a16="http://schemas.microsoft.com/office/drawing/2014/main" id="{124DECFB-90F4-9038-C7E4-58C88B12E74E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88" name="Cutout">
                <a:extLst>
                  <a:ext uri="{FF2B5EF4-FFF2-40B4-BE49-F238E27FC236}">
                    <a16:creationId xmlns:a16="http://schemas.microsoft.com/office/drawing/2014/main" id="{5480C09F-4E6D-B91C-D91B-0A700916B04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95" name="Fill">
                  <a:extLst>
                    <a:ext uri="{FF2B5EF4-FFF2-40B4-BE49-F238E27FC236}">
                      <a16:creationId xmlns:a16="http://schemas.microsoft.com/office/drawing/2014/main" id="{7166B704-27C1-7F03-1ECB-8F6C87DA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Border">
                  <a:extLst>
                    <a:ext uri="{FF2B5EF4-FFF2-40B4-BE49-F238E27FC236}">
                      <a16:creationId xmlns:a16="http://schemas.microsoft.com/office/drawing/2014/main" id="{8B24A7DF-BF23-A9EA-7935-A41C40D33A0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9" name="Cutout">
                <a:extLst>
                  <a:ext uri="{FF2B5EF4-FFF2-40B4-BE49-F238E27FC236}">
                    <a16:creationId xmlns:a16="http://schemas.microsoft.com/office/drawing/2014/main" id="{80349613-D2A9-BBB1-9E9C-4EBA3C7C074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93" name="Fill">
                  <a:extLst>
                    <a:ext uri="{FF2B5EF4-FFF2-40B4-BE49-F238E27FC236}">
                      <a16:creationId xmlns:a16="http://schemas.microsoft.com/office/drawing/2014/main" id="{2317DB18-BF4B-FEDC-52D8-C47B40CBD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Border">
                  <a:extLst>
                    <a:ext uri="{FF2B5EF4-FFF2-40B4-BE49-F238E27FC236}">
                      <a16:creationId xmlns:a16="http://schemas.microsoft.com/office/drawing/2014/main" id="{D135B506-0AD0-5D88-EBBE-02A06953D3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90" name="Cutout">
                <a:extLst>
                  <a:ext uri="{FF2B5EF4-FFF2-40B4-BE49-F238E27FC236}">
                    <a16:creationId xmlns:a16="http://schemas.microsoft.com/office/drawing/2014/main" id="{F0A28999-C3D4-F006-CC35-F44158B7E8FF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91" name="Fill">
                  <a:extLst>
                    <a:ext uri="{FF2B5EF4-FFF2-40B4-BE49-F238E27FC236}">
                      <a16:creationId xmlns:a16="http://schemas.microsoft.com/office/drawing/2014/main" id="{267AA17E-AF43-A043-4037-7C40729B8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Border">
                  <a:extLst>
                    <a:ext uri="{FF2B5EF4-FFF2-40B4-BE49-F238E27FC236}">
                      <a16:creationId xmlns:a16="http://schemas.microsoft.com/office/drawing/2014/main" id="{07BB1C90-D116-D0F2-ACF5-24596E1058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7DBA610D-1712-D8B0-A264-879D3FECC86A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79" name="Cutout">
                <a:extLst>
                  <a:ext uri="{FF2B5EF4-FFF2-40B4-BE49-F238E27FC236}">
                    <a16:creationId xmlns:a16="http://schemas.microsoft.com/office/drawing/2014/main" id="{03F49419-724B-6BC1-921E-7EEDF746F4B3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86" name="Fill">
                  <a:extLst>
                    <a:ext uri="{FF2B5EF4-FFF2-40B4-BE49-F238E27FC236}">
                      <a16:creationId xmlns:a16="http://schemas.microsoft.com/office/drawing/2014/main" id="{0E55F6FD-A231-A595-F19D-FC3F4A3E9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Border">
                  <a:extLst>
                    <a:ext uri="{FF2B5EF4-FFF2-40B4-BE49-F238E27FC236}">
                      <a16:creationId xmlns:a16="http://schemas.microsoft.com/office/drawing/2014/main" id="{9793107D-3A2D-8939-119E-5F4C3A8D6B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0" name="Cutout">
                <a:extLst>
                  <a:ext uri="{FF2B5EF4-FFF2-40B4-BE49-F238E27FC236}">
                    <a16:creationId xmlns:a16="http://schemas.microsoft.com/office/drawing/2014/main" id="{AB01B8D7-DA35-FCB1-44C9-1ACEF87EFB7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84" name="Fill">
                  <a:extLst>
                    <a:ext uri="{FF2B5EF4-FFF2-40B4-BE49-F238E27FC236}">
                      <a16:creationId xmlns:a16="http://schemas.microsoft.com/office/drawing/2014/main" id="{95CFFD83-8748-DCCA-68FF-EA3866A5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Border">
                  <a:extLst>
                    <a:ext uri="{FF2B5EF4-FFF2-40B4-BE49-F238E27FC236}">
                      <a16:creationId xmlns:a16="http://schemas.microsoft.com/office/drawing/2014/main" id="{58B5EFCF-26C3-448A-C4D9-58F9AE44CFB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1" name="Cutout">
                <a:extLst>
                  <a:ext uri="{FF2B5EF4-FFF2-40B4-BE49-F238E27FC236}">
                    <a16:creationId xmlns:a16="http://schemas.microsoft.com/office/drawing/2014/main" id="{0D36B179-C458-CA53-AE65-45EBBB267E64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82" name="Fill">
                  <a:extLst>
                    <a:ext uri="{FF2B5EF4-FFF2-40B4-BE49-F238E27FC236}">
                      <a16:creationId xmlns:a16="http://schemas.microsoft.com/office/drawing/2014/main" id="{6AA2DA30-A4B2-DD80-C10D-2454A00CA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Border">
                  <a:extLst>
                    <a:ext uri="{FF2B5EF4-FFF2-40B4-BE49-F238E27FC236}">
                      <a16:creationId xmlns:a16="http://schemas.microsoft.com/office/drawing/2014/main" id="{01B69981-0DBB-6CAE-91E7-ACDE46B628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aphicFrame>
        <p:nvGraphicFramePr>
          <p:cNvPr id="123" name="Google Shape;548;p12">
            <a:extLst>
              <a:ext uri="{FF2B5EF4-FFF2-40B4-BE49-F238E27FC236}">
                <a16:creationId xmlns:a16="http://schemas.microsoft.com/office/drawing/2014/main" id="{2E7C7842-E86F-370F-CEFF-6391ACC62B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8646608"/>
              </p:ext>
            </p:extLst>
          </p:nvPr>
        </p:nvGraphicFramePr>
        <p:xfrm>
          <a:off x="12194768" y="0"/>
          <a:ext cx="1887100" cy="867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가입자 현황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지역별 선택 시 화면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지역별 가입자 수 영역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8894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3.2.3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누적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696392"/>
                  </a:ext>
                </a:extLst>
              </a:tr>
            </a:tbl>
          </a:graphicData>
        </a:graphic>
      </p:graphicFrame>
      <p:sp>
        <p:nvSpPr>
          <p:cNvPr id="43" name="직사각형 42">
            <a:extLst>
              <a:ext uri="{FF2B5EF4-FFF2-40B4-BE49-F238E27FC236}">
                <a16:creationId xmlns:a16="http://schemas.microsoft.com/office/drawing/2014/main" id="{F78F39B0-3E21-8AF3-1C2D-A61952476202}"/>
              </a:ext>
            </a:extLst>
          </p:cNvPr>
          <p:cNvSpPr/>
          <p:nvPr/>
        </p:nvSpPr>
        <p:spPr>
          <a:xfrm>
            <a:off x="258522" y="571352"/>
            <a:ext cx="8551705" cy="2614908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F1E09DB1-A132-3A9F-20F9-C451AFBEFA59}"/>
              </a:ext>
            </a:extLst>
          </p:cNvPr>
          <p:cNvSpPr/>
          <p:nvPr/>
        </p:nvSpPr>
        <p:spPr>
          <a:xfrm>
            <a:off x="180028" y="517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5" name="Google Shape;912;p23">
            <a:extLst>
              <a:ext uri="{FF2B5EF4-FFF2-40B4-BE49-F238E27FC236}">
                <a16:creationId xmlns:a16="http://schemas.microsoft.com/office/drawing/2014/main" id="{6FC16ED8-EDC3-C14F-43F1-6F60117DD5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3915880"/>
              </p:ext>
            </p:extLst>
          </p:nvPr>
        </p:nvGraphicFramePr>
        <p:xfrm>
          <a:off x="9042400" y="1315767"/>
          <a:ext cx="3037052" cy="1138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지역별 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 기준 지역별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학생의 신규 가입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가입자 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페이지 당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항목별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지역 목록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신규 가입자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탈퇴자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마지막 날짜 기준의 회원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 포함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탈퇴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변동 없을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5013458"/>
                  </a:ext>
                </a:extLst>
              </a:tr>
            </a:tbl>
          </a:graphicData>
        </a:graphic>
      </p:graphicFrame>
      <p:graphicFrame>
        <p:nvGraphicFramePr>
          <p:cNvPr id="46" name="표 45">
            <a:extLst>
              <a:ext uri="{FF2B5EF4-FFF2-40B4-BE49-F238E27FC236}">
                <a16:creationId xmlns:a16="http://schemas.microsoft.com/office/drawing/2014/main" id="{D63449EE-BD2F-F9CD-6E96-E2B6B790AD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894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가입자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754526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직사각형 339">
            <a:extLst>
              <a:ext uri="{FF2B5EF4-FFF2-40B4-BE49-F238E27FC236}">
                <a16:creationId xmlns:a16="http://schemas.microsoft.com/office/drawing/2014/main" id="{68D0CBF3-3F87-A3A5-EFA7-ED20CC0C4A91}"/>
              </a:ext>
            </a:extLst>
          </p:cNvPr>
          <p:cNvSpPr/>
          <p:nvPr/>
        </p:nvSpPr>
        <p:spPr>
          <a:xfrm>
            <a:off x="24410" y="6817399"/>
            <a:ext cx="12192000" cy="9451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FB374D-6B1F-1FBB-0492-7B174D21A4A9}"/>
              </a:ext>
            </a:extLst>
          </p:cNvPr>
          <p:cNvSpPr txBox="1"/>
          <p:nvPr/>
        </p:nvSpPr>
        <p:spPr>
          <a:xfrm>
            <a:off x="485475" y="859097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가입자 통계</a:t>
            </a:r>
            <a:endParaRPr kumimoji="1" lang="x-none" altLang="en-US" sz="1000" b="1" dirty="0"/>
          </a:p>
        </p:txBody>
      </p:sp>
      <p:cxnSp>
        <p:nvCxnSpPr>
          <p:cNvPr id="3" name="직선 연결선[R] 94">
            <a:extLst>
              <a:ext uri="{FF2B5EF4-FFF2-40B4-BE49-F238E27FC236}">
                <a16:creationId xmlns:a16="http://schemas.microsoft.com/office/drawing/2014/main" id="{3371B203-20E6-2C76-CBE8-47469C7C4787}"/>
              </a:ext>
            </a:extLst>
          </p:cNvPr>
          <p:cNvCxnSpPr>
            <a:cxnSpLocks/>
          </p:cNvCxnSpPr>
          <p:nvPr/>
        </p:nvCxnSpPr>
        <p:spPr>
          <a:xfrm>
            <a:off x="480721" y="1109001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>
            <a:extLst>
              <a:ext uri="{FF2B5EF4-FFF2-40B4-BE49-F238E27FC236}">
                <a16:creationId xmlns:a16="http://schemas.microsoft.com/office/drawing/2014/main" id="{F504897C-D545-AE11-5C16-62710B3FCD76}"/>
              </a:ext>
            </a:extLst>
          </p:cNvPr>
          <p:cNvSpPr/>
          <p:nvPr/>
        </p:nvSpPr>
        <p:spPr>
          <a:xfrm>
            <a:off x="6161596" y="793925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</a:rPr>
              <a:t>2025-07-07 ~</a:t>
            </a:r>
            <a:r>
              <a:rPr lang="ko-KR" altLang="en-US" sz="700" kern="0" dirty="0">
                <a:latin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2025-07-13</a:t>
            </a:r>
          </a:p>
        </p:txBody>
      </p:sp>
      <p:sp>
        <p:nvSpPr>
          <p:cNvPr id="5" name="자유형 103">
            <a:extLst>
              <a:ext uri="{FF2B5EF4-FFF2-40B4-BE49-F238E27FC236}">
                <a16:creationId xmlns:a16="http://schemas.microsoft.com/office/drawing/2014/main" id="{32CB0D77-D704-C7BA-B76C-0C10E987A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1586" y="839463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E552E226-2B9A-9EA9-C304-C2C10296C824}"/>
              </a:ext>
            </a:extLst>
          </p:cNvPr>
          <p:cNvGrpSpPr/>
          <p:nvPr/>
        </p:nvGrpSpPr>
        <p:grpSpPr>
          <a:xfrm>
            <a:off x="7513988" y="796641"/>
            <a:ext cx="1381716" cy="216344"/>
            <a:chOff x="6937825" y="2239260"/>
            <a:chExt cx="1381716" cy="216344"/>
          </a:xfrm>
        </p:grpSpPr>
        <p:sp>
          <p:nvSpPr>
            <p:cNvPr id="7" name="모서리가 둥근 직사각형 153">
              <a:extLst>
                <a:ext uri="{FF2B5EF4-FFF2-40B4-BE49-F238E27FC236}">
                  <a16:creationId xmlns:a16="http://schemas.microsoft.com/office/drawing/2014/main" id="{C558E8D0-61DF-823E-2D41-1855E0DBAD43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8" name="직선 연결선[R] 154">
              <a:extLst>
                <a:ext uri="{FF2B5EF4-FFF2-40B4-BE49-F238E27FC236}">
                  <a16:creationId xmlns:a16="http://schemas.microsoft.com/office/drawing/2014/main" id="{740176D4-23AB-B6BB-9277-F1967AEA5BB6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모서리가 둥근 직사각형 155">
              <a:extLst>
                <a:ext uri="{FF2B5EF4-FFF2-40B4-BE49-F238E27FC236}">
                  <a16:creationId xmlns:a16="http://schemas.microsoft.com/office/drawing/2014/main" id="{07E24EF3-BE10-0036-176E-B411F40F9D4E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일</a:t>
              </a:r>
            </a:p>
          </p:txBody>
        </p:sp>
        <p:sp>
          <p:nvSpPr>
            <p:cNvPr id="10" name="모서리가 둥근 직사각형 156">
              <a:extLst>
                <a:ext uri="{FF2B5EF4-FFF2-40B4-BE49-F238E27FC236}">
                  <a16:creationId xmlns:a16="http://schemas.microsoft.com/office/drawing/2014/main" id="{BC754E61-7F4D-A609-B060-14A8BFA9F49B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주</a:t>
              </a:r>
            </a:p>
          </p:txBody>
        </p:sp>
        <p:sp>
          <p:nvSpPr>
            <p:cNvPr id="11" name="모서리가 둥근 직사각형 157">
              <a:extLst>
                <a:ext uri="{FF2B5EF4-FFF2-40B4-BE49-F238E27FC236}">
                  <a16:creationId xmlns:a16="http://schemas.microsoft.com/office/drawing/2014/main" id="{0C374780-87E4-5A7A-8F06-97E219CAAE6B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월</a:t>
              </a:r>
            </a:p>
          </p:txBody>
        </p:sp>
        <p:cxnSp>
          <p:nvCxnSpPr>
            <p:cNvPr id="12" name="직선 연결선[R] 154">
              <a:extLst>
                <a:ext uri="{FF2B5EF4-FFF2-40B4-BE49-F238E27FC236}">
                  <a16:creationId xmlns:a16="http://schemas.microsoft.com/office/drawing/2014/main" id="{5509561F-78B7-F934-AC7C-106A822B76FA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모서리가 둥근 직사각형 157">
              <a:extLst>
                <a:ext uri="{FF2B5EF4-FFF2-40B4-BE49-F238E27FC236}">
                  <a16:creationId xmlns:a16="http://schemas.microsoft.com/office/drawing/2014/main" id="{CCAE1891-B097-3324-8969-49E60A83AC84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5C6D2B6-2272-FDC9-0A4B-1E4A43E38AE0}"/>
              </a:ext>
            </a:extLst>
          </p:cNvPr>
          <p:cNvSpPr/>
          <p:nvPr/>
        </p:nvSpPr>
        <p:spPr>
          <a:xfrm>
            <a:off x="5228299" y="796897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1C76D301-157E-1F81-A74E-CA1659EC9C5A}"/>
              </a:ext>
            </a:extLst>
          </p:cNvPr>
          <p:cNvSpPr/>
          <p:nvPr/>
        </p:nvSpPr>
        <p:spPr>
          <a:xfrm>
            <a:off x="4386538" y="796897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FEB068-16C6-3DA3-C052-370A28572E20}"/>
              </a:ext>
            </a:extLst>
          </p:cNvPr>
          <p:cNvSpPr txBox="1"/>
          <p:nvPr/>
        </p:nvSpPr>
        <p:spPr>
          <a:xfrm>
            <a:off x="476840" y="1853885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가입자 수</a:t>
            </a:r>
            <a:endParaRPr kumimoji="1" lang="x-none" altLang="en-US" sz="800" b="1" dirty="0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FB95F86E-025F-6337-51C2-F96DBAF21883}"/>
              </a:ext>
            </a:extLst>
          </p:cNvPr>
          <p:cNvSpPr/>
          <p:nvPr/>
        </p:nvSpPr>
        <p:spPr>
          <a:xfrm>
            <a:off x="485474" y="2051507"/>
            <a:ext cx="8410229" cy="1973271"/>
          </a:xfrm>
          <a:prstGeom prst="roundRect">
            <a:avLst>
              <a:gd name="adj" fmla="val 1478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4197889-4693-D830-23C6-A7C53A1818CC}"/>
              </a:ext>
            </a:extLst>
          </p:cNvPr>
          <p:cNvSpPr txBox="1"/>
          <p:nvPr/>
        </p:nvSpPr>
        <p:spPr>
          <a:xfrm>
            <a:off x="801773" y="3744313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243EC6-8A5F-D9EA-444A-10CCDA97F26D}"/>
              </a:ext>
            </a:extLst>
          </p:cNvPr>
          <p:cNvSpPr txBox="1"/>
          <p:nvPr/>
        </p:nvSpPr>
        <p:spPr>
          <a:xfrm>
            <a:off x="766107" y="3612069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4FE14D-CD33-7BF1-9C65-E25F0042CDC7}"/>
              </a:ext>
            </a:extLst>
          </p:cNvPr>
          <p:cNvSpPr txBox="1"/>
          <p:nvPr/>
        </p:nvSpPr>
        <p:spPr>
          <a:xfrm>
            <a:off x="727981" y="3479823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51CA40-2DF5-D848-33DC-DEC3297F5793}"/>
              </a:ext>
            </a:extLst>
          </p:cNvPr>
          <p:cNvSpPr txBox="1"/>
          <p:nvPr/>
        </p:nvSpPr>
        <p:spPr>
          <a:xfrm>
            <a:off x="733519" y="242185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CA4CF8C2-9C63-BD51-6B8A-C9ABBD2B2CE0}"/>
              </a:ext>
            </a:extLst>
          </p:cNvPr>
          <p:cNvGrpSpPr/>
          <p:nvPr/>
        </p:nvGrpSpPr>
        <p:grpSpPr>
          <a:xfrm>
            <a:off x="4312859" y="2136812"/>
            <a:ext cx="755459" cy="172100"/>
            <a:chOff x="3865852" y="2923089"/>
            <a:chExt cx="755459" cy="172100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C3FA9A76-52E8-28C8-E8F2-1F8AD903BCD1}"/>
                </a:ext>
              </a:extLst>
            </p:cNvPr>
            <p:cNvSpPr/>
            <p:nvPr/>
          </p:nvSpPr>
          <p:spPr>
            <a:xfrm>
              <a:off x="3865852" y="2923089"/>
              <a:ext cx="755459" cy="17210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95DDE82A-FC54-500D-C94E-BF9EAA6FB70F}"/>
                </a:ext>
              </a:extLst>
            </p:cNvPr>
            <p:cNvGrpSpPr/>
            <p:nvPr/>
          </p:nvGrpSpPr>
          <p:grpSpPr>
            <a:xfrm>
              <a:off x="3932228" y="2961916"/>
              <a:ext cx="622706" cy="94446"/>
              <a:chOff x="3881584" y="3123130"/>
              <a:chExt cx="622706" cy="94446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32C1CABD-D538-AF87-8781-CB38B7E660FB}"/>
                  </a:ext>
                </a:extLst>
              </p:cNvPr>
              <p:cNvSpPr txBox="1"/>
              <p:nvPr/>
            </p:nvSpPr>
            <p:spPr>
              <a:xfrm>
                <a:off x="3988893" y="3125243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24C37827-4891-16BF-250F-4BEDB95352D9}"/>
                  </a:ext>
                </a:extLst>
              </p:cNvPr>
              <p:cNvSpPr txBox="1"/>
              <p:nvPr/>
            </p:nvSpPr>
            <p:spPr>
              <a:xfrm>
                <a:off x="4350402" y="3123130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교사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4" name="타원 33">
                <a:extLst>
                  <a:ext uri="{FF2B5EF4-FFF2-40B4-BE49-F238E27FC236}">
                    <a16:creationId xmlns:a16="http://schemas.microsoft.com/office/drawing/2014/main" id="{2F280DCC-E8AA-05D4-2C12-C15FFB72B545}"/>
                  </a:ext>
                </a:extLst>
              </p:cNvPr>
              <p:cNvSpPr/>
              <p:nvPr/>
            </p:nvSpPr>
            <p:spPr>
              <a:xfrm>
                <a:off x="3881584" y="3137493"/>
                <a:ext cx="68400" cy="72000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타원 34">
                <a:extLst>
                  <a:ext uri="{FF2B5EF4-FFF2-40B4-BE49-F238E27FC236}">
                    <a16:creationId xmlns:a16="http://schemas.microsoft.com/office/drawing/2014/main" id="{E30139A6-D602-BFEC-2546-0F613432F534}"/>
                  </a:ext>
                </a:extLst>
              </p:cNvPr>
              <p:cNvSpPr/>
              <p:nvPr/>
            </p:nvSpPr>
            <p:spPr>
              <a:xfrm>
                <a:off x="4222810" y="3133297"/>
                <a:ext cx="68400" cy="7200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7F7F7F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6E0F14A-AB01-7CF4-8DBF-FD425023C17E}"/>
              </a:ext>
            </a:extLst>
          </p:cNvPr>
          <p:cNvSpPr txBox="1"/>
          <p:nvPr/>
        </p:nvSpPr>
        <p:spPr>
          <a:xfrm>
            <a:off x="924078" y="3843354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07-07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E61993-D6A6-42FB-099A-F3FCC46CEBC4}"/>
              </a:ext>
            </a:extLst>
          </p:cNvPr>
          <p:cNvSpPr txBox="1"/>
          <p:nvPr/>
        </p:nvSpPr>
        <p:spPr>
          <a:xfrm>
            <a:off x="2189851" y="3845489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07-08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B02F629-7A6E-AFA3-C03D-EAB7BE5D286B}"/>
              </a:ext>
            </a:extLst>
          </p:cNvPr>
          <p:cNvSpPr txBox="1"/>
          <p:nvPr/>
        </p:nvSpPr>
        <p:spPr>
          <a:xfrm>
            <a:off x="8518715" y="3845542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07-13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B92FD1A-9124-AD78-DEE0-5E1649BA7BD1}"/>
              </a:ext>
            </a:extLst>
          </p:cNvPr>
          <p:cNvSpPr txBox="1"/>
          <p:nvPr/>
        </p:nvSpPr>
        <p:spPr>
          <a:xfrm>
            <a:off x="3455624" y="3845595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07-09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D93733D-9D3B-2939-EE02-033856215484}"/>
              </a:ext>
            </a:extLst>
          </p:cNvPr>
          <p:cNvSpPr txBox="1"/>
          <p:nvPr/>
        </p:nvSpPr>
        <p:spPr>
          <a:xfrm>
            <a:off x="4721397" y="3845648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07-10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A0EA175-92D6-8F06-5744-DE180882DF84}"/>
              </a:ext>
            </a:extLst>
          </p:cNvPr>
          <p:cNvSpPr txBox="1"/>
          <p:nvPr/>
        </p:nvSpPr>
        <p:spPr>
          <a:xfrm>
            <a:off x="5987170" y="3845701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07-11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CF3F72-00CE-94E2-CD5F-85F14E85DC94}"/>
              </a:ext>
            </a:extLst>
          </p:cNvPr>
          <p:cNvSpPr txBox="1"/>
          <p:nvPr/>
        </p:nvSpPr>
        <p:spPr>
          <a:xfrm>
            <a:off x="7252943" y="384644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07-12</a:t>
            </a:r>
            <a:endParaRPr kumimoji="1" lang="x-none" altLang="en-US" sz="600" dirty="0">
              <a:latin typeface="+mn-ea"/>
            </a:endParaRPr>
          </a:p>
        </p:txBody>
      </p:sp>
      <p:graphicFrame>
        <p:nvGraphicFramePr>
          <p:cNvPr id="63" name="표 62">
            <a:extLst>
              <a:ext uri="{FF2B5EF4-FFF2-40B4-BE49-F238E27FC236}">
                <a16:creationId xmlns:a16="http://schemas.microsoft.com/office/drawing/2014/main" id="{1485B18C-A956-7BDD-EC3C-F047547763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7410351"/>
              </p:ext>
            </p:extLst>
          </p:nvPr>
        </p:nvGraphicFramePr>
        <p:xfrm>
          <a:off x="476839" y="1201535"/>
          <a:ext cx="4568256" cy="5551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752">
                  <a:extLst>
                    <a:ext uri="{9D8B030D-6E8A-4147-A177-3AD203B41FA5}">
                      <a16:colId xmlns:a16="http://schemas.microsoft.com/office/drawing/2014/main" val="1340075684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449436525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3913532119"/>
                    </a:ext>
                  </a:extLst>
                </a:gridCol>
              </a:tblGrid>
              <a:tr h="555122">
                <a:tc>
                  <a:txBody>
                    <a:bodyPr/>
                    <a:lstStyle/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가입자 수</a:t>
                      </a:r>
                      <a:endParaRPr lang="en-US" altLang="ko-KR" sz="1050" b="0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en-US" altLang="ko-KR" sz="1400" b="1" dirty="0">
                          <a:solidFill>
                            <a:schemeClr val="tx1"/>
                          </a:solidFill>
                        </a:rPr>
                        <a:t>542</a:t>
                      </a:r>
                      <a:endParaRPr lang="ko-KR" alt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교사 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262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280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634919"/>
                  </a:ext>
                </a:extLst>
              </a:tr>
            </a:tbl>
          </a:graphicData>
        </a:graphic>
      </p:graphicFrame>
      <p:sp>
        <p:nvSpPr>
          <p:cNvPr id="64" name="사각형: 둥근 모서리 130">
            <a:extLst>
              <a:ext uri="{FF2B5EF4-FFF2-40B4-BE49-F238E27FC236}">
                <a16:creationId xmlns:a16="http://schemas.microsoft.com/office/drawing/2014/main" id="{11F344A4-33B8-CCDE-301B-0422B7B11B8C}"/>
              </a:ext>
            </a:extLst>
          </p:cNvPr>
          <p:cNvSpPr/>
          <p:nvPr/>
        </p:nvSpPr>
        <p:spPr>
          <a:xfrm>
            <a:off x="5181388" y="1206373"/>
            <a:ext cx="3714316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4D86C37-FB6D-6E89-B11C-0B40AC0442D8}"/>
              </a:ext>
            </a:extLst>
          </p:cNvPr>
          <p:cNvSpPr txBox="1"/>
          <p:nvPr/>
        </p:nvSpPr>
        <p:spPr>
          <a:xfrm>
            <a:off x="6538309" y="1533441"/>
            <a:ext cx="10004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dirty="0"/>
              <a:t>(</a:t>
            </a:r>
            <a:r>
              <a:rPr lang="ko-KR" altLang="en-US" sz="800" dirty="0"/>
              <a:t>전주 대비 </a:t>
            </a:r>
            <a:r>
              <a:rPr lang="en-US" altLang="ko-KR" sz="800" dirty="0"/>
              <a:t>+3.1%)</a:t>
            </a:r>
            <a:endParaRPr lang="ko-KR" altLang="en-US" sz="8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131E466-41DF-BA83-DCB4-32A9F91E4203}"/>
              </a:ext>
            </a:extLst>
          </p:cNvPr>
          <p:cNvSpPr txBox="1"/>
          <p:nvPr/>
        </p:nvSpPr>
        <p:spPr>
          <a:xfrm>
            <a:off x="6273117" y="1255857"/>
            <a:ext cx="15308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/>
              <a:t>41</a:t>
            </a:r>
            <a:r>
              <a:rPr lang="ko-KR" altLang="en-US" sz="1600" b="1" dirty="0"/>
              <a:t>명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08A0220-933E-9B6B-76B5-B55721959601}"/>
              </a:ext>
            </a:extLst>
          </p:cNvPr>
          <p:cNvSpPr txBox="1"/>
          <p:nvPr/>
        </p:nvSpPr>
        <p:spPr>
          <a:xfrm>
            <a:off x="495039" y="43497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가입자 통계</a:t>
            </a:r>
            <a:endParaRPr kumimoji="1" lang="x-none" altLang="en-US" sz="1000" b="1" dirty="0"/>
          </a:p>
        </p:txBody>
      </p:sp>
      <p:cxnSp>
        <p:nvCxnSpPr>
          <p:cNvPr id="70" name="직선 연결선[R] 94">
            <a:extLst>
              <a:ext uri="{FF2B5EF4-FFF2-40B4-BE49-F238E27FC236}">
                <a16:creationId xmlns:a16="http://schemas.microsoft.com/office/drawing/2014/main" id="{6C3BDB51-44E0-1364-9CD0-570F5D8BEE00}"/>
              </a:ext>
            </a:extLst>
          </p:cNvPr>
          <p:cNvCxnSpPr>
            <a:cxnSpLocks/>
          </p:cNvCxnSpPr>
          <p:nvPr/>
        </p:nvCxnSpPr>
        <p:spPr>
          <a:xfrm>
            <a:off x="490285" y="4599619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313E3B79-74D1-1117-489E-3CC926CDC56E}"/>
              </a:ext>
            </a:extLst>
          </p:cNvPr>
          <p:cNvSpPr/>
          <p:nvPr/>
        </p:nvSpPr>
        <p:spPr>
          <a:xfrm>
            <a:off x="6171160" y="4284543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</a:rPr>
              <a:t>2025-07-01 ~</a:t>
            </a:r>
            <a:r>
              <a:rPr lang="ko-KR" altLang="en-US" sz="700" kern="0" dirty="0">
                <a:latin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2025-07-31</a:t>
            </a:r>
          </a:p>
        </p:txBody>
      </p:sp>
      <p:sp>
        <p:nvSpPr>
          <p:cNvPr id="72" name="자유형 103">
            <a:extLst>
              <a:ext uri="{FF2B5EF4-FFF2-40B4-BE49-F238E27FC236}">
                <a16:creationId xmlns:a16="http://schemas.microsoft.com/office/drawing/2014/main" id="{679824D7-96FE-4C66-06B5-C6AF0D266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150" y="4330081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E0EBE55B-E850-B489-90F5-A1B78095E68F}"/>
              </a:ext>
            </a:extLst>
          </p:cNvPr>
          <p:cNvGrpSpPr/>
          <p:nvPr/>
        </p:nvGrpSpPr>
        <p:grpSpPr>
          <a:xfrm>
            <a:off x="7523552" y="4287259"/>
            <a:ext cx="1381716" cy="216344"/>
            <a:chOff x="6937825" y="2239260"/>
            <a:chExt cx="1381716" cy="216344"/>
          </a:xfrm>
        </p:grpSpPr>
        <p:sp>
          <p:nvSpPr>
            <p:cNvPr id="74" name="모서리가 둥근 직사각형 153">
              <a:extLst>
                <a:ext uri="{FF2B5EF4-FFF2-40B4-BE49-F238E27FC236}">
                  <a16:creationId xmlns:a16="http://schemas.microsoft.com/office/drawing/2014/main" id="{BC4BBFF6-47E9-FCEF-47A4-ABB4BF7971F1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75" name="직선 연결선[R] 154">
              <a:extLst>
                <a:ext uri="{FF2B5EF4-FFF2-40B4-BE49-F238E27FC236}">
                  <a16:creationId xmlns:a16="http://schemas.microsoft.com/office/drawing/2014/main" id="{43BAAACC-2125-A7AB-089E-90B627B4982E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모서리가 둥근 직사각형 155">
              <a:extLst>
                <a:ext uri="{FF2B5EF4-FFF2-40B4-BE49-F238E27FC236}">
                  <a16:creationId xmlns:a16="http://schemas.microsoft.com/office/drawing/2014/main" id="{FAC6AD2A-77D5-13A0-66B1-12259214D877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일</a:t>
              </a:r>
            </a:p>
          </p:txBody>
        </p:sp>
        <p:sp>
          <p:nvSpPr>
            <p:cNvPr id="77" name="모서리가 둥근 직사각형 156">
              <a:extLst>
                <a:ext uri="{FF2B5EF4-FFF2-40B4-BE49-F238E27FC236}">
                  <a16:creationId xmlns:a16="http://schemas.microsoft.com/office/drawing/2014/main" id="{CB8B3494-A854-8C3C-4DC3-C3CFB8C9CF02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주</a:t>
              </a:r>
            </a:p>
          </p:txBody>
        </p:sp>
        <p:sp>
          <p:nvSpPr>
            <p:cNvPr id="78" name="모서리가 둥근 직사각형 157">
              <a:extLst>
                <a:ext uri="{FF2B5EF4-FFF2-40B4-BE49-F238E27FC236}">
                  <a16:creationId xmlns:a16="http://schemas.microsoft.com/office/drawing/2014/main" id="{4B9F9A7F-9E12-C581-451C-EA42ADF54711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월</a:t>
              </a:r>
            </a:p>
          </p:txBody>
        </p:sp>
        <p:cxnSp>
          <p:nvCxnSpPr>
            <p:cNvPr id="79" name="직선 연결선[R] 154">
              <a:extLst>
                <a:ext uri="{FF2B5EF4-FFF2-40B4-BE49-F238E27FC236}">
                  <a16:creationId xmlns:a16="http://schemas.microsoft.com/office/drawing/2014/main" id="{0E81A8F2-1A60-3A46-35A2-7E95485ECFF9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모서리가 둥근 직사각형 157">
              <a:extLst>
                <a:ext uri="{FF2B5EF4-FFF2-40B4-BE49-F238E27FC236}">
                  <a16:creationId xmlns:a16="http://schemas.microsoft.com/office/drawing/2014/main" id="{4BF3BC3A-08AE-0159-E8F8-D3C65433936B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7F8848D7-E606-A27B-0000-EFA646FEE073}"/>
              </a:ext>
            </a:extLst>
          </p:cNvPr>
          <p:cNvSpPr/>
          <p:nvPr/>
        </p:nvSpPr>
        <p:spPr>
          <a:xfrm>
            <a:off x="5237863" y="4287515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EC2896AF-9CBD-E047-741A-FC4EF4F8C508}"/>
              </a:ext>
            </a:extLst>
          </p:cNvPr>
          <p:cNvSpPr/>
          <p:nvPr/>
        </p:nvSpPr>
        <p:spPr>
          <a:xfrm>
            <a:off x="4396102" y="4287515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9FC9C85-96B0-0E3A-E503-00360D9BEAAB}"/>
              </a:ext>
            </a:extLst>
          </p:cNvPr>
          <p:cNvSpPr txBox="1"/>
          <p:nvPr/>
        </p:nvSpPr>
        <p:spPr>
          <a:xfrm>
            <a:off x="486404" y="5318405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가입자 수</a:t>
            </a:r>
            <a:endParaRPr kumimoji="1" lang="x-none" altLang="en-US" sz="800" b="1" dirty="0"/>
          </a:p>
        </p:txBody>
      </p:sp>
      <p:sp>
        <p:nvSpPr>
          <p:cNvPr id="126" name="사각형: 둥근 모서리 130">
            <a:extLst>
              <a:ext uri="{FF2B5EF4-FFF2-40B4-BE49-F238E27FC236}">
                <a16:creationId xmlns:a16="http://schemas.microsoft.com/office/drawing/2014/main" id="{8162B769-5ACA-73F7-AE89-DF2D6CC4F140}"/>
              </a:ext>
            </a:extLst>
          </p:cNvPr>
          <p:cNvSpPr/>
          <p:nvPr/>
        </p:nvSpPr>
        <p:spPr>
          <a:xfrm>
            <a:off x="5190952" y="4696991"/>
            <a:ext cx="3714316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B3FF788-AD17-02E9-6113-23368F9E6E4F}"/>
              </a:ext>
            </a:extLst>
          </p:cNvPr>
          <p:cNvSpPr txBox="1"/>
          <p:nvPr/>
        </p:nvSpPr>
        <p:spPr>
          <a:xfrm>
            <a:off x="6547873" y="5024059"/>
            <a:ext cx="10004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/>
              <a:t>(</a:t>
            </a:r>
            <a:r>
              <a:rPr lang="ko-KR" altLang="en-US" sz="800" dirty="0"/>
              <a:t>전월 대비 </a:t>
            </a:r>
            <a:r>
              <a:rPr lang="en-US" altLang="ko-KR" sz="800" dirty="0"/>
              <a:t>-8.2%)</a:t>
            </a:r>
            <a:endParaRPr lang="ko-KR" altLang="en-US" sz="800" dirty="0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96ADEE8-F6DB-C1EB-900B-C285977BE46C}"/>
              </a:ext>
            </a:extLst>
          </p:cNvPr>
          <p:cNvSpPr txBox="1"/>
          <p:nvPr/>
        </p:nvSpPr>
        <p:spPr>
          <a:xfrm>
            <a:off x="6282681" y="4746475"/>
            <a:ext cx="15308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/>
              <a:t>-57</a:t>
            </a:r>
            <a:r>
              <a:rPr lang="ko-KR" altLang="en-US" sz="1600" b="1" dirty="0"/>
              <a:t>명</a:t>
            </a:r>
          </a:p>
        </p:txBody>
      </p:sp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EC3F4027-EBCA-755D-8758-70FC7EF63E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6096745"/>
              </p:ext>
            </p:extLst>
          </p:nvPr>
        </p:nvGraphicFramePr>
        <p:xfrm>
          <a:off x="486404" y="4692152"/>
          <a:ext cx="4568256" cy="5551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752">
                  <a:extLst>
                    <a:ext uri="{9D8B030D-6E8A-4147-A177-3AD203B41FA5}">
                      <a16:colId xmlns:a16="http://schemas.microsoft.com/office/drawing/2014/main" val="1340075684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449436525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3913532119"/>
                    </a:ext>
                  </a:extLst>
                </a:gridCol>
              </a:tblGrid>
              <a:tr h="555122">
                <a:tc>
                  <a:txBody>
                    <a:bodyPr/>
                    <a:lstStyle/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가입자 수</a:t>
                      </a:r>
                      <a:endParaRPr lang="en-US" altLang="ko-KR" sz="1050" b="0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en-US" altLang="ko-KR" sz="1400" b="1" dirty="0">
                          <a:solidFill>
                            <a:schemeClr val="tx1"/>
                          </a:solidFill>
                        </a:rPr>
                        <a:t>542</a:t>
                      </a:r>
                      <a:endParaRPr lang="ko-KR" alt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교사 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262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280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634919"/>
                  </a:ext>
                </a:extLst>
              </a:tr>
            </a:tbl>
          </a:graphicData>
        </a:graphic>
      </p:graphicFrame>
      <p:sp>
        <p:nvSpPr>
          <p:cNvPr id="131" name="TextBox 130">
            <a:extLst>
              <a:ext uri="{FF2B5EF4-FFF2-40B4-BE49-F238E27FC236}">
                <a16:creationId xmlns:a16="http://schemas.microsoft.com/office/drawing/2014/main" id="{C041ED47-231C-0027-388A-6024AE9A6B2C}"/>
              </a:ext>
            </a:extLst>
          </p:cNvPr>
          <p:cNvSpPr txBox="1"/>
          <p:nvPr/>
        </p:nvSpPr>
        <p:spPr>
          <a:xfrm>
            <a:off x="476693" y="637101"/>
            <a:ext cx="130805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가입자 통계 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–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주 선택 시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&gt;</a:t>
            </a:r>
            <a:endParaRPr kumimoji="1" lang="x-none" altLang="en-US" sz="800" b="1" dirty="0">
              <a:solidFill>
                <a:srgbClr val="0070C0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A2A08466-B35C-7FAC-048A-AD3DA41FE8DD}"/>
              </a:ext>
            </a:extLst>
          </p:cNvPr>
          <p:cNvSpPr txBox="1"/>
          <p:nvPr/>
        </p:nvSpPr>
        <p:spPr>
          <a:xfrm>
            <a:off x="476693" y="4148776"/>
            <a:ext cx="130805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가입자 통계 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–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월 선택 시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&gt;</a:t>
            </a:r>
            <a:endParaRPr kumimoji="1" lang="x-none" altLang="en-US" sz="800" b="1" dirty="0">
              <a:solidFill>
                <a:srgbClr val="0070C0"/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D7437FD-5CAC-027B-A154-7CE98999FEC2}"/>
              </a:ext>
            </a:extLst>
          </p:cNvPr>
          <p:cNvSpPr txBox="1"/>
          <p:nvPr/>
        </p:nvSpPr>
        <p:spPr>
          <a:xfrm rot="16200000">
            <a:off x="395185" y="3036956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가입자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135" name="표 134">
            <a:extLst>
              <a:ext uri="{FF2B5EF4-FFF2-40B4-BE49-F238E27FC236}">
                <a16:creationId xmlns:a16="http://schemas.microsoft.com/office/drawing/2014/main" id="{38D62CE2-2DC3-AFC6-DBB6-7BE98D90E1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9100789"/>
              </p:ext>
            </p:extLst>
          </p:nvPr>
        </p:nvGraphicFramePr>
        <p:xfrm>
          <a:off x="900323" y="2360412"/>
          <a:ext cx="7767279" cy="14300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67279">
                  <a:extLst>
                    <a:ext uri="{9D8B030D-6E8A-4147-A177-3AD203B41FA5}">
                      <a16:colId xmlns:a16="http://schemas.microsoft.com/office/drawing/2014/main" val="1954907656"/>
                    </a:ext>
                  </a:extLst>
                </a:gridCol>
              </a:tblGrid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3638152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34159525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35378104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08002857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11609140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53532727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67539813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99405602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12450589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2854864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16403843"/>
                  </a:ext>
                </a:extLst>
              </a:tr>
            </a:tbl>
          </a:graphicData>
        </a:graphic>
      </p:graphicFrame>
      <p:sp>
        <p:nvSpPr>
          <p:cNvPr id="136" name="TextBox 135">
            <a:extLst>
              <a:ext uri="{FF2B5EF4-FFF2-40B4-BE49-F238E27FC236}">
                <a16:creationId xmlns:a16="http://schemas.microsoft.com/office/drawing/2014/main" id="{4DA4FB99-F00C-4003-BD3E-C901698AF426}"/>
              </a:ext>
            </a:extLst>
          </p:cNvPr>
          <p:cNvSpPr txBox="1"/>
          <p:nvPr/>
        </p:nvSpPr>
        <p:spPr>
          <a:xfrm>
            <a:off x="729155" y="334757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0763654-694C-100C-4B65-5DC0DABDDA44}"/>
              </a:ext>
            </a:extLst>
          </p:cNvPr>
          <p:cNvSpPr txBox="1"/>
          <p:nvPr/>
        </p:nvSpPr>
        <p:spPr>
          <a:xfrm>
            <a:off x="729155" y="321533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1C60054A-8AC3-C18A-1E9D-E9EF94638443}"/>
              </a:ext>
            </a:extLst>
          </p:cNvPr>
          <p:cNvSpPr txBox="1"/>
          <p:nvPr/>
        </p:nvSpPr>
        <p:spPr>
          <a:xfrm>
            <a:off x="729155" y="308308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05765113-8BA0-9507-53C3-DD5534902179}"/>
              </a:ext>
            </a:extLst>
          </p:cNvPr>
          <p:cNvSpPr txBox="1"/>
          <p:nvPr/>
        </p:nvSpPr>
        <p:spPr>
          <a:xfrm>
            <a:off x="729155" y="2950839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300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AAAA1597-A573-69AF-DAE6-B899D7A7F65B}"/>
              </a:ext>
            </a:extLst>
          </p:cNvPr>
          <p:cNvSpPr txBox="1"/>
          <p:nvPr/>
        </p:nvSpPr>
        <p:spPr>
          <a:xfrm>
            <a:off x="729155" y="2818593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350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2729B50-C774-CD07-E2E5-C42883BCD1FC}"/>
              </a:ext>
            </a:extLst>
          </p:cNvPr>
          <p:cNvSpPr txBox="1"/>
          <p:nvPr/>
        </p:nvSpPr>
        <p:spPr>
          <a:xfrm>
            <a:off x="729155" y="268634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400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AD6A37E-6054-82EA-A12A-04A0D6DD4CE0}"/>
              </a:ext>
            </a:extLst>
          </p:cNvPr>
          <p:cNvSpPr txBox="1"/>
          <p:nvPr/>
        </p:nvSpPr>
        <p:spPr>
          <a:xfrm>
            <a:off x="729155" y="2554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450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918E7221-999F-0802-33A0-34F4E447C5D4}"/>
              </a:ext>
            </a:extLst>
          </p:cNvPr>
          <p:cNvSpPr/>
          <p:nvPr/>
        </p:nvSpPr>
        <p:spPr>
          <a:xfrm>
            <a:off x="485474" y="5560144"/>
            <a:ext cx="8410229" cy="1973271"/>
          </a:xfrm>
          <a:prstGeom prst="roundRect">
            <a:avLst>
              <a:gd name="adj" fmla="val 1478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636EE190-897E-D707-8FAD-D9421BD33B6B}"/>
              </a:ext>
            </a:extLst>
          </p:cNvPr>
          <p:cNvSpPr txBox="1"/>
          <p:nvPr/>
        </p:nvSpPr>
        <p:spPr>
          <a:xfrm>
            <a:off x="801773" y="7252950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53C4601-230B-5BB9-5ADA-3AC63A0CA703}"/>
              </a:ext>
            </a:extLst>
          </p:cNvPr>
          <p:cNvSpPr txBox="1"/>
          <p:nvPr/>
        </p:nvSpPr>
        <p:spPr>
          <a:xfrm>
            <a:off x="766107" y="7120706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5FE305E-6F45-C33B-344D-F29197C4AD4E}"/>
              </a:ext>
            </a:extLst>
          </p:cNvPr>
          <p:cNvSpPr txBox="1"/>
          <p:nvPr/>
        </p:nvSpPr>
        <p:spPr>
          <a:xfrm>
            <a:off x="727981" y="6988460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48C33DC-92FD-5209-5BE5-3ECA886B6E1C}"/>
              </a:ext>
            </a:extLst>
          </p:cNvPr>
          <p:cNvSpPr txBox="1"/>
          <p:nvPr/>
        </p:nvSpPr>
        <p:spPr>
          <a:xfrm>
            <a:off x="733519" y="593049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027A069A-7FA3-DEB6-265F-FB20EB77A234}"/>
              </a:ext>
            </a:extLst>
          </p:cNvPr>
          <p:cNvGrpSpPr/>
          <p:nvPr/>
        </p:nvGrpSpPr>
        <p:grpSpPr>
          <a:xfrm>
            <a:off x="4312859" y="5645449"/>
            <a:ext cx="755459" cy="172100"/>
            <a:chOff x="3865852" y="2923089"/>
            <a:chExt cx="755459" cy="172100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E09CA8EE-D7AE-F073-7C60-383C78AFC04D}"/>
                </a:ext>
              </a:extLst>
            </p:cNvPr>
            <p:cNvSpPr/>
            <p:nvPr/>
          </p:nvSpPr>
          <p:spPr>
            <a:xfrm>
              <a:off x="3865852" y="2923089"/>
              <a:ext cx="755459" cy="17210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549B41E-F6F7-99EB-CAC3-A1DE3B67126E}"/>
                </a:ext>
              </a:extLst>
            </p:cNvPr>
            <p:cNvGrpSpPr/>
            <p:nvPr/>
          </p:nvGrpSpPr>
          <p:grpSpPr>
            <a:xfrm>
              <a:off x="3932228" y="2961916"/>
              <a:ext cx="622706" cy="94446"/>
              <a:chOff x="3881584" y="3123130"/>
              <a:chExt cx="622706" cy="94446"/>
            </a:xfrm>
          </p:grpSpPr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5AD97DBF-B508-F14F-3723-0D78F49A74AE}"/>
                  </a:ext>
                </a:extLst>
              </p:cNvPr>
              <p:cNvSpPr txBox="1"/>
              <p:nvPr/>
            </p:nvSpPr>
            <p:spPr>
              <a:xfrm>
                <a:off x="3988893" y="3125243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C4AFD259-D932-49C8-2657-150757686824}"/>
                  </a:ext>
                </a:extLst>
              </p:cNvPr>
              <p:cNvSpPr txBox="1"/>
              <p:nvPr/>
            </p:nvSpPr>
            <p:spPr>
              <a:xfrm>
                <a:off x="4350402" y="3123130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교사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153" name="타원 152">
                <a:extLst>
                  <a:ext uri="{FF2B5EF4-FFF2-40B4-BE49-F238E27FC236}">
                    <a16:creationId xmlns:a16="http://schemas.microsoft.com/office/drawing/2014/main" id="{6A989038-1B0F-E334-8195-62FDDD65A91A}"/>
                  </a:ext>
                </a:extLst>
              </p:cNvPr>
              <p:cNvSpPr/>
              <p:nvPr/>
            </p:nvSpPr>
            <p:spPr>
              <a:xfrm>
                <a:off x="3881584" y="3137493"/>
                <a:ext cx="68400" cy="72000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4" name="타원 153">
                <a:extLst>
                  <a:ext uri="{FF2B5EF4-FFF2-40B4-BE49-F238E27FC236}">
                    <a16:creationId xmlns:a16="http://schemas.microsoft.com/office/drawing/2014/main" id="{D6E98682-885B-67A0-C00C-541297EEF3A0}"/>
                  </a:ext>
                </a:extLst>
              </p:cNvPr>
              <p:cNvSpPr/>
              <p:nvPr/>
            </p:nvSpPr>
            <p:spPr>
              <a:xfrm>
                <a:off x="4222810" y="3133297"/>
                <a:ext cx="68400" cy="7200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7F7F7F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62" name="TextBox 161">
            <a:extLst>
              <a:ext uri="{FF2B5EF4-FFF2-40B4-BE49-F238E27FC236}">
                <a16:creationId xmlns:a16="http://schemas.microsoft.com/office/drawing/2014/main" id="{A6490E6A-D08E-BF11-0C57-7ADE46D69D29}"/>
              </a:ext>
            </a:extLst>
          </p:cNvPr>
          <p:cNvSpPr txBox="1"/>
          <p:nvPr/>
        </p:nvSpPr>
        <p:spPr>
          <a:xfrm rot="16200000">
            <a:off x="395185" y="6545593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가입자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163" name="표 162">
            <a:extLst>
              <a:ext uri="{FF2B5EF4-FFF2-40B4-BE49-F238E27FC236}">
                <a16:creationId xmlns:a16="http://schemas.microsoft.com/office/drawing/2014/main" id="{2EBABC93-FACD-FD5E-3FEC-61F7A1F40F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6097258"/>
              </p:ext>
            </p:extLst>
          </p:nvPr>
        </p:nvGraphicFramePr>
        <p:xfrm>
          <a:off x="900323" y="5869049"/>
          <a:ext cx="7767279" cy="14300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767279">
                  <a:extLst>
                    <a:ext uri="{9D8B030D-6E8A-4147-A177-3AD203B41FA5}">
                      <a16:colId xmlns:a16="http://schemas.microsoft.com/office/drawing/2014/main" val="1954907656"/>
                    </a:ext>
                  </a:extLst>
                </a:gridCol>
              </a:tblGrid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3638152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34159525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35378104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08002857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11609140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53532727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67539813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99405602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12450589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2854864"/>
                  </a:ext>
                </a:extLst>
              </a:tr>
              <a:tr h="130003">
                <a:tc>
                  <a:txBody>
                    <a:bodyPr/>
                    <a:lstStyle/>
                    <a:p>
                      <a:pPr latinLnBrk="1"/>
                      <a:endParaRPr lang="ko-KR" altLang="en-US" sz="1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2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16403843"/>
                  </a:ext>
                </a:extLst>
              </a:tr>
            </a:tbl>
          </a:graphicData>
        </a:graphic>
      </p:graphicFrame>
      <p:sp>
        <p:nvSpPr>
          <p:cNvPr id="164" name="TextBox 163">
            <a:extLst>
              <a:ext uri="{FF2B5EF4-FFF2-40B4-BE49-F238E27FC236}">
                <a16:creationId xmlns:a16="http://schemas.microsoft.com/office/drawing/2014/main" id="{FA0D0E86-4D7A-B092-7239-74C76E82D173}"/>
              </a:ext>
            </a:extLst>
          </p:cNvPr>
          <p:cNvSpPr txBox="1"/>
          <p:nvPr/>
        </p:nvSpPr>
        <p:spPr>
          <a:xfrm>
            <a:off x="729155" y="685621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D6EB4C3D-8E78-9CA3-6821-E2A0E2D52625}"/>
              </a:ext>
            </a:extLst>
          </p:cNvPr>
          <p:cNvSpPr txBox="1"/>
          <p:nvPr/>
        </p:nvSpPr>
        <p:spPr>
          <a:xfrm>
            <a:off x="729155" y="672396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7F0222C-856A-3846-C6E2-6C18D984DFD6}"/>
              </a:ext>
            </a:extLst>
          </p:cNvPr>
          <p:cNvSpPr txBox="1"/>
          <p:nvPr/>
        </p:nvSpPr>
        <p:spPr>
          <a:xfrm>
            <a:off x="729155" y="659172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4F44437-A17D-267D-8790-9FA4D5897970}"/>
              </a:ext>
            </a:extLst>
          </p:cNvPr>
          <p:cNvSpPr txBox="1"/>
          <p:nvPr/>
        </p:nvSpPr>
        <p:spPr>
          <a:xfrm>
            <a:off x="729155" y="645947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300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3DF8303E-ACDE-7672-CAD8-B798B1856E46}"/>
              </a:ext>
            </a:extLst>
          </p:cNvPr>
          <p:cNvSpPr txBox="1"/>
          <p:nvPr/>
        </p:nvSpPr>
        <p:spPr>
          <a:xfrm>
            <a:off x="729155" y="6327230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350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0DD64C70-5582-F7B1-9668-9FFFC1D8B19F}"/>
              </a:ext>
            </a:extLst>
          </p:cNvPr>
          <p:cNvSpPr txBox="1"/>
          <p:nvPr/>
        </p:nvSpPr>
        <p:spPr>
          <a:xfrm>
            <a:off x="729155" y="619498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400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FFC88E43-576C-52F6-2FFD-90CD5EFD7453}"/>
              </a:ext>
            </a:extLst>
          </p:cNvPr>
          <p:cNvSpPr txBox="1"/>
          <p:nvPr/>
        </p:nvSpPr>
        <p:spPr>
          <a:xfrm>
            <a:off x="729155" y="606273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450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4C6CC66E-3029-E086-E62B-972D0F433107}"/>
              </a:ext>
            </a:extLst>
          </p:cNvPr>
          <p:cNvGrpSpPr/>
          <p:nvPr/>
        </p:nvGrpSpPr>
        <p:grpSpPr>
          <a:xfrm>
            <a:off x="895542" y="7368708"/>
            <a:ext cx="7833346" cy="100567"/>
            <a:chOff x="849304" y="6816582"/>
            <a:chExt cx="7833346" cy="100567"/>
          </a:xfrm>
        </p:grpSpPr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898DD8CA-F1AF-B0C1-83B1-D5476284819A}"/>
                </a:ext>
              </a:extLst>
            </p:cNvPr>
            <p:cNvSpPr txBox="1"/>
            <p:nvPr/>
          </p:nvSpPr>
          <p:spPr>
            <a:xfrm>
              <a:off x="849304" y="6820550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905291E2-AA1C-72A3-DB6A-395DE7F073CB}"/>
                </a:ext>
              </a:extLst>
            </p:cNvPr>
            <p:cNvSpPr txBox="1"/>
            <p:nvPr/>
          </p:nvSpPr>
          <p:spPr>
            <a:xfrm>
              <a:off x="1103790" y="682079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32E854EB-11AC-C7EB-DFCB-16B9DE93F4E2}"/>
                </a:ext>
              </a:extLst>
            </p:cNvPr>
            <p:cNvSpPr txBox="1"/>
            <p:nvPr/>
          </p:nvSpPr>
          <p:spPr>
            <a:xfrm>
              <a:off x="6702482" y="682104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8B473639-1C31-BE88-8895-F8B02EAD6B95}"/>
                </a:ext>
              </a:extLst>
            </p:cNvPr>
            <p:cNvSpPr txBox="1"/>
            <p:nvPr/>
          </p:nvSpPr>
          <p:spPr>
            <a:xfrm>
              <a:off x="1358276" y="682129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C9F98ADD-9B47-A638-30ED-D237DD1A25FA}"/>
                </a:ext>
              </a:extLst>
            </p:cNvPr>
            <p:cNvSpPr txBox="1"/>
            <p:nvPr/>
          </p:nvSpPr>
          <p:spPr>
            <a:xfrm>
              <a:off x="1612762" y="6821542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28F34787-C7F2-C3DC-A884-C876020BA967}"/>
                </a:ext>
              </a:extLst>
            </p:cNvPr>
            <p:cNvSpPr txBox="1"/>
            <p:nvPr/>
          </p:nvSpPr>
          <p:spPr>
            <a:xfrm>
              <a:off x="2121734" y="6821790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58C4104B-E3AC-844A-B68B-4D8A1E3A85B9}"/>
                </a:ext>
              </a:extLst>
            </p:cNvPr>
            <p:cNvSpPr txBox="1"/>
            <p:nvPr/>
          </p:nvSpPr>
          <p:spPr>
            <a:xfrm>
              <a:off x="2630706" y="682203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07-08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20A258FB-DFF3-7F9D-86A8-EAE7F8578190}"/>
                </a:ext>
              </a:extLst>
            </p:cNvPr>
            <p:cNvSpPr txBox="1"/>
            <p:nvPr/>
          </p:nvSpPr>
          <p:spPr>
            <a:xfrm>
              <a:off x="3139678" y="682228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DE2A3FE2-C1E5-BB33-83B3-B95D5E6F7043}"/>
                </a:ext>
              </a:extLst>
            </p:cNvPr>
            <p:cNvSpPr txBox="1"/>
            <p:nvPr/>
          </p:nvSpPr>
          <p:spPr>
            <a:xfrm>
              <a:off x="3648650" y="682253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568A94C5-9504-E7FD-82FD-DD6D6B9507CC}"/>
                </a:ext>
              </a:extLst>
            </p:cNvPr>
            <p:cNvSpPr txBox="1"/>
            <p:nvPr/>
          </p:nvSpPr>
          <p:spPr>
            <a:xfrm>
              <a:off x="1867248" y="6816830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EB49F66F-D5E8-DB5F-1C8A-AE5942A9C6E7}"/>
                </a:ext>
              </a:extLst>
            </p:cNvPr>
            <p:cNvSpPr txBox="1"/>
            <p:nvPr/>
          </p:nvSpPr>
          <p:spPr>
            <a:xfrm>
              <a:off x="2376220" y="681707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07-07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BA82A566-B4DC-2C8E-5AD8-8E856CD61FB0}"/>
                </a:ext>
              </a:extLst>
            </p:cNvPr>
            <p:cNvSpPr txBox="1"/>
            <p:nvPr/>
          </p:nvSpPr>
          <p:spPr>
            <a:xfrm>
              <a:off x="2885192" y="681732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07-09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71EDC400-0C35-F08C-B9C7-948CE902E0B9}"/>
                </a:ext>
              </a:extLst>
            </p:cNvPr>
            <p:cNvSpPr txBox="1"/>
            <p:nvPr/>
          </p:nvSpPr>
          <p:spPr>
            <a:xfrm>
              <a:off x="3394164" y="681757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B05BA6D3-CA78-1A01-79C0-690C636AD1F9}"/>
                </a:ext>
              </a:extLst>
            </p:cNvPr>
            <p:cNvSpPr txBox="1"/>
            <p:nvPr/>
          </p:nvSpPr>
          <p:spPr>
            <a:xfrm>
              <a:off x="3903136" y="682258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925B7F27-A902-52BB-FF57-1D9965400F72}"/>
                </a:ext>
              </a:extLst>
            </p:cNvPr>
            <p:cNvSpPr txBox="1"/>
            <p:nvPr/>
          </p:nvSpPr>
          <p:spPr>
            <a:xfrm>
              <a:off x="4157622" y="6820451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A6EFDAA-B7F0-38A0-2390-82C836663510}"/>
                </a:ext>
              </a:extLst>
            </p:cNvPr>
            <p:cNvSpPr txBox="1"/>
            <p:nvPr/>
          </p:nvSpPr>
          <p:spPr>
            <a:xfrm>
              <a:off x="4412108" y="681831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7564D320-99EC-C50F-8623-60E1BCD7EFF8}"/>
                </a:ext>
              </a:extLst>
            </p:cNvPr>
            <p:cNvSpPr txBox="1"/>
            <p:nvPr/>
          </p:nvSpPr>
          <p:spPr>
            <a:xfrm>
              <a:off x="4666594" y="681856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39607D8F-A017-6C88-E80C-07E10D8F3E10}"/>
                </a:ext>
              </a:extLst>
            </p:cNvPr>
            <p:cNvSpPr txBox="1"/>
            <p:nvPr/>
          </p:nvSpPr>
          <p:spPr>
            <a:xfrm>
              <a:off x="4921080" y="681881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07-17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2C4CC6B0-556B-18D1-8E73-2B88DB90B569}"/>
                </a:ext>
              </a:extLst>
            </p:cNvPr>
            <p:cNvSpPr txBox="1"/>
            <p:nvPr/>
          </p:nvSpPr>
          <p:spPr>
            <a:xfrm>
              <a:off x="5175566" y="6819062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07-18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AE44A88C-8FCC-464A-C217-5AD81452A47E}"/>
                </a:ext>
              </a:extLst>
            </p:cNvPr>
            <p:cNvSpPr txBox="1"/>
            <p:nvPr/>
          </p:nvSpPr>
          <p:spPr>
            <a:xfrm>
              <a:off x="5684538" y="6819310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E0A42DAA-D63E-CFD5-3F56-21F0FDB5762A}"/>
                </a:ext>
              </a:extLst>
            </p:cNvPr>
            <p:cNvSpPr txBox="1"/>
            <p:nvPr/>
          </p:nvSpPr>
          <p:spPr>
            <a:xfrm>
              <a:off x="5939024" y="681955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7619D789-EDA6-1F40-9AE8-150355A4181F}"/>
                </a:ext>
              </a:extLst>
            </p:cNvPr>
            <p:cNvSpPr txBox="1"/>
            <p:nvPr/>
          </p:nvSpPr>
          <p:spPr>
            <a:xfrm>
              <a:off x="6193510" y="681980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431D314B-575D-9C00-04EB-82A32008E16E}"/>
                </a:ext>
              </a:extLst>
            </p:cNvPr>
            <p:cNvSpPr txBox="1"/>
            <p:nvPr/>
          </p:nvSpPr>
          <p:spPr>
            <a:xfrm>
              <a:off x="5430052" y="6816582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07-19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0C00F08D-8A38-AB7F-22F9-95BA9A392F09}"/>
                </a:ext>
              </a:extLst>
            </p:cNvPr>
            <p:cNvSpPr txBox="1"/>
            <p:nvPr/>
          </p:nvSpPr>
          <p:spPr>
            <a:xfrm>
              <a:off x="6447996" y="6820302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B4363192-D650-91DC-B021-5E8F007E97E1}"/>
                </a:ext>
              </a:extLst>
            </p:cNvPr>
            <p:cNvSpPr txBox="1"/>
            <p:nvPr/>
          </p:nvSpPr>
          <p:spPr>
            <a:xfrm>
              <a:off x="6956968" y="6822782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85DA61D1-6580-F639-4132-DB70DBC7CBCC}"/>
                </a:ext>
              </a:extLst>
            </p:cNvPr>
            <p:cNvSpPr txBox="1"/>
            <p:nvPr/>
          </p:nvSpPr>
          <p:spPr>
            <a:xfrm>
              <a:off x="7211454" y="6823030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1D477A2E-4315-FD3C-148C-F0F87C835A19}"/>
                </a:ext>
              </a:extLst>
            </p:cNvPr>
            <p:cNvSpPr txBox="1"/>
            <p:nvPr/>
          </p:nvSpPr>
          <p:spPr>
            <a:xfrm>
              <a:off x="7465940" y="682327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07-27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A79B92C8-A348-1D80-855B-BD83BA16A8DF}"/>
                </a:ext>
              </a:extLst>
            </p:cNvPr>
            <p:cNvSpPr txBox="1"/>
            <p:nvPr/>
          </p:nvSpPr>
          <p:spPr>
            <a:xfrm>
              <a:off x="7720426" y="682377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07-28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CB39F69D-C91E-F038-B4A8-7FD431DB7097}"/>
                </a:ext>
              </a:extLst>
            </p:cNvPr>
            <p:cNvSpPr txBox="1"/>
            <p:nvPr/>
          </p:nvSpPr>
          <p:spPr>
            <a:xfrm>
              <a:off x="7974912" y="6824014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07-29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EBD4F3E0-9C34-67AA-8BFC-0649EBEF4FB6}"/>
                </a:ext>
              </a:extLst>
            </p:cNvPr>
            <p:cNvSpPr txBox="1"/>
            <p:nvPr/>
          </p:nvSpPr>
          <p:spPr>
            <a:xfrm>
              <a:off x="8229398" y="682352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07-30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C8063151-BD59-0866-B56B-7E80AD22188E}"/>
                </a:ext>
              </a:extLst>
            </p:cNvPr>
            <p:cNvSpPr txBox="1"/>
            <p:nvPr/>
          </p:nvSpPr>
          <p:spPr>
            <a:xfrm>
              <a:off x="8483878" y="6824816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07-31</a:t>
              </a:r>
              <a:endParaRPr kumimoji="1" lang="x-none" altLang="en-US" sz="600" dirty="0">
                <a:latin typeface="+mn-ea"/>
              </a:endParaRPr>
            </a:p>
          </p:txBody>
        </p:sp>
      </p:grpSp>
      <p:grpSp>
        <p:nvGrpSpPr>
          <p:cNvPr id="205" name="그룹 204">
            <a:extLst>
              <a:ext uri="{FF2B5EF4-FFF2-40B4-BE49-F238E27FC236}">
                <a16:creationId xmlns:a16="http://schemas.microsoft.com/office/drawing/2014/main" id="{16556B78-0BAE-C0D2-E69E-CD1B14C75E73}"/>
              </a:ext>
            </a:extLst>
          </p:cNvPr>
          <p:cNvGrpSpPr/>
          <p:nvPr/>
        </p:nvGrpSpPr>
        <p:grpSpPr>
          <a:xfrm>
            <a:off x="970209" y="3443336"/>
            <a:ext cx="124105" cy="347109"/>
            <a:chOff x="2956581" y="4385196"/>
            <a:chExt cx="124105" cy="348091"/>
          </a:xfrm>
        </p:grpSpPr>
        <p:sp>
          <p:nvSpPr>
            <p:cNvPr id="206" name="직사각형 205">
              <a:extLst>
                <a:ext uri="{FF2B5EF4-FFF2-40B4-BE49-F238E27FC236}">
                  <a16:creationId xmlns:a16="http://schemas.microsoft.com/office/drawing/2014/main" id="{C1E31977-C56B-2CAF-49DB-3837F9974CA8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A5462151-342A-6C64-455F-F0162C67FF44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CC3DFC8C-FE75-9400-34A6-08D31FD79000}"/>
              </a:ext>
            </a:extLst>
          </p:cNvPr>
          <p:cNvSpPr/>
          <p:nvPr/>
        </p:nvSpPr>
        <p:spPr>
          <a:xfrm>
            <a:off x="2221976" y="3015926"/>
            <a:ext cx="123954" cy="77830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FF5E7D7E-9858-E71C-2EA0-20C3389AA571}"/>
              </a:ext>
            </a:extLst>
          </p:cNvPr>
          <p:cNvGrpSpPr/>
          <p:nvPr/>
        </p:nvGrpSpPr>
        <p:grpSpPr>
          <a:xfrm>
            <a:off x="3492958" y="2910926"/>
            <a:ext cx="124105" cy="880749"/>
            <a:chOff x="2956581" y="4385196"/>
            <a:chExt cx="124105" cy="348091"/>
          </a:xfrm>
        </p:grpSpPr>
        <p:sp>
          <p:nvSpPr>
            <p:cNvPr id="212" name="직사각형 211">
              <a:extLst>
                <a:ext uri="{FF2B5EF4-FFF2-40B4-BE49-F238E27FC236}">
                  <a16:creationId xmlns:a16="http://schemas.microsoft.com/office/drawing/2014/main" id="{148A18FF-996F-0A6F-46FE-A79165F74EF5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직사각형 212">
              <a:extLst>
                <a:ext uri="{FF2B5EF4-FFF2-40B4-BE49-F238E27FC236}">
                  <a16:creationId xmlns:a16="http://schemas.microsoft.com/office/drawing/2014/main" id="{51516B77-B9EB-3CA5-825F-30D0FD3CCC37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A01293B5-6F5D-E62E-1C18-1122A006612A}"/>
              </a:ext>
            </a:extLst>
          </p:cNvPr>
          <p:cNvGrpSpPr/>
          <p:nvPr/>
        </p:nvGrpSpPr>
        <p:grpSpPr>
          <a:xfrm>
            <a:off x="4758731" y="2646435"/>
            <a:ext cx="124105" cy="1139506"/>
            <a:chOff x="2956581" y="4385196"/>
            <a:chExt cx="124105" cy="348091"/>
          </a:xfrm>
        </p:grpSpPr>
        <p:sp>
          <p:nvSpPr>
            <p:cNvPr id="215" name="직사각형 214">
              <a:extLst>
                <a:ext uri="{FF2B5EF4-FFF2-40B4-BE49-F238E27FC236}">
                  <a16:creationId xmlns:a16="http://schemas.microsoft.com/office/drawing/2014/main" id="{73BA5439-9492-7755-EDF2-748B849DD280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직사각형 215">
              <a:extLst>
                <a:ext uri="{FF2B5EF4-FFF2-40B4-BE49-F238E27FC236}">
                  <a16:creationId xmlns:a16="http://schemas.microsoft.com/office/drawing/2014/main" id="{B7A0E806-795D-6F9B-B938-4CC90D3F4DF9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556AB05F-8F7C-1A37-5A6B-FA21584B24B4}"/>
              </a:ext>
            </a:extLst>
          </p:cNvPr>
          <p:cNvGrpSpPr/>
          <p:nvPr/>
        </p:nvGrpSpPr>
        <p:grpSpPr>
          <a:xfrm>
            <a:off x="6024504" y="3175418"/>
            <a:ext cx="124105" cy="611137"/>
            <a:chOff x="2956581" y="4385196"/>
            <a:chExt cx="124105" cy="348091"/>
          </a:xfrm>
        </p:grpSpPr>
        <p:sp>
          <p:nvSpPr>
            <p:cNvPr id="218" name="직사각형 217">
              <a:extLst>
                <a:ext uri="{FF2B5EF4-FFF2-40B4-BE49-F238E27FC236}">
                  <a16:creationId xmlns:a16="http://schemas.microsoft.com/office/drawing/2014/main" id="{B6E1FDAE-C5A6-17DF-59D8-5C5D242A5042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9" name="직사각형 218">
              <a:extLst>
                <a:ext uri="{FF2B5EF4-FFF2-40B4-BE49-F238E27FC236}">
                  <a16:creationId xmlns:a16="http://schemas.microsoft.com/office/drawing/2014/main" id="{C694C7CC-951F-4760-A07C-35CA5FDA818E}"/>
                </a:ext>
              </a:extLst>
            </p:cNvPr>
            <p:cNvSpPr/>
            <p:nvPr/>
          </p:nvSpPr>
          <p:spPr>
            <a:xfrm>
              <a:off x="2956581" y="4385197"/>
              <a:ext cx="123954" cy="30072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5798F41F-ED0E-650A-FAAF-E6817977AD30}"/>
              </a:ext>
            </a:extLst>
          </p:cNvPr>
          <p:cNvSpPr/>
          <p:nvPr/>
        </p:nvSpPr>
        <p:spPr>
          <a:xfrm>
            <a:off x="8556200" y="3703391"/>
            <a:ext cx="123954" cy="9233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5CAF77CB-1136-8643-9E42-CF42D04101AB}"/>
              </a:ext>
            </a:extLst>
          </p:cNvPr>
          <p:cNvGrpSpPr/>
          <p:nvPr/>
        </p:nvGrpSpPr>
        <p:grpSpPr>
          <a:xfrm>
            <a:off x="952908" y="6885562"/>
            <a:ext cx="124105" cy="412649"/>
            <a:chOff x="2956581" y="4385196"/>
            <a:chExt cx="124105" cy="348091"/>
          </a:xfrm>
        </p:grpSpPr>
        <p:sp>
          <p:nvSpPr>
            <p:cNvPr id="227" name="직사각형 226">
              <a:extLst>
                <a:ext uri="{FF2B5EF4-FFF2-40B4-BE49-F238E27FC236}">
                  <a16:creationId xmlns:a16="http://schemas.microsoft.com/office/drawing/2014/main" id="{344B1199-CFBB-C344-2B49-0E850E60212B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직사각형 227">
              <a:extLst>
                <a:ext uri="{FF2B5EF4-FFF2-40B4-BE49-F238E27FC236}">
                  <a16:creationId xmlns:a16="http://schemas.microsoft.com/office/drawing/2014/main" id="{6BD5845B-9A1B-A2C8-285B-404C38834125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B7779D64-DF9F-223A-D4C7-54517DAA1FF7}"/>
              </a:ext>
            </a:extLst>
          </p:cNvPr>
          <p:cNvGrpSpPr/>
          <p:nvPr/>
        </p:nvGrpSpPr>
        <p:grpSpPr>
          <a:xfrm>
            <a:off x="1174855" y="6723969"/>
            <a:ext cx="124105" cy="571688"/>
            <a:chOff x="2956581" y="4385196"/>
            <a:chExt cx="124105" cy="348091"/>
          </a:xfrm>
        </p:grpSpPr>
        <p:sp>
          <p:nvSpPr>
            <p:cNvPr id="233" name="직사각형 232">
              <a:extLst>
                <a:ext uri="{FF2B5EF4-FFF2-40B4-BE49-F238E27FC236}">
                  <a16:creationId xmlns:a16="http://schemas.microsoft.com/office/drawing/2014/main" id="{F7139E00-3C80-3B27-3977-EF7A4AC59181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직사각형 233">
              <a:extLst>
                <a:ext uri="{FF2B5EF4-FFF2-40B4-BE49-F238E27FC236}">
                  <a16:creationId xmlns:a16="http://schemas.microsoft.com/office/drawing/2014/main" id="{817F3AB3-AFFD-EB70-14CF-FC9404A71A93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5" name="그룹 234">
            <a:extLst>
              <a:ext uri="{FF2B5EF4-FFF2-40B4-BE49-F238E27FC236}">
                <a16:creationId xmlns:a16="http://schemas.microsoft.com/office/drawing/2014/main" id="{C441B298-7454-B7D0-2E57-4CC8F80576FE}"/>
              </a:ext>
            </a:extLst>
          </p:cNvPr>
          <p:cNvGrpSpPr/>
          <p:nvPr/>
        </p:nvGrpSpPr>
        <p:grpSpPr>
          <a:xfrm>
            <a:off x="1441534" y="6419564"/>
            <a:ext cx="124105" cy="878648"/>
            <a:chOff x="2956581" y="4385196"/>
            <a:chExt cx="124105" cy="348091"/>
          </a:xfrm>
        </p:grpSpPr>
        <p:sp>
          <p:nvSpPr>
            <p:cNvPr id="236" name="직사각형 235">
              <a:extLst>
                <a:ext uri="{FF2B5EF4-FFF2-40B4-BE49-F238E27FC236}">
                  <a16:creationId xmlns:a16="http://schemas.microsoft.com/office/drawing/2014/main" id="{E39A21DA-1CC2-3B8B-92E0-145851DA39CF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직사각형 236">
              <a:extLst>
                <a:ext uri="{FF2B5EF4-FFF2-40B4-BE49-F238E27FC236}">
                  <a16:creationId xmlns:a16="http://schemas.microsoft.com/office/drawing/2014/main" id="{E6E3076E-C986-BB5E-5200-275F11ED0B77}"/>
                </a:ext>
              </a:extLst>
            </p:cNvPr>
            <p:cNvSpPr/>
            <p:nvPr/>
          </p:nvSpPr>
          <p:spPr>
            <a:xfrm>
              <a:off x="2956581" y="4385197"/>
              <a:ext cx="123954" cy="17181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38" name="그룹 237">
            <a:extLst>
              <a:ext uri="{FF2B5EF4-FFF2-40B4-BE49-F238E27FC236}">
                <a16:creationId xmlns:a16="http://schemas.microsoft.com/office/drawing/2014/main" id="{BD427F81-E73F-7503-1370-9E7F8260E66A}"/>
              </a:ext>
            </a:extLst>
          </p:cNvPr>
          <p:cNvGrpSpPr/>
          <p:nvPr/>
        </p:nvGrpSpPr>
        <p:grpSpPr>
          <a:xfrm>
            <a:off x="1708213" y="6382087"/>
            <a:ext cx="124105" cy="918680"/>
            <a:chOff x="2956581" y="4385196"/>
            <a:chExt cx="124105" cy="348091"/>
          </a:xfrm>
        </p:grpSpPr>
        <p:sp>
          <p:nvSpPr>
            <p:cNvPr id="239" name="직사각형 238">
              <a:extLst>
                <a:ext uri="{FF2B5EF4-FFF2-40B4-BE49-F238E27FC236}">
                  <a16:creationId xmlns:a16="http://schemas.microsoft.com/office/drawing/2014/main" id="{0570A33F-B4D0-2258-9431-3BD199E754BA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직사각형 239">
              <a:extLst>
                <a:ext uri="{FF2B5EF4-FFF2-40B4-BE49-F238E27FC236}">
                  <a16:creationId xmlns:a16="http://schemas.microsoft.com/office/drawing/2014/main" id="{187FCCFB-B7C7-3453-76ED-534C6D4AD04E}"/>
                </a:ext>
              </a:extLst>
            </p:cNvPr>
            <p:cNvSpPr/>
            <p:nvPr/>
          </p:nvSpPr>
          <p:spPr>
            <a:xfrm>
              <a:off x="2956581" y="4385197"/>
              <a:ext cx="123954" cy="19076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9" name="그룹 258">
            <a:extLst>
              <a:ext uri="{FF2B5EF4-FFF2-40B4-BE49-F238E27FC236}">
                <a16:creationId xmlns:a16="http://schemas.microsoft.com/office/drawing/2014/main" id="{0015C22B-07FC-0C94-7ABC-F227C7029C04}"/>
              </a:ext>
            </a:extLst>
          </p:cNvPr>
          <p:cNvGrpSpPr/>
          <p:nvPr/>
        </p:nvGrpSpPr>
        <p:grpSpPr>
          <a:xfrm>
            <a:off x="1948719" y="6684055"/>
            <a:ext cx="124105" cy="616711"/>
            <a:chOff x="2956581" y="4385196"/>
            <a:chExt cx="124105" cy="348091"/>
          </a:xfrm>
        </p:grpSpPr>
        <p:sp>
          <p:nvSpPr>
            <p:cNvPr id="260" name="직사각형 259">
              <a:extLst>
                <a:ext uri="{FF2B5EF4-FFF2-40B4-BE49-F238E27FC236}">
                  <a16:creationId xmlns:a16="http://schemas.microsoft.com/office/drawing/2014/main" id="{B5B03527-362E-FAE5-BEE6-C1C5F9F388CE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EA842684-1A93-181E-BFBD-62A1A72C51D8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F2721407-EBCC-E0B6-B55F-7B64E2CAF94D}"/>
              </a:ext>
            </a:extLst>
          </p:cNvPr>
          <p:cNvGrpSpPr/>
          <p:nvPr/>
        </p:nvGrpSpPr>
        <p:grpSpPr>
          <a:xfrm>
            <a:off x="2194613" y="6723969"/>
            <a:ext cx="124105" cy="576798"/>
            <a:chOff x="2956581" y="4385196"/>
            <a:chExt cx="124105" cy="348091"/>
          </a:xfrm>
        </p:grpSpPr>
        <p:sp>
          <p:nvSpPr>
            <p:cNvPr id="263" name="직사각형 262">
              <a:extLst>
                <a:ext uri="{FF2B5EF4-FFF2-40B4-BE49-F238E27FC236}">
                  <a16:creationId xmlns:a16="http://schemas.microsoft.com/office/drawing/2014/main" id="{E7855BA6-8CF2-D6E9-EC32-F9C865AF8886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>
              <a:extLst>
                <a:ext uri="{FF2B5EF4-FFF2-40B4-BE49-F238E27FC236}">
                  <a16:creationId xmlns:a16="http://schemas.microsoft.com/office/drawing/2014/main" id="{C6EA8A6A-9D2F-3554-B1E3-7CAC0470A076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5" name="그룹 264">
            <a:extLst>
              <a:ext uri="{FF2B5EF4-FFF2-40B4-BE49-F238E27FC236}">
                <a16:creationId xmlns:a16="http://schemas.microsoft.com/office/drawing/2014/main" id="{28BE49AE-AA01-FD94-3B84-2C92E979CF5A}"/>
              </a:ext>
            </a:extLst>
          </p:cNvPr>
          <p:cNvGrpSpPr/>
          <p:nvPr/>
        </p:nvGrpSpPr>
        <p:grpSpPr>
          <a:xfrm>
            <a:off x="2458296" y="6194984"/>
            <a:ext cx="124105" cy="1100673"/>
            <a:chOff x="2956581" y="4385196"/>
            <a:chExt cx="124105" cy="348091"/>
          </a:xfrm>
        </p:grpSpPr>
        <p:sp>
          <p:nvSpPr>
            <p:cNvPr id="266" name="직사각형 265">
              <a:extLst>
                <a:ext uri="{FF2B5EF4-FFF2-40B4-BE49-F238E27FC236}">
                  <a16:creationId xmlns:a16="http://schemas.microsoft.com/office/drawing/2014/main" id="{0A900F07-4B39-005E-C9C9-DD261F16E3AF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>
              <a:extLst>
                <a:ext uri="{FF2B5EF4-FFF2-40B4-BE49-F238E27FC236}">
                  <a16:creationId xmlns:a16="http://schemas.microsoft.com/office/drawing/2014/main" id="{AF2499FF-3D84-4032-C4BD-9143D9BEDCFA}"/>
                </a:ext>
              </a:extLst>
            </p:cNvPr>
            <p:cNvSpPr/>
            <p:nvPr/>
          </p:nvSpPr>
          <p:spPr>
            <a:xfrm>
              <a:off x="2956581" y="4385197"/>
              <a:ext cx="123954" cy="18191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8" name="그룹 267">
            <a:extLst>
              <a:ext uri="{FF2B5EF4-FFF2-40B4-BE49-F238E27FC236}">
                <a16:creationId xmlns:a16="http://schemas.microsoft.com/office/drawing/2014/main" id="{52F0BEE2-F3A5-42C2-CC8C-1DFB51ABFF38}"/>
              </a:ext>
            </a:extLst>
          </p:cNvPr>
          <p:cNvGrpSpPr/>
          <p:nvPr/>
        </p:nvGrpSpPr>
        <p:grpSpPr>
          <a:xfrm>
            <a:off x="2708479" y="6723972"/>
            <a:ext cx="124105" cy="574240"/>
            <a:chOff x="2956581" y="4385196"/>
            <a:chExt cx="124105" cy="348091"/>
          </a:xfrm>
        </p:grpSpPr>
        <p:sp>
          <p:nvSpPr>
            <p:cNvPr id="269" name="직사각형 268">
              <a:extLst>
                <a:ext uri="{FF2B5EF4-FFF2-40B4-BE49-F238E27FC236}">
                  <a16:creationId xmlns:a16="http://schemas.microsoft.com/office/drawing/2014/main" id="{29A99843-DF03-BCC5-7457-87879B9F6525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0" name="직사각형 269">
              <a:extLst>
                <a:ext uri="{FF2B5EF4-FFF2-40B4-BE49-F238E27FC236}">
                  <a16:creationId xmlns:a16="http://schemas.microsoft.com/office/drawing/2014/main" id="{C1D31E98-835E-141D-AFE1-CBB8985C8B03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1" name="그룹 270">
            <a:extLst>
              <a:ext uri="{FF2B5EF4-FFF2-40B4-BE49-F238E27FC236}">
                <a16:creationId xmlns:a16="http://schemas.microsoft.com/office/drawing/2014/main" id="{CA8F455C-DE4F-E52F-2616-5B954C8C54BB}"/>
              </a:ext>
            </a:extLst>
          </p:cNvPr>
          <p:cNvGrpSpPr/>
          <p:nvPr/>
        </p:nvGrpSpPr>
        <p:grpSpPr>
          <a:xfrm>
            <a:off x="2958662" y="6953656"/>
            <a:ext cx="124105" cy="347109"/>
            <a:chOff x="2956581" y="4385196"/>
            <a:chExt cx="124105" cy="348091"/>
          </a:xfrm>
        </p:grpSpPr>
        <p:sp>
          <p:nvSpPr>
            <p:cNvPr id="272" name="직사각형 271">
              <a:extLst>
                <a:ext uri="{FF2B5EF4-FFF2-40B4-BE49-F238E27FC236}">
                  <a16:creationId xmlns:a16="http://schemas.microsoft.com/office/drawing/2014/main" id="{EA8C580C-024D-75D8-41A4-3820E38E977E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3" name="직사각형 272">
              <a:extLst>
                <a:ext uri="{FF2B5EF4-FFF2-40B4-BE49-F238E27FC236}">
                  <a16:creationId xmlns:a16="http://schemas.microsoft.com/office/drawing/2014/main" id="{8D11C052-3674-AEEC-5A8D-0B9906C04CDF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E2FDBE77-957E-F09F-6F52-95E1EDF8AD03}"/>
              </a:ext>
            </a:extLst>
          </p:cNvPr>
          <p:cNvGrpSpPr/>
          <p:nvPr/>
        </p:nvGrpSpPr>
        <p:grpSpPr>
          <a:xfrm>
            <a:off x="3208845" y="6956210"/>
            <a:ext cx="124105" cy="347109"/>
            <a:chOff x="2956581" y="4385196"/>
            <a:chExt cx="124105" cy="348091"/>
          </a:xfrm>
        </p:grpSpPr>
        <p:sp>
          <p:nvSpPr>
            <p:cNvPr id="275" name="직사각형 274">
              <a:extLst>
                <a:ext uri="{FF2B5EF4-FFF2-40B4-BE49-F238E27FC236}">
                  <a16:creationId xmlns:a16="http://schemas.microsoft.com/office/drawing/2014/main" id="{ABDB0F82-2460-5467-EB88-5FC86171B32C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직사각형 275">
              <a:extLst>
                <a:ext uri="{FF2B5EF4-FFF2-40B4-BE49-F238E27FC236}">
                  <a16:creationId xmlns:a16="http://schemas.microsoft.com/office/drawing/2014/main" id="{706745E9-63D4-A62F-D2DB-1DD52980E9D7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7" name="그룹 276">
            <a:extLst>
              <a:ext uri="{FF2B5EF4-FFF2-40B4-BE49-F238E27FC236}">
                <a16:creationId xmlns:a16="http://schemas.microsoft.com/office/drawing/2014/main" id="{FFB68C34-A38D-53B3-C692-CEC616C9CDAC}"/>
              </a:ext>
            </a:extLst>
          </p:cNvPr>
          <p:cNvGrpSpPr/>
          <p:nvPr/>
        </p:nvGrpSpPr>
        <p:grpSpPr>
          <a:xfrm>
            <a:off x="3459028" y="6958764"/>
            <a:ext cx="124105" cy="347109"/>
            <a:chOff x="2956581" y="4385196"/>
            <a:chExt cx="124105" cy="348091"/>
          </a:xfrm>
        </p:grpSpPr>
        <p:sp>
          <p:nvSpPr>
            <p:cNvPr id="278" name="직사각형 277">
              <a:extLst>
                <a:ext uri="{FF2B5EF4-FFF2-40B4-BE49-F238E27FC236}">
                  <a16:creationId xmlns:a16="http://schemas.microsoft.com/office/drawing/2014/main" id="{8F95D7B9-4F42-F2A5-6026-B1725CA5F964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9" name="직사각형 278">
              <a:extLst>
                <a:ext uri="{FF2B5EF4-FFF2-40B4-BE49-F238E27FC236}">
                  <a16:creationId xmlns:a16="http://schemas.microsoft.com/office/drawing/2014/main" id="{8F0D7BAC-B8C2-FC7C-D183-EA5DB07DD0E8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570562AC-DE53-DAD5-ECD9-85A92AB0AA57}"/>
              </a:ext>
            </a:extLst>
          </p:cNvPr>
          <p:cNvGrpSpPr/>
          <p:nvPr/>
        </p:nvGrpSpPr>
        <p:grpSpPr>
          <a:xfrm>
            <a:off x="3987969" y="6956423"/>
            <a:ext cx="124105" cy="347109"/>
            <a:chOff x="2956581" y="4385196"/>
            <a:chExt cx="124105" cy="348091"/>
          </a:xfrm>
        </p:grpSpPr>
        <p:sp>
          <p:nvSpPr>
            <p:cNvPr id="284" name="직사각형 283">
              <a:extLst>
                <a:ext uri="{FF2B5EF4-FFF2-40B4-BE49-F238E27FC236}">
                  <a16:creationId xmlns:a16="http://schemas.microsoft.com/office/drawing/2014/main" id="{22A8B04F-8BDC-0B91-34C5-900706C9AAB3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직사각형 284">
              <a:extLst>
                <a:ext uri="{FF2B5EF4-FFF2-40B4-BE49-F238E27FC236}">
                  <a16:creationId xmlns:a16="http://schemas.microsoft.com/office/drawing/2014/main" id="{CD5C1B4E-35BA-3C99-97A1-E8D801705380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6" name="그룹 285">
            <a:extLst>
              <a:ext uri="{FF2B5EF4-FFF2-40B4-BE49-F238E27FC236}">
                <a16:creationId xmlns:a16="http://schemas.microsoft.com/office/drawing/2014/main" id="{89929E4C-1E15-2790-BD25-E0F8656F07E3}"/>
              </a:ext>
            </a:extLst>
          </p:cNvPr>
          <p:cNvGrpSpPr/>
          <p:nvPr/>
        </p:nvGrpSpPr>
        <p:grpSpPr>
          <a:xfrm>
            <a:off x="4238152" y="6723968"/>
            <a:ext cx="124105" cy="579565"/>
            <a:chOff x="2956581" y="4385196"/>
            <a:chExt cx="124105" cy="348091"/>
          </a:xfrm>
        </p:grpSpPr>
        <p:sp>
          <p:nvSpPr>
            <p:cNvPr id="287" name="직사각형 286">
              <a:extLst>
                <a:ext uri="{FF2B5EF4-FFF2-40B4-BE49-F238E27FC236}">
                  <a16:creationId xmlns:a16="http://schemas.microsoft.com/office/drawing/2014/main" id="{EB154387-3A0B-EB83-D3B9-60B51D78E3D9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>
              <a:extLst>
                <a:ext uri="{FF2B5EF4-FFF2-40B4-BE49-F238E27FC236}">
                  <a16:creationId xmlns:a16="http://schemas.microsoft.com/office/drawing/2014/main" id="{D4706F9E-736A-0DA1-B191-7231C0C3CE6B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9" name="그룹 288">
            <a:extLst>
              <a:ext uri="{FF2B5EF4-FFF2-40B4-BE49-F238E27FC236}">
                <a16:creationId xmlns:a16="http://schemas.microsoft.com/office/drawing/2014/main" id="{CA2F3131-8F8D-B542-DFB0-7B23358198EF}"/>
              </a:ext>
            </a:extLst>
          </p:cNvPr>
          <p:cNvGrpSpPr/>
          <p:nvPr/>
        </p:nvGrpSpPr>
        <p:grpSpPr>
          <a:xfrm>
            <a:off x="4488335" y="6956425"/>
            <a:ext cx="124105" cy="347109"/>
            <a:chOff x="2956581" y="4385196"/>
            <a:chExt cx="124105" cy="348091"/>
          </a:xfrm>
        </p:grpSpPr>
        <p:sp>
          <p:nvSpPr>
            <p:cNvPr id="290" name="직사각형 289">
              <a:extLst>
                <a:ext uri="{FF2B5EF4-FFF2-40B4-BE49-F238E27FC236}">
                  <a16:creationId xmlns:a16="http://schemas.microsoft.com/office/drawing/2014/main" id="{0E18997F-7434-B737-AA7B-57891A404A84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>
              <a:extLst>
                <a:ext uri="{FF2B5EF4-FFF2-40B4-BE49-F238E27FC236}">
                  <a16:creationId xmlns:a16="http://schemas.microsoft.com/office/drawing/2014/main" id="{666F9EDC-8860-314A-D319-01A9D9E6CEB1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2" name="그룹 291">
            <a:extLst>
              <a:ext uri="{FF2B5EF4-FFF2-40B4-BE49-F238E27FC236}">
                <a16:creationId xmlns:a16="http://schemas.microsoft.com/office/drawing/2014/main" id="{5C478D1C-DEE4-3EE8-4C60-C01BD5F09579}"/>
              </a:ext>
            </a:extLst>
          </p:cNvPr>
          <p:cNvGrpSpPr/>
          <p:nvPr/>
        </p:nvGrpSpPr>
        <p:grpSpPr>
          <a:xfrm>
            <a:off x="4738518" y="6956426"/>
            <a:ext cx="124105" cy="347109"/>
            <a:chOff x="2956581" y="4385196"/>
            <a:chExt cx="124105" cy="348091"/>
          </a:xfrm>
        </p:grpSpPr>
        <p:sp>
          <p:nvSpPr>
            <p:cNvPr id="293" name="직사각형 292">
              <a:extLst>
                <a:ext uri="{FF2B5EF4-FFF2-40B4-BE49-F238E27FC236}">
                  <a16:creationId xmlns:a16="http://schemas.microsoft.com/office/drawing/2014/main" id="{A3E7C8F3-C2E6-EA23-06F3-42FC5839BB78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4" name="직사각형 293">
              <a:extLst>
                <a:ext uri="{FF2B5EF4-FFF2-40B4-BE49-F238E27FC236}">
                  <a16:creationId xmlns:a16="http://schemas.microsoft.com/office/drawing/2014/main" id="{3EA2D0CB-208E-5F26-E064-920F622C0BE9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8C492CD1-4309-4CD6-427A-C703866ED9B5}"/>
              </a:ext>
            </a:extLst>
          </p:cNvPr>
          <p:cNvGrpSpPr/>
          <p:nvPr/>
        </p:nvGrpSpPr>
        <p:grpSpPr>
          <a:xfrm>
            <a:off x="4988701" y="6652637"/>
            <a:ext cx="124105" cy="650900"/>
            <a:chOff x="2956581" y="4385196"/>
            <a:chExt cx="124105" cy="348091"/>
          </a:xfrm>
        </p:grpSpPr>
        <p:sp>
          <p:nvSpPr>
            <p:cNvPr id="296" name="직사각형 295">
              <a:extLst>
                <a:ext uri="{FF2B5EF4-FFF2-40B4-BE49-F238E27FC236}">
                  <a16:creationId xmlns:a16="http://schemas.microsoft.com/office/drawing/2014/main" id="{6524F787-0167-A904-5730-4D4A87A10EF0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7" name="직사각형 296">
              <a:extLst>
                <a:ext uri="{FF2B5EF4-FFF2-40B4-BE49-F238E27FC236}">
                  <a16:creationId xmlns:a16="http://schemas.microsoft.com/office/drawing/2014/main" id="{39FC2252-12A5-0C41-CD7E-DCACFB309E3E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8" name="그룹 297">
            <a:extLst>
              <a:ext uri="{FF2B5EF4-FFF2-40B4-BE49-F238E27FC236}">
                <a16:creationId xmlns:a16="http://schemas.microsoft.com/office/drawing/2014/main" id="{636716BE-52FD-752C-BE07-C2A3CEB3EEC0}"/>
              </a:ext>
            </a:extLst>
          </p:cNvPr>
          <p:cNvGrpSpPr/>
          <p:nvPr/>
        </p:nvGrpSpPr>
        <p:grpSpPr>
          <a:xfrm>
            <a:off x="5262697" y="6956428"/>
            <a:ext cx="124105" cy="347109"/>
            <a:chOff x="2956581" y="4385196"/>
            <a:chExt cx="124105" cy="348091"/>
          </a:xfrm>
        </p:grpSpPr>
        <p:sp>
          <p:nvSpPr>
            <p:cNvPr id="299" name="직사각형 298">
              <a:extLst>
                <a:ext uri="{FF2B5EF4-FFF2-40B4-BE49-F238E27FC236}">
                  <a16:creationId xmlns:a16="http://schemas.microsoft.com/office/drawing/2014/main" id="{708BF2A9-C128-FD99-B7C3-89B6C11A7E52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직사각형 299">
              <a:extLst>
                <a:ext uri="{FF2B5EF4-FFF2-40B4-BE49-F238E27FC236}">
                  <a16:creationId xmlns:a16="http://schemas.microsoft.com/office/drawing/2014/main" id="{30CC45ED-2A2E-6D1F-CE15-B8E855FFE902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7" name="그룹 306">
            <a:extLst>
              <a:ext uri="{FF2B5EF4-FFF2-40B4-BE49-F238E27FC236}">
                <a16:creationId xmlns:a16="http://schemas.microsoft.com/office/drawing/2014/main" id="{BCFF9500-1DB2-787D-2AD7-0A04C4854873}"/>
              </a:ext>
            </a:extLst>
          </p:cNvPr>
          <p:cNvGrpSpPr/>
          <p:nvPr/>
        </p:nvGrpSpPr>
        <p:grpSpPr>
          <a:xfrm>
            <a:off x="6006106" y="6956431"/>
            <a:ext cx="124105" cy="347109"/>
            <a:chOff x="2956581" y="4385196"/>
            <a:chExt cx="124105" cy="348091"/>
          </a:xfrm>
        </p:grpSpPr>
        <p:sp>
          <p:nvSpPr>
            <p:cNvPr id="308" name="직사각형 307">
              <a:extLst>
                <a:ext uri="{FF2B5EF4-FFF2-40B4-BE49-F238E27FC236}">
                  <a16:creationId xmlns:a16="http://schemas.microsoft.com/office/drawing/2014/main" id="{5C8A24BB-892F-6265-26F3-EE817B2760B7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>
              <a:extLst>
                <a:ext uri="{FF2B5EF4-FFF2-40B4-BE49-F238E27FC236}">
                  <a16:creationId xmlns:a16="http://schemas.microsoft.com/office/drawing/2014/main" id="{95C339AA-A488-BA4F-E319-468EC108C41F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0" name="그룹 309">
            <a:extLst>
              <a:ext uri="{FF2B5EF4-FFF2-40B4-BE49-F238E27FC236}">
                <a16:creationId xmlns:a16="http://schemas.microsoft.com/office/drawing/2014/main" id="{7FC8C89B-F9E2-4C71-056F-8F9840790D91}"/>
              </a:ext>
            </a:extLst>
          </p:cNvPr>
          <p:cNvGrpSpPr/>
          <p:nvPr/>
        </p:nvGrpSpPr>
        <p:grpSpPr>
          <a:xfrm>
            <a:off x="6273117" y="6578670"/>
            <a:ext cx="124105" cy="722097"/>
            <a:chOff x="2956581" y="4385196"/>
            <a:chExt cx="124105" cy="348091"/>
          </a:xfrm>
        </p:grpSpPr>
        <p:sp>
          <p:nvSpPr>
            <p:cNvPr id="311" name="직사각형 310">
              <a:extLst>
                <a:ext uri="{FF2B5EF4-FFF2-40B4-BE49-F238E27FC236}">
                  <a16:creationId xmlns:a16="http://schemas.microsoft.com/office/drawing/2014/main" id="{183A19E0-55B7-550E-C60B-66095B7314E2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>
              <a:extLst>
                <a:ext uri="{FF2B5EF4-FFF2-40B4-BE49-F238E27FC236}">
                  <a16:creationId xmlns:a16="http://schemas.microsoft.com/office/drawing/2014/main" id="{C2C65B3F-E04C-7690-DF77-7227DAA20968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2343261D-2245-C42E-39FF-9AC3B1092258}"/>
              </a:ext>
            </a:extLst>
          </p:cNvPr>
          <p:cNvGrpSpPr/>
          <p:nvPr/>
        </p:nvGrpSpPr>
        <p:grpSpPr>
          <a:xfrm>
            <a:off x="6540128" y="6950885"/>
            <a:ext cx="124105" cy="347109"/>
            <a:chOff x="2956581" y="4385196"/>
            <a:chExt cx="124105" cy="348091"/>
          </a:xfrm>
        </p:grpSpPr>
        <p:sp>
          <p:nvSpPr>
            <p:cNvPr id="314" name="직사각형 313">
              <a:extLst>
                <a:ext uri="{FF2B5EF4-FFF2-40B4-BE49-F238E27FC236}">
                  <a16:creationId xmlns:a16="http://schemas.microsoft.com/office/drawing/2014/main" id="{39EF0797-0E9B-5ECD-EC85-2A90944CC5CB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5" name="직사각형 314">
              <a:extLst>
                <a:ext uri="{FF2B5EF4-FFF2-40B4-BE49-F238E27FC236}">
                  <a16:creationId xmlns:a16="http://schemas.microsoft.com/office/drawing/2014/main" id="{FAFC217B-9B57-8617-CC4A-7965792ECA69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6" name="그룹 315">
            <a:extLst>
              <a:ext uri="{FF2B5EF4-FFF2-40B4-BE49-F238E27FC236}">
                <a16:creationId xmlns:a16="http://schemas.microsoft.com/office/drawing/2014/main" id="{7265F1B4-EB95-2627-727A-163077E283DF}"/>
              </a:ext>
            </a:extLst>
          </p:cNvPr>
          <p:cNvGrpSpPr/>
          <p:nvPr/>
        </p:nvGrpSpPr>
        <p:grpSpPr>
          <a:xfrm>
            <a:off x="6807139" y="7120706"/>
            <a:ext cx="124105" cy="174515"/>
            <a:chOff x="2956581" y="4385196"/>
            <a:chExt cx="124105" cy="348091"/>
          </a:xfrm>
        </p:grpSpPr>
        <p:sp>
          <p:nvSpPr>
            <p:cNvPr id="317" name="직사각형 316">
              <a:extLst>
                <a:ext uri="{FF2B5EF4-FFF2-40B4-BE49-F238E27FC236}">
                  <a16:creationId xmlns:a16="http://schemas.microsoft.com/office/drawing/2014/main" id="{A45D9C64-3BF7-8C3F-DBED-3CE24A6A5ED1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8" name="직사각형 317">
              <a:extLst>
                <a:ext uri="{FF2B5EF4-FFF2-40B4-BE49-F238E27FC236}">
                  <a16:creationId xmlns:a16="http://schemas.microsoft.com/office/drawing/2014/main" id="{8BB587A1-981F-E80C-5268-E5FF130533E2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035A23BD-068D-274E-E4BA-0EFF8FE5974A}"/>
              </a:ext>
            </a:extLst>
          </p:cNvPr>
          <p:cNvGrpSpPr/>
          <p:nvPr/>
        </p:nvGrpSpPr>
        <p:grpSpPr>
          <a:xfrm>
            <a:off x="7048110" y="7232089"/>
            <a:ext cx="124105" cy="84955"/>
            <a:chOff x="2956581" y="4385196"/>
            <a:chExt cx="124105" cy="348091"/>
          </a:xfrm>
        </p:grpSpPr>
        <p:sp>
          <p:nvSpPr>
            <p:cNvPr id="320" name="직사각형 319">
              <a:extLst>
                <a:ext uri="{FF2B5EF4-FFF2-40B4-BE49-F238E27FC236}">
                  <a16:creationId xmlns:a16="http://schemas.microsoft.com/office/drawing/2014/main" id="{26660C7A-8AEC-11B9-6020-C52B05F7AD90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직사각형 320">
              <a:extLst>
                <a:ext uri="{FF2B5EF4-FFF2-40B4-BE49-F238E27FC236}">
                  <a16:creationId xmlns:a16="http://schemas.microsoft.com/office/drawing/2014/main" id="{A9238D50-C338-42A0-6510-9EDFD49F384D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5" name="그룹 324">
            <a:extLst>
              <a:ext uri="{FF2B5EF4-FFF2-40B4-BE49-F238E27FC236}">
                <a16:creationId xmlns:a16="http://schemas.microsoft.com/office/drawing/2014/main" id="{7CE297BB-2C66-9D13-9258-F574DD44C52E}"/>
              </a:ext>
            </a:extLst>
          </p:cNvPr>
          <p:cNvGrpSpPr/>
          <p:nvPr/>
        </p:nvGrpSpPr>
        <p:grpSpPr>
          <a:xfrm>
            <a:off x="7558166" y="6956384"/>
            <a:ext cx="124105" cy="347109"/>
            <a:chOff x="2956581" y="4385196"/>
            <a:chExt cx="124105" cy="348091"/>
          </a:xfrm>
        </p:grpSpPr>
        <p:sp>
          <p:nvSpPr>
            <p:cNvPr id="326" name="직사각형 325">
              <a:extLst>
                <a:ext uri="{FF2B5EF4-FFF2-40B4-BE49-F238E27FC236}">
                  <a16:creationId xmlns:a16="http://schemas.microsoft.com/office/drawing/2014/main" id="{E93FEBD6-542E-C039-EAFF-580E2903FF54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직사각형 326">
              <a:extLst>
                <a:ext uri="{FF2B5EF4-FFF2-40B4-BE49-F238E27FC236}">
                  <a16:creationId xmlns:a16="http://schemas.microsoft.com/office/drawing/2014/main" id="{6D99B6A1-B30E-E243-5D56-5A20DE666211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9EE8B813-84E8-0717-E6FA-DF4F74FD5D40}"/>
              </a:ext>
            </a:extLst>
          </p:cNvPr>
          <p:cNvGrpSpPr/>
          <p:nvPr/>
        </p:nvGrpSpPr>
        <p:grpSpPr>
          <a:xfrm>
            <a:off x="7813405" y="6951485"/>
            <a:ext cx="124105" cy="347109"/>
            <a:chOff x="2956581" y="4385196"/>
            <a:chExt cx="124105" cy="348091"/>
          </a:xfrm>
        </p:grpSpPr>
        <p:sp>
          <p:nvSpPr>
            <p:cNvPr id="329" name="직사각형 328">
              <a:extLst>
                <a:ext uri="{FF2B5EF4-FFF2-40B4-BE49-F238E27FC236}">
                  <a16:creationId xmlns:a16="http://schemas.microsoft.com/office/drawing/2014/main" id="{6F314F41-0CAF-27B9-89B3-E8B6F3BBCA45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>
              <a:extLst>
                <a:ext uri="{FF2B5EF4-FFF2-40B4-BE49-F238E27FC236}">
                  <a16:creationId xmlns:a16="http://schemas.microsoft.com/office/drawing/2014/main" id="{308631CC-5D2D-C9AD-E65B-5C9F40401B09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1" name="그룹 330">
            <a:extLst>
              <a:ext uri="{FF2B5EF4-FFF2-40B4-BE49-F238E27FC236}">
                <a16:creationId xmlns:a16="http://schemas.microsoft.com/office/drawing/2014/main" id="{69D4877F-A765-D787-0306-36E37CDEB62E}"/>
              </a:ext>
            </a:extLst>
          </p:cNvPr>
          <p:cNvGrpSpPr/>
          <p:nvPr/>
        </p:nvGrpSpPr>
        <p:grpSpPr>
          <a:xfrm>
            <a:off x="8067250" y="6950886"/>
            <a:ext cx="124105" cy="347109"/>
            <a:chOff x="2956581" y="4385196"/>
            <a:chExt cx="124105" cy="348091"/>
          </a:xfrm>
        </p:grpSpPr>
        <p:sp>
          <p:nvSpPr>
            <p:cNvPr id="332" name="직사각형 331">
              <a:extLst>
                <a:ext uri="{FF2B5EF4-FFF2-40B4-BE49-F238E27FC236}">
                  <a16:creationId xmlns:a16="http://schemas.microsoft.com/office/drawing/2014/main" id="{F72F48B0-6E06-3708-DA94-EFB1F072C9CE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>
              <a:extLst>
                <a:ext uri="{FF2B5EF4-FFF2-40B4-BE49-F238E27FC236}">
                  <a16:creationId xmlns:a16="http://schemas.microsoft.com/office/drawing/2014/main" id="{FE4A65A1-6FE3-32D0-2944-DF38FEFAC08C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7" name="그룹 336">
            <a:extLst>
              <a:ext uri="{FF2B5EF4-FFF2-40B4-BE49-F238E27FC236}">
                <a16:creationId xmlns:a16="http://schemas.microsoft.com/office/drawing/2014/main" id="{FD87BA22-C383-B153-E4E2-7BA0EC64CD9C}"/>
              </a:ext>
            </a:extLst>
          </p:cNvPr>
          <p:cNvGrpSpPr/>
          <p:nvPr/>
        </p:nvGrpSpPr>
        <p:grpSpPr>
          <a:xfrm>
            <a:off x="8556200" y="6950885"/>
            <a:ext cx="124105" cy="347109"/>
            <a:chOff x="2956581" y="4385196"/>
            <a:chExt cx="124105" cy="348091"/>
          </a:xfrm>
        </p:grpSpPr>
        <p:sp>
          <p:nvSpPr>
            <p:cNvPr id="338" name="직사각형 337">
              <a:extLst>
                <a:ext uri="{FF2B5EF4-FFF2-40B4-BE49-F238E27FC236}">
                  <a16:creationId xmlns:a16="http://schemas.microsoft.com/office/drawing/2014/main" id="{F989CA72-A925-15CD-79EE-314AB4B4C23F}"/>
                </a:ext>
              </a:extLst>
            </p:cNvPr>
            <p:cNvSpPr/>
            <p:nvPr/>
          </p:nvSpPr>
          <p:spPr>
            <a:xfrm>
              <a:off x="2956732" y="4385196"/>
              <a:ext cx="123954" cy="34809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9" name="직사각형 338">
              <a:extLst>
                <a:ext uri="{FF2B5EF4-FFF2-40B4-BE49-F238E27FC236}">
                  <a16:creationId xmlns:a16="http://schemas.microsoft.com/office/drawing/2014/main" id="{A1DB7C32-7384-94C3-6AF0-446B3B5680C3}"/>
                </a:ext>
              </a:extLst>
            </p:cNvPr>
            <p:cNvSpPr/>
            <p:nvPr/>
          </p:nvSpPr>
          <p:spPr>
            <a:xfrm>
              <a:off x="2956581" y="4385197"/>
              <a:ext cx="123954" cy="92334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1" name="TextBox 340">
            <a:extLst>
              <a:ext uri="{FF2B5EF4-FFF2-40B4-BE49-F238E27FC236}">
                <a16:creationId xmlns:a16="http://schemas.microsoft.com/office/drawing/2014/main" id="{0FAC0F2F-E37C-B797-9078-3C8292C2B748}"/>
              </a:ext>
            </a:extLst>
          </p:cNvPr>
          <p:cNvSpPr txBox="1"/>
          <p:nvPr/>
        </p:nvSpPr>
        <p:spPr>
          <a:xfrm>
            <a:off x="126520" y="83902"/>
            <a:ext cx="28664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ko-KR" altLang="en-US" sz="1200" b="1" dirty="0"/>
              <a:t>가입자 통계 </a:t>
            </a:r>
            <a:r>
              <a:rPr kumimoji="1" lang="en-US" altLang="ko-KR" sz="1200" b="1" dirty="0"/>
              <a:t>– </a:t>
            </a:r>
            <a:r>
              <a:rPr kumimoji="1" lang="ko-KR" altLang="en-US" sz="1200" b="1" dirty="0"/>
              <a:t>주</a:t>
            </a:r>
            <a:r>
              <a:rPr kumimoji="1" lang="en-US" altLang="ko-KR" sz="1200" b="1" dirty="0"/>
              <a:t>/</a:t>
            </a:r>
            <a:r>
              <a:rPr kumimoji="1" lang="ko-KR" altLang="en-US" sz="1200" b="1" dirty="0"/>
              <a:t>월 선택 시 화면 정의</a:t>
            </a:r>
          </a:p>
        </p:txBody>
      </p:sp>
      <p:cxnSp>
        <p:nvCxnSpPr>
          <p:cNvPr id="342" name="직선 연결선 341">
            <a:extLst>
              <a:ext uri="{FF2B5EF4-FFF2-40B4-BE49-F238E27FC236}">
                <a16:creationId xmlns:a16="http://schemas.microsoft.com/office/drawing/2014/main" id="{F67D1972-E783-7B94-DA62-76B8ED191069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48" name="Google Shape;548;p12">
            <a:extLst>
              <a:ext uri="{FF2B5EF4-FFF2-40B4-BE49-F238E27FC236}">
                <a16:creationId xmlns:a16="http://schemas.microsoft.com/office/drawing/2014/main" id="{4EABEF34-5A76-663F-CCF9-53FD27D6BB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1810771"/>
              </p:ext>
            </p:extLst>
          </p:nvPr>
        </p:nvGraphicFramePr>
        <p:xfrm>
          <a:off x="12194768" y="0"/>
          <a:ext cx="1887100" cy="9780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월 선택 시 화면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&lt;1&gt;,&lt;2&gt;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전주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전월 증감 요약 내용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직접 선택 시 내용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전일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월 대비 변동 사항 없을 경우 내용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660140"/>
                  </a:ext>
                </a:extLst>
              </a:tr>
            </a:tbl>
          </a:graphicData>
        </a:graphic>
      </p:graphicFrame>
      <p:sp>
        <p:nvSpPr>
          <p:cNvPr id="17" name="사각형: 둥근 모서리 130">
            <a:extLst>
              <a:ext uri="{FF2B5EF4-FFF2-40B4-BE49-F238E27FC236}">
                <a16:creationId xmlns:a16="http://schemas.microsoft.com/office/drawing/2014/main" id="{0637C4E2-EE89-6EC7-01A0-5EBF2821E191}"/>
              </a:ext>
            </a:extLst>
          </p:cNvPr>
          <p:cNvSpPr/>
          <p:nvPr/>
        </p:nvSpPr>
        <p:spPr>
          <a:xfrm>
            <a:off x="9460180" y="6927049"/>
            <a:ext cx="2226128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62EE21E-B693-7A6E-AAD5-E7AB88D413CE}"/>
              </a:ext>
            </a:extLst>
          </p:cNvPr>
          <p:cNvGrpSpPr/>
          <p:nvPr/>
        </p:nvGrpSpPr>
        <p:grpSpPr>
          <a:xfrm>
            <a:off x="9807815" y="6956909"/>
            <a:ext cx="1530858" cy="493028"/>
            <a:chOff x="10402281" y="6425747"/>
            <a:chExt cx="1530858" cy="49302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AECB32F-73AD-F357-40A7-DD9368E62BF3}"/>
                </a:ext>
              </a:extLst>
            </p:cNvPr>
            <p:cNvSpPr txBox="1"/>
            <p:nvPr/>
          </p:nvSpPr>
          <p:spPr>
            <a:xfrm>
              <a:off x="10667473" y="6703331"/>
              <a:ext cx="100047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dirty="0"/>
                <a:t>(</a:t>
              </a:r>
              <a:r>
                <a:rPr lang="ko-KR" altLang="en-US" sz="800" dirty="0"/>
                <a:t>변동 사항 없음</a:t>
              </a:r>
              <a:r>
                <a:rPr lang="en-US" altLang="ko-KR" sz="800" dirty="0"/>
                <a:t>)</a:t>
              </a:r>
              <a:endParaRPr lang="ko-KR" altLang="en-US" sz="8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353335E-CF91-3E3E-010D-D7DDBE112497}"/>
                </a:ext>
              </a:extLst>
            </p:cNvPr>
            <p:cNvSpPr txBox="1"/>
            <p:nvPr/>
          </p:nvSpPr>
          <p:spPr>
            <a:xfrm>
              <a:off x="10402281" y="6425747"/>
              <a:ext cx="15308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/>
                <a:t>-</a:t>
              </a:r>
              <a:r>
                <a:rPr lang="ko-KR" altLang="en-US" sz="1600" b="1" dirty="0"/>
                <a:t>명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C367041D-A3AF-36FA-8F9F-E95BE864698A}"/>
              </a:ext>
            </a:extLst>
          </p:cNvPr>
          <p:cNvSpPr txBox="1"/>
          <p:nvPr/>
        </p:nvSpPr>
        <p:spPr>
          <a:xfrm>
            <a:off x="9082451" y="6732699"/>
            <a:ext cx="298158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가입자 통계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(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공통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) –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전일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/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전주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/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전월 대비 변동사항 없을 경우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&gt;</a:t>
            </a:r>
            <a:endParaRPr kumimoji="1" lang="x-none" altLang="en-US" sz="800" b="1" dirty="0">
              <a:solidFill>
                <a:srgbClr val="0070C0"/>
              </a:solidFill>
            </a:endParaRPr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AB6DC0EA-0F4B-D963-0F39-A332F88C37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3206598"/>
              </p:ext>
            </p:extLst>
          </p:nvPr>
        </p:nvGraphicFramePr>
        <p:xfrm>
          <a:off x="9054407" y="1113589"/>
          <a:ext cx="3037052" cy="3915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1569418439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1752618390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증감 요약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가입자 수의 전일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월간 대비 증감을 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기준으로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상태별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대비 증가한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+N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대비 동일한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(“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변동 사항 없음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대비 감소한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-N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증감률 계산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조회일 기준 주간 누적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동일 기간 가입자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÷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동일 기간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× 100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예시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현재 날짜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7/29)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이번 주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7/28 ~ 7/29 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가입자 수 합계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45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</a:t>
                      </a:r>
                      <a:endParaRPr lang="en-US" altLang="ko-KR" sz="700" u="none" strike="noStrike" cap="none" dirty="0">
                        <a:solidFill>
                          <a:srgbClr val="3333FF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전주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7/21 ~ 7/22 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가입자 수 합계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60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계산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(45 - 60) / 60 × 100 = -25.0%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기간 설정 주간은 월요일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일요일 고정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현재 날짜보다 미래 날짜 노출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56061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증감 요약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가입자 수의 전일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월간 대비 증감을 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기준으로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상태별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대비 증가한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+N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월간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대비 동일한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(“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변동 사항 없음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대비 감소한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-N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월간 대비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소수점 한 자리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증감률 계산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조회일 기준 월간 누적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동일 기간 가입자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÷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동일 기간 가입자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× 100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예시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현재 날짜 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7/29)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이번 달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7/1 ~ 7/29 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가입자 수 합계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1,000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</a:t>
                      </a:r>
                      <a:endParaRPr lang="en-US" altLang="ko-KR" sz="700" u="none" strike="noStrike" cap="none" dirty="0">
                        <a:solidFill>
                          <a:srgbClr val="3333FF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전월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6/1 ~ 6/29 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가입자 수 합계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1,200</a:t>
                      </a: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명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계산</a:t>
                      </a:r>
                      <a:r>
                        <a:rPr lang="en-US" altLang="ko-KR" sz="700" u="none" strike="noStrike" cap="none" dirty="0">
                          <a:solidFill>
                            <a:srgbClr val="3333FF"/>
                          </a:solidFill>
                          <a:latin typeface="+mn-ea"/>
                          <a:ea typeface="+mn-ea"/>
                        </a:rPr>
                        <a:t>: (1000 - 1200) / 1200 × 100 = -16.7%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기간 설정 월간은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해당 월 마지막 일자 고정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현재 날짜보다 미래 날짜 노출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41053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증감 요약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 선택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57223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대비 변동 없는 경우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+ (“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변동 사항 없음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712981"/>
                  </a:ext>
                </a:extLst>
              </a:tr>
            </a:tbl>
          </a:graphicData>
        </a:graphic>
      </p:graphicFrame>
      <p:sp>
        <p:nvSpPr>
          <p:cNvPr id="36" name="타원 35">
            <a:extLst>
              <a:ext uri="{FF2B5EF4-FFF2-40B4-BE49-F238E27FC236}">
                <a16:creationId xmlns:a16="http://schemas.microsoft.com/office/drawing/2014/main" id="{7829F270-CAB3-9D56-1592-93BFEF7F74AA}"/>
              </a:ext>
            </a:extLst>
          </p:cNvPr>
          <p:cNvSpPr/>
          <p:nvPr/>
        </p:nvSpPr>
        <p:spPr>
          <a:xfrm>
            <a:off x="5130201" y="11639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E6BF8A19-E4D2-ADC7-1668-B0B4118A23AD}"/>
              </a:ext>
            </a:extLst>
          </p:cNvPr>
          <p:cNvSpPr/>
          <p:nvPr/>
        </p:nvSpPr>
        <p:spPr>
          <a:xfrm>
            <a:off x="5112655" y="46722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9" name="모서리가 둥근 직사각형 153">
            <a:extLst>
              <a:ext uri="{FF2B5EF4-FFF2-40B4-BE49-F238E27FC236}">
                <a16:creationId xmlns:a16="http://schemas.microsoft.com/office/drawing/2014/main" id="{2A0E63EB-23E1-0BF8-2BB5-CE88EDBD1A9F}"/>
              </a:ext>
            </a:extLst>
          </p:cNvPr>
          <p:cNvSpPr/>
          <p:nvPr/>
        </p:nvSpPr>
        <p:spPr>
          <a:xfrm>
            <a:off x="10304592" y="5483062"/>
            <a:ext cx="1381716" cy="25325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cxnSp>
        <p:nvCxnSpPr>
          <p:cNvPr id="50" name="직선 연결선[R] 154">
            <a:extLst>
              <a:ext uri="{FF2B5EF4-FFF2-40B4-BE49-F238E27FC236}">
                <a16:creationId xmlns:a16="http://schemas.microsoft.com/office/drawing/2014/main" id="{3D4F0F97-5378-FCAD-BFA7-E3E00F947CA3}"/>
              </a:ext>
            </a:extLst>
          </p:cNvPr>
          <p:cNvCxnSpPr>
            <a:cxnSpLocks/>
          </p:cNvCxnSpPr>
          <p:nvPr/>
        </p:nvCxnSpPr>
        <p:spPr>
          <a:xfrm>
            <a:off x="10865021" y="5521242"/>
            <a:ext cx="0" cy="172975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모서리가 둥근 직사각형 155">
            <a:extLst>
              <a:ext uri="{FF2B5EF4-FFF2-40B4-BE49-F238E27FC236}">
                <a16:creationId xmlns:a16="http://schemas.microsoft.com/office/drawing/2014/main" id="{BAA94C6D-A93B-D2F0-B28A-3BA76D99631C}"/>
              </a:ext>
            </a:extLst>
          </p:cNvPr>
          <p:cNvSpPr/>
          <p:nvPr/>
        </p:nvSpPr>
        <p:spPr>
          <a:xfrm>
            <a:off x="10335083" y="5509596"/>
            <a:ext cx="229982" cy="200239"/>
          </a:xfrm>
          <a:prstGeom prst="roundRect">
            <a:avLst>
              <a:gd name="adj" fmla="val 9333"/>
            </a:avLst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일</a:t>
            </a:r>
          </a:p>
        </p:txBody>
      </p:sp>
      <p:sp>
        <p:nvSpPr>
          <p:cNvPr id="52" name="모서리가 둥근 직사각형 156">
            <a:extLst>
              <a:ext uri="{FF2B5EF4-FFF2-40B4-BE49-F238E27FC236}">
                <a16:creationId xmlns:a16="http://schemas.microsoft.com/office/drawing/2014/main" id="{8611CB52-4635-3E7B-2A7B-50208D774B5E}"/>
              </a:ext>
            </a:extLst>
          </p:cNvPr>
          <p:cNvSpPr/>
          <p:nvPr/>
        </p:nvSpPr>
        <p:spPr>
          <a:xfrm>
            <a:off x="10611976" y="5517372"/>
            <a:ext cx="229982" cy="182035"/>
          </a:xfrm>
          <a:prstGeom prst="roundRect">
            <a:avLst>
              <a:gd name="adj" fmla="val 9333"/>
            </a:avLst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주</a:t>
            </a:r>
          </a:p>
        </p:txBody>
      </p:sp>
      <p:sp>
        <p:nvSpPr>
          <p:cNvPr id="53" name="모서리가 둥근 직사각형 157">
            <a:extLst>
              <a:ext uri="{FF2B5EF4-FFF2-40B4-BE49-F238E27FC236}">
                <a16:creationId xmlns:a16="http://schemas.microsoft.com/office/drawing/2014/main" id="{71982413-6B91-C3AF-4138-1BFBEC76D586}"/>
              </a:ext>
            </a:extLst>
          </p:cNvPr>
          <p:cNvSpPr/>
          <p:nvPr/>
        </p:nvSpPr>
        <p:spPr>
          <a:xfrm>
            <a:off x="10881216" y="5517372"/>
            <a:ext cx="229982" cy="182035"/>
          </a:xfrm>
          <a:prstGeom prst="roundRect">
            <a:avLst>
              <a:gd name="adj" fmla="val 9333"/>
            </a:avLst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월</a:t>
            </a:r>
          </a:p>
        </p:txBody>
      </p:sp>
      <p:cxnSp>
        <p:nvCxnSpPr>
          <p:cNvPr id="54" name="직선 연결선[R] 154">
            <a:extLst>
              <a:ext uri="{FF2B5EF4-FFF2-40B4-BE49-F238E27FC236}">
                <a16:creationId xmlns:a16="http://schemas.microsoft.com/office/drawing/2014/main" id="{4A5D33C8-08A1-3BB4-4FFC-1102F9845A00}"/>
              </a:ext>
            </a:extLst>
          </p:cNvPr>
          <p:cNvCxnSpPr>
            <a:cxnSpLocks/>
          </p:cNvCxnSpPr>
          <p:nvPr/>
        </p:nvCxnSpPr>
        <p:spPr>
          <a:xfrm>
            <a:off x="11123171" y="5521242"/>
            <a:ext cx="0" cy="172975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모서리가 둥근 직사각형 157">
            <a:extLst>
              <a:ext uri="{FF2B5EF4-FFF2-40B4-BE49-F238E27FC236}">
                <a16:creationId xmlns:a16="http://schemas.microsoft.com/office/drawing/2014/main" id="{6ECFCE5C-9421-D546-1D08-9BB81E219C57}"/>
              </a:ext>
            </a:extLst>
          </p:cNvPr>
          <p:cNvSpPr/>
          <p:nvPr/>
        </p:nvSpPr>
        <p:spPr>
          <a:xfrm>
            <a:off x="11139365" y="5517372"/>
            <a:ext cx="536307" cy="182035"/>
          </a:xfrm>
          <a:prstGeom prst="roundRect">
            <a:avLst>
              <a:gd name="adj" fmla="val 9333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600" b="1">
                <a:solidFill>
                  <a:schemeClr val="bg1">
                    <a:lumMod val="95000"/>
                  </a:schemeClr>
                </a:solidFill>
              </a:rPr>
              <a:t>직접선택</a:t>
            </a:r>
            <a:endParaRPr kumimoji="1" lang="x-none" altLang="en-US" sz="600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99" name="사각형: 둥근 모서리 130">
            <a:extLst>
              <a:ext uri="{FF2B5EF4-FFF2-40B4-BE49-F238E27FC236}">
                <a16:creationId xmlns:a16="http://schemas.microsoft.com/office/drawing/2014/main" id="{654896A8-A044-936D-160E-F1B6D9E09158}"/>
              </a:ext>
            </a:extLst>
          </p:cNvPr>
          <p:cNvSpPr/>
          <p:nvPr/>
        </p:nvSpPr>
        <p:spPr>
          <a:xfrm>
            <a:off x="9460180" y="5901476"/>
            <a:ext cx="2226128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7982B10-1886-52E1-E169-49D7B1336F6A}"/>
              </a:ext>
            </a:extLst>
          </p:cNvPr>
          <p:cNvSpPr txBox="1"/>
          <p:nvPr/>
        </p:nvSpPr>
        <p:spPr>
          <a:xfrm>
            <a:off x="10245954" y="6008573"/>
            <a:ext cx="6545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/>
              <a:t>-</a:t>
            </a:r>
            <a:endParaRPr lang="ko-KR" altLang="en-US" sz="1600" b="1" dirty="0"/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40B18071-E0A3-C95C-39FA-57DE0B986AE4}"/>
              </a:ext>
            </a:extLst>
          </p:cNvPr>
          <p:cNvSpPr/>
          <p:nvPr/>
        </p:nvSpPr>
        <p:spPr>
          <a:xfrm>
            <a:off x="9398216" y="584466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157" name="직선 연결선[R] 154">
            <a:extLst>
              <a:ext uri="{FF2B5EF4-FFF2-40B4-BE49-F238E27FC236}">
                <a16:creationId xmlns:a16="http://schemas.microsoft.com/office/drawing/2014/main" id="{B7B1D658-0EE7-0AF8-0FEE-98334C9AF5BD}"/>
              </a:ext>
            </a:extLst>
          </p:cNvPr>
          <p:cNvCxnSpPr>
            <a:cxnSpLocks/>
          </p:cNvCxnSpPr>
          <p:nvPr/>
        </p:nvCxnSpPr>
        <p:spPr>
          <a:xfrm>
            <a:off x="10590120" y="5521242"/>
            <a:ext cx="0" cy="172975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[R] 154">
            <a:extLst>
              <a:ext uri="{FF2B5EF4-FFF2-40B4-BE49-F238E27FC236}">
                <a16:creationId xmlns:a16="http://schemas.microsoft.com/office/drawing/2014/main" id="{20B6ED34-799C-7B1B-829B-606D99498E76}"/>
              </a:ext>
            </a:extLst>
          </p:cNvPr>
          <p:cNvCxnSpPr>
            <a:cxnSpLocks/>
          </p:cNvCxnSpPr>
          <p:nvPr/>
        </p:nvCxnSpPr>
        <p:spPr>
          <a:xfrm>
            <a:off x="7808397" y="4322938"/>
            <a:ext cx="0" cy="147765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>
            <a:extLst>
              <a:ext uri="{FF2B5EF4-FFF2-40B4-BE49-F238E27FC236}">
                <a16:creationId xmlns:a16="http://schemas.microsoft.com/office/drawing/2014/main" id="{C46C5E8B-0732-6991-1E38-938C82DA8813}"/>
              </a:ext>
            </a:extLst>
          </p:cNvPr>
          <p:cNvSpPr txBox="1"/>
          <p:nvPr/>
        </p:nvSpPr>
        <p:spPr>
          <a:xfrm>
            <a:off x="9486244" y="5285407"/>
            <a:ext cx="215764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가입자 통계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–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기간 설정 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‘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직접 선택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‘ </a:t>
            </a:r>
            <a:r>
              <a:rPr kumimoji="1" lang="ko-KR" altLang="en-US" sz="800" b="1" dirty="0">
                <a:solidFill>
                  <a:srgbClr val="0070C0"/>
                </a:solidFill>
              </a:rPr>
              <a:t>한 경우</a:t>
            </a:r>
            <a:r>
              <a:rPr kumimoji="1" lang="en-US" altLang="ko-KR" sz="800" b="1" dirty="0">
                <a:solidFill>
                  <a:srgbClr val="0070C0"/>
                </a:solidFill>
              </a:rPr>
              <a:t>&gt;</a:t>
            </a:r>
            <a:endParaRPr kumimoji="1" lang="x-none" altLang="en-US" sz="800" b="1" dirty="0">
              <a:solidFill>
                <a:srgbClr val="0070C0"/>
              </a:solidFill>
            </a:endParaRPr>
          </a:p>
        </p:txBody>
      </p:sp>
      <p:sp>
        <p:nvSpPr>
          <p:cNvPr id="210" name="타원 209">
            <a:extLst>
              <a:ext uri="{FF2B5EF4-FFF2-40B4-BE49-F238E27FC236}">
                <a16:creationId xmlns:a16="http://schemas.microsoft.com/office/drawing/2014/main" id="{2332548A-7BE1-45A7-62C2-D0D6A0330561}"/>
              </a:ext>
            </a:extLst>
          </p:cNvPr>
          <p:cNvSpPr/>
          <p:nvPr/>
        </p:nvSpPr>
        <p:spPr>
          <a:xfrm>
            <a:off x="9398216" y="689824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1453313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>
            <a:extLst>
              <a:ext uri="{FF2B5EF4-FFF2-40B4-BE49-F238E27FC236}">
                <a16:creationId xmlns:a16="http://schemas.microsoft.com/office/drawing/2014/main" id="{750F50AA-8038-1759-BE90-1C9495B417AB}"/>
              </a:ext>
            </a:extLst>
          </p:cNvPr>
          <p:cNvGrpSpPr/>
          <p:nvPr/>
        </p:nvGrpSpPr>
        <p:grpSpPr>
          <a:xfrm>
            <a:off x="120068" y="6572608"/>
            <a:ext cx="8796165" cy="502360"/>
            <a:chOff x="-49149" y="6300930"/>
            <a:chExt cx="8903367" cy="522455"/>
          </a:xfrm>
        </p:grpSpPr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0FC6E4A1-D8EF-204B-E871-36A8804FE22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1" name="Cutout">
              <a:extLst>
                <a:ext uri="{FF2B5EF4-FFF2-40B4-BE49-F238E27FC236}">
                  <a16:creationId xmlns:a16="http://schemas.microsoft.com/office/drawing/2014/main" id="{94E43DDF-2EDC-262A-4BBE-8B2025D260A7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32" name="Fill">
                <a:extLst>
                  <a:ext uri="{FF2B5EF4-FFF2-40B4-BE49-F238E27FC236}">
                    <a16:creationId xmlns:a16="http://schemas.microsoft.com/office/drawing/2014/main" id="{D55FABD7-1932-32DA-A964-CB272F7E8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3" name="Border">
                <a:extLst>
                  <a:ext uri="{FF2B5EF4-FFF2-40B4-BE49-F238E27FC236}">
                    <a16:creationId xmlns:a16="http://schemas.microsoft.com/office/drawing/2014/main" id="{1B79D9E3-C25C-C63A-5DF3-F6EA6EEF12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6C82B48-2B3A-9453-72D8-85C2721EC675}"/>
              </a:ext>
            </a:extLst>
          </p:cNvPr>
          <p:cNvSpPr txBox="1"/>
          <p:nvPr/>
        </p:nvSpPr>
        <p:spPr>
          <a:xfrm>
            <a:off x="380023" y="92878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가입자 통계</a:t>
            </a:r>
            <a:endParaRPr kumimoji="1" lang="x-none" altLang="en-US" sz="1000" b="1" dirty="0"/>
          </a:p>
        </p:txBody>
      </p:sp>
      <p:cxnSp>
        <p:nvCxnSpPr>
          <p:cNvPr id="3" name="직선 연결선[R] 94">
            <a:extLst>
              <a:ext uri="{FF2B5EF4-FFF2-40B4-BE49-F238E27FC236}">
                <a16:creationId xmlns:a16="http://schemas.microsoft.com/office/drawing/2014/main" id="{B8DA42F6-0752-C3C0-551A-865D766D1712}"/>
              </a:ext>
            </a:extLst>
          </p:cNvPr>
          <p:cNvCxnSpPr>
            <a:cxnSpLocks/>
          </p:cNvCxnSpPr>
          <p:nvPr/>
        </p:nvCxnSpPr>
        <p:spPr>
          <a:xfrm>
            <a:off x="375269" y="1178685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>
            <a:extLst>
              <a:ext uri="{FF2B5EF4-FFF2-40B4-BE49-F238E27FC236}">
                <a16:creationId xmlns:a16="http://schemas.microsoft.com/office/drawing/2014/main" id="{9AB2E0EF-7D44-4490-E2F3-87487DA6C0BB}"/>
              </a:ext>
            </a:extLst>
          </p:cNvPr>
          <p:cNvSpPr/>
          <p:nvPr/>
        </p:nvSpPr>
        <p:spPr>
          <a:xfrm>
            <a:off x="6056144" y="863609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</a:rPr>
              <a:t>2025.07.11 ~</a:t>
            </a:r>
            <a:r>
              <a:rPr lang="ko-KR" altLang="en-US" sz="700" kern="0" dirty="0">
                <a:latin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2025.07.11</a:t>
            </a:r>
          </a:p>
        </p:txBody>
      </p:sp>
      <p:sp>
        <p:nvSpPr>
          <p:cNvPr id="5" name="자유형 103">
            <a:extLst>
              <a:ext uri="{FF2B5EF4-FFF2-40B4-BE49-F238E27FC236}">
                <a16:creationId xmlns:a16="http://schemas.microsoft.com/office/drawing/2014/main" id="{A804DD34-451F-ED33-ABBD-E70F0DC2D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134" y="909147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44C5A43A-5CF2-F49A-BD72-AFD709B9463F}"/>
              </a:ext>
            </a:extLst>
          </p:cNvPr>
          <p:cNvGrpSpPr/>
          <p:nvPr/>
        </p:nvGrpSpPr>
        <p:grpSpPr>
          <a:xfrm>
            <a:off x="7408536" y="866325"/>
            <a:ext cx="1381716" cy="216344"/>
            <a:chOff x="6937825" y="2239260"/>
            <a:chExt cx="1381716" cy="216344"/>
          </a:xfrm>
        </p:grpSpPr>
        <p:sp>
          <p:nvSpPr>
            <p:cNvPr id="7" name="모서리가 둥근 직사각형 153">
              <a:extLst>
                <a:ext uri="{FF2B5EF4-FFF2-40B4-BE49-F238E27FC236}">
                  <a16:creationId xmlns:a16="http://schemas.microsoft.com/office/drawing/2014/main" id="{DB03A194-CE42-4C33-9B70-0B69C4A114B8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8" name="직선 연결선[R] 154">
              <a:extLst>
                <a:ext uri="{FF2B5EF4-FFF2-40B4-BE49-F238E27FC236}">
                  <a16:creationId xmlns:a16="http://schemas.microsoft.com/office/drawing/2014/main" id="{392C7628-2081-8F00-2AC7-B472B1041329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모서리가 둥근 직사각형 155">
              <a:extLst>
                <a:ext uri="{FF2B5EF4-FFF2-40B4-BE49-F238E27FC236}">
                  <a16:creationId xmlns:a16="http://schemas.microsoft.com/office/drawing/2014/main" id="{E31A4364-BC13-DB0C-9282-A85545C83EBB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일</a:t>
              </a:r>
            </a:p>
          </p:txBody>
        </p:sp>
        <p:sp>
          <p:nvSpPr>
            <p:cNvPr id="10" name="모서리가 둥근 직사각형 156">
              <a:extLst>
                <a:ext uri="{FF2B5EF4-FFF2-40B4-BE49-F238E27FC236}">
                  <a16:creationId xmlns:a16="http://schemas.microsoft.com/office/drawing/2014/main" id="{D2A8EF5C-5FC7-15CF-BB86-98991C341674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주</a:t>
              </a:r>
            </a:p>
          </p:txBody>
        </p:sp>
        <p:sp>
          <p:nvSpPr>
            <p:cNvPr id="11" name="모서리가 둥근 직사각형 157">
              <a:extLst>
                <a:ext uri="{FF2B5EF4-FFF2-40B4-BE49-F238E27FC236}">
                  <a16:creationId xmlns:a16="http://schemas.microsoft.com/office/drawing/2014/main" id="{FDBF9198-B5D7-EDCE-7DE0-C8E157E5C35A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월</a:t>
              </a:r>
            </a:p>
          </p:txBody>
        </p:sp>
        <p:cxnSp>
          <p:nvCxnSpPr>
            <p:cNvPr id="12" name="직선 연결선[R] 154">
              <a:extLst>
                <a:ext uri="{FF2B5EF4-FFF2-40B4-BE49-F238E27FC236}">
                  <a16:creationId xmlns:a16="http://schemas.microsoft.com/office/drawing/2014/main" id="{452E1397-5448-85E5-D37F-12C872FEA553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모서리가 둥근 직사각형 157">
              <a:extLst>
                <a:ext uri="{FF2B5EF4-FFF2-40B4-BE49-F238E27FC236}">
                  <a16:creationId xmlns:a16="http://schemas.microsoft.com/office/drawing/2014/main" id="{0AE249F8-2706-95E5-6FB5-3C3BDFF46282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3814E0E-1FCE-0C56-5F8D-559059C828CE}"/>
              </a:ext>
            </a:extLst>
          </p:cNvPr>
          <p:cNvSpPr/>
          <p:nvPr/>
        </p:nvSpPr>
        <p:spPr>
          <a:xfrm>
            <a:off x="5122847" y="866581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2D7FB73C-6591-6F45-BAEC-0C22AAB5692A}"/>
              </a:ext>
            </a:extLst>
          </p:cNvPr>
          <p:cNvSpPr/>
          <p:nvPr/>
        </p:nvSpPr>
        <p:spPr>
          <a:xfrm>
            <a:off x="4281086" y="866581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3AA3D4-5455-3CF8-2C02-7F6EE503BE95}"/>
              </a:ext>
            </a:extLst>
          </p:cNvPr>
          <p:cNvSpPr txBox="1"/>
          <p:nvPr/>
        </p:nvSpPr>
        <p:spPr>
          <a:xfrm>
            <a:off x="371388" y="199890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가입자 수</a:t>
            </a:r>
            <a:endParaRPr kumimoji="1" lang="x-none" altLang="en-US" sz="800" b="1" dirty="0"/>
          </a:p>
        </p:txBody>
      </p:sp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68317A2B-E8F2-085C-C8B8-9ADC35A111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7686560"/>
              </p:ext>
            </p:extLst>
          </p:nvPr>
        </p:nvGraphicFramePr>
        <p:xfrm>
          <a:off x="371387" y="1271219"/>
          <a:ext cx="4568256" cy="5551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2752">
                  <a:extLst>
                    <a:ext uri="{9D8B030D-6E8A-4147-A177-3AD203B41FA5}">
                      <a16:colId xmlns:a16="http://schemas.microsoft.com/office/drawing/2014/main" val="1340075684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449436525"/>
                    </a:ext>
                  </a:extLst>
                </a:gridCol>
                <a:gridCol w="1522752">
                  <a:extLst>
                    <a:ext uri="{9D8B030D-6E8A-4147-A177-3AD203B41FA5}">
                      <a16:colId xmlns:a16="http://schemas.microsoft.com/office/drawing/2014/main" val="3913532119"/>
                    </a:ext>
                  </a:extLst>
                </a:gridCol>
              </a:tblGrid>
              <a:tr h="555122">
                <a:tc>
                  <a:txBody>
                    <a:bodyPr/>
                    <a:lstStyle/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가입자 수</a:t>
                      </a:r>
                      <a:endParaRPr lang="en-US" altLang="ko-KR" sz="1050" b="0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>
                        <a:spcBef>
                          <a:spcPts val="130"/>
                        </a:spcBef>
                        <a:spcAft>
                          <a:spcPts val="130"/>
                        </a:spcAft>
                      </a:pPr>
                      <a:r>
                        <a:rPr lang="en-US" altLang="ko-K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교사 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110004020202020204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kumimoji="0" lang="en-US" altLang="ko-KR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130"/>
                        </a:spcBef>
                        <a:spcAft>
                          <a:spcPts val="13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11000402020202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634919"/>
                  </a:ext>
                </a:extLst>
              </a:tr>
            </a:tbl>
          </a:graphicData>
        </a:graphic>
      </p:graphicFrame>
      <p:sp>
        <p:nvSpPr>
          <p:cNvPr id="18" name="사각형: 둥근 모서리 130">
            <a:extLst>
              <a:ext uri="{FF2B5EF4-FFF2-40B4-BE49-F238E27FC236}">
                <a16:creationId xmlns:a16="http://schemas.microsoft.com/office/drawing/2014/main" id="{4767081E-E19D-6641-162D-B9CCDEFF8312}"/>
              </a:ext>
            </a:extLst>
          </p:cNvPr>
          <p:cNvSpPr/>
          <p:nvPr/>
        </p:nvSpPr>
        <p:spPr>
          <a:xfrm>
            <a:off x="5075936" y="1276057"/>
            <a:ext cx="3714316" cy="552748"/>
          </a:xfrm>
          <a:prstGeom prst="roundRect">
            <a:avLst>
              <a:gd name="adj" fmla="val 2610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141A8BF9-C12F-E169-A5E9-1EC1948F168C}"/>
              </a:ext>
            </a:extLst>
          </p:cNvPr>
          <p:cNvSpPr/>
          <p:nvPr/>
        </p:nvSpPr>
        <p:spPr>
          <a:xfrm>
            <a:off x="380022" y="2196523"/>
            <a:ext cx="8410229" cy="1880177"/>
          </a:xfrm>
          <a:prstGeom prst="roundRect">
            <a:avLst>
              <a:gd name="adj" fmla="val 1478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5842EE7F-E3B8-B825-573C-32AEC8862F6A}"/>
              </a:ext>
            </a:extLst>
          </p:cNvPr>
          <p:cNvGrpSpPr/>
          <p:nvPr/>
        </p:nvGrpSpPr>
        <p:grpSpPr>
          <a:xfrm>
            <a:off x="753043" y="2580418"/>
            <a:ext cx="7834776" cy="1205010"/>
            <a:chOff x="936551" y="3739511"/>
            <a:chExt cx="5185749" cy="616943"/>
          </a:xfrm>
        </p:grpSpPr>
        <p:cxnSp>
          <p:nvCxnSpPr>
            <p:cNvPr id="23" name="직선 연결선[R] 217">
              <a:extLst>
                <a:ext uri="{FF2B5EF4-FFF2-40B4-BE49-F238E27FC236}">
                  <a16:creationId xmlns:a16="http://schemas.microsoft.com/office/drawing/2014/main" id="{6579F216-23D1-03EE-1869-42F53A2A5D23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[R] 218">
              <a:extLst>
                <a:ext uri="{FF2B5EF4-FFF2-40B4-BE49-F238E27FC236}">
                  <a16:creationId xmlns:a16="http://schemas.microsoft.com/office/drawing/2014/main" id="{A20FF620-8F2F-473F-B898-DD7B6DCCEE79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[R] 219">
              <a:extLst>
                <a:ext uri="{FF2B5EF4-FFF2-40B4-BE49-F238E27FC236}">
                  <a16:creationId xmlns:a16="http://schemas.microsoft.com/office/drawing/2014/main" id="{A8795BE1-E5AB-6722-021E-4793C0644908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[R] 220">
              <a:extLst>
                <a:ext uri="{FF2B5EF4-FFF2-40B4-BE49-F238E27FC236}">
                  <a16:creationId xmlns:a16="http://schemas.microsoft.com/office/drawing/2014/main" id="{4D3E2CB6-6D91-2DFA-93F2-A95A858F6419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8E892CAD-5593-6666-FE1D-3BDD4547DADD}"/>
              </a:ext>
            </a:extLst>
          </p:cNvPr>
          <p:cNvSpPr txBox="1"/>
          <p:nvPr/>
        </p:nvSpPr>
        <p:spPr>
          <a:xfrm>
            <a:off x="640295" y="372460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EDAB26E-64AB-9B14-70F2-EEEE78B946F2}"/>
              </a:ext>
            </a:extLst>
          </p:cNvPr>
          <p:cNvSpPr txBox="1"/>
          <p:nvPr/>
        </p:nvSpPr>
        <p:spPr>
          <a:xfrm>
            <a:off x="598617" y="3350983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E431A0F-B2EA-B92B-CB23-6D2AE402DDCD}"/>
              </a:ext>
            </a:extLst>
          </p:cNvPr>
          <p:cNvSpPr txBox="1"/>
          <p:nvPr/>
        </p:nvSpPr>
        <p:spPr>
          <a:xfrm>
            <a:off x="564329" y="297736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30BF68-7FFF-4A75-C6D0-B29BA7DCC23F}"/>
              </a:ext>
            </a:extLst>
          </p:cNvPr>
          <p:cNvSpPr txBox="1"/>
          <p:nvPr/>
        </p:nvSpPr>
        <p:spPr>
          <a:xfrm>
            <a:off x="564329" y="2526619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4900893F-A80C-F501-DB45-9EEC659DD561}"/>
              </a:ext>
            </a:extLst>
          </p:cNvPr>
          <p:cNvGrpSpPr/>
          <p:nvPr/>
        </p:nvGrpSpPr>
        <p:grpSpPr>
          <a:xfrm>
            <a:off x="4207407" y="2281828"/>
            <a:ext cx="755459" cy="172100"/>
            <a:chOff x="3865852" y="2923089"/>
            <a:chExt cx="755459" cy="172100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08872F63-2F50-BE32-AEBE-E14539AF7E7A}"/>
                </a:ext>
              </a:extLst>
            </p:cNvPr>
            <p:cNvSpPr/>
            <p:nvPr/>
          </p:nvSpPr>
          <p:spPr>
            <a:xfrm>
              <a:off x="3865852" y="2923089"/>
              <a:ext cx="755459" cy="17210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E5D762DA-876F-E4EA-6EA4-E3F590E23DB4}"/>
                </a:ext>
              </a:extLst>
            </p:cNvPr>
            <p:cNvGrpSpPr/>
            <p:nvPr/>
          </p:nvGrpSpPr>
          <p:grpSpPr>
            <a:xfrm>
              <a:off x="3932228" y="2961916"/>
              <a:ext cx="622706" cy="94446"/>
              <a:chOff x="3881584" y="3123130"/>
              <a:chExt cx="622706" cy="94446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2C681EF7-654E-7C49-C05E-3092FD96030A}"/>
                  </a:ext>
                </a:extLst>
              </p:cNvPr>
              <p:cNvSpPr txBox="1"/>
              <p:nvPr/>
            </p:nvSpPr>
            <p:spPr>
              <a:xfrm>
                <a:off x="3988893" y="3125243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D263E9A2-1951-7D8D-0AF4-237F198867F8}"/>
                  </a:ext>
                </a:extLst>
              </p:cNvPr>
              <p:cNvSpPr txBox="1"/>
              <p:nvPr/>
            </p:nvSpPr>
            <p:spPr>
              <a:xfrm>
                <a:off x="4350402" y="3123130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교사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85" name="타원 84">
                <a:extLst>
                  <a:ext uri="{FF2B5EF4-FFF2-40B4-BE49-F238E27FC236}">
                    <a16:creationId xmlns:a16="http://schemas.microsoft.com/office/drawing/2014/main" id="{71D5A720-8567-DC02-9BF4-2B36E97CCAF4}"/>
                  </a:ext>
                </a:extLst>
              </p:cNvPr>
              <p:cNvSpPr/>
              <p:nvPr/>
            </p:nvSpPr>
            <p:spPr>
              <a:xfrm>
                <a:off x="3881584" y="3137493"/>
                <a:ext cx="68400" cy="72000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85">
                <a:extLst>
                  <a:ext uri="{FF2B5EF4-FFF2-40B4-BE49-F238E27FC236}">
                    <a16:creationId xmlns:a16="http://schemas.microsoft.com/office/drawing/2014/main" id="{ABA430BB-6419-7646-DA4E-1C166A1D0BF6}"/>
                  </a:ext>
                </a:extLst>
              </p:cNvPr>
              <p:cNvSpPr/>
              <p:nvPr/>
            </p:nvSpPr>
            <p:spPr>
              <a:xfrm>
                <a:off x="4222810" y="3133297"/>
                <a:ext cx="68400" cy="7200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7F7F7F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A44E8518-3715-72E9-4447-C10288DEFC26}"/>
              </a:ext>
            </a:extLst>
          </p:cNvPr>
          <p:cNvGrpSpPr/>
          <p:nvPr/>
        </p:nvGrpSpPr>
        <p:grpSpPr>
          <a:xfrm>
            <a:off x="759412" y="3850646"/>
            <a:ext cx="7838197" cy="93543"/>
            <a:chOff x="814969" y="4671096"/>
            <a:chExt cx="7838197" cy="93543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D2049621-D791-5E1C-4C89-17D64C79E542}"/>
                </a:ext>
              </a:extLst>
            </p:cNvPr>
            <p:cNvSpPr txBox="1"/>
            <p:nvPr/>
          </p:nvSpPr>
          <p:spPr>
            <a:xfrm>
              <a:off x="814969" y="467120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3491EAF0-2614-A272-A59D-871E876E2CA8}"/>
                </a:ext>
              </a:extLst>
            </p:cNvPr>
            <p:cNvSpPr txBox="1"/>
            <p:nvPr/>
          </p:nvSpPr>
          <p:spPr>
            <a:xfrm>
              <a:off x="1147745" y="467125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69BF2899-9EB0-5B74-C30D-D51394D1B57A}"/>
                </a:ext>
              </a:extLst>
            </p:cNvPr>
            <p:cNvSpPr txBox="1"/>
            <p:nvPr/>
          </p:nvSpPr>
          <p:spPr>
            <a:xfrm>
              <a:off x="8468820" y="467130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186F12A-FB71-7082-A689-1A5F1EA5C291}"/>
                </a:ext>
              </a:extLst>
            </p:cNvPr>
            <p:cNvSpPr txBox="1"/>
            <p:nvPr/>
          </p:nvSpPr>
          <p:spPr>
            <a:xfrm>
              <a:off x="1480521" y="467136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BA0A82FE-D639-FF2C-E2D2-6CAFA0BE0EEA}"/>
                </a:ext>
              </a:extLst>
            </p:cNvPr>
            <p:cNvSpPr txBox="1"/>
            <p:nvPr/>
          </p:nvSpPr>
          <p:spPr>
            <a:xfrm>
              <a:off x="1813297" y="467141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D4D19DD5-16F5-1ADB-6CBC-70738E6731AD}"/>
                </a:ext>
              </a:extLst>
            </p:cNvPr>
            <p:cNvSpPr txBox="1"/>
            <p:nvPr/>
          </p:nvSpPr>
          <p:spPr>
            <a:xfrm>
              <a:off x="2146073" y="467146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E3D45142-1A5D-B614-80F9-229A10E46CFB}"/>
                </a:ext>
              </a:extLst>
            </p:cNvPr>
            <p:cNvSpPr txBox="1"/>
            <p:nvPr/>
          </p:nvSpPr>
          <p:spPr>
            <a:xfrm>
              <a:off x="2478849" y="467152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A33C4BA7-EC60-292D-198A-2267C735A0B3}"/>
                </a:ext>
              </a:extLst>
            </p:cNvPr>
            <p:cNvSpPr txBox="1"/>
            <p:nvPr/>
          </p:nvSpPr>
          <p:spPr>
            <a:xfrm>
              <a:off x="2811625" y="467157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D3D8348-1C8D-985B-A3EE-95901969643C}"/>
                </a:ext>
              </a:extLst>
            </p:cNvPr>
            <p:cNvSpPr txBox="1"/>
            <p:nvPr/>
          </p:nvSpPr>
          <p:spPr>
            <a:xfrm>
              <a:off x="3144401" y="467162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236707E1-2025-AF17-3357-3E9B734F6429}"/>
                </a:ext>
              </a:extLst>
            </p:cNvPr>
            <p:cNvSpPr txBox="1"/>
            <p:nvPr/>
          </p:nvSpPr>
          <p:spPr>
            <a:xfrm>
              <a:off x="3477177" y="467167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597FEA2-F96F-72D9-F28B-77C0CC20EE5C}"/>
                </a:ext>
              </a:extLst>
            </p:cNvPr>
            <p:cNvSpPr txBox="1"/>
            <p:nvPr/>
          </p:nvSpPr>
          <p:spPr>
            <a:xfrm>
              <a:off x="3809953" y="467173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3417A5B0-67BE-57F6-495C-C89830B68ABF}"/>
                </a:ext>
              </a:extLst>
            </p:cNvPr>
            <p:cNvSpPr txBox="1"/>
            <p:nvPr/>
          </p:nvSpPr>
          <p:spPr>
            <a:xfrm>
              <a:off x="4142729" y="467178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C1D54128-357F-D253-49EB-79B98E45A4B4}"/>
                </a:ext>
              </a:extLst>
            </p:cNvPr>
            <p:cNvSpPr txBox="1"/>
            <p:nvPr/>
          </p:nvSpPr>
          <p:spPr>
            <a:xfrm>
              <a:off x="4475505" y="467183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1D5C5260-4F08-C039-F7AD-30363F131CA5}"/>
                </a:ext>
              </a:extLst>
            </p:cNvPr>
            <p:cNvSpPr txBox="1"/>
            <p:nvPr/>
          </p:nvSpPr>
          <p:spPr>
            <a:xfrm>
              <a:off x="4808281" y="467189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C62FB732-AE1F-2A3A-9F09-DF42D2DC4E83}"/>
                </a:ext>
              </a:extLst>
            </p:cNvPr>
            <p:cNvSpPr txBox="1"/>
            <p:nvPr/>
          </p:nvSpPr>
          <p:spPr>
            <a:xfrm>
              <a:off x="5141057" y="467194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6E9E5314-FC87-0301-CA76-262DAE5BD64C}"/>
                </a:ext>
              </a:extLst>
            </p:cNvPr>
            <p:cNvSpPr txBox="1"/>
            <p:nvPr/>
          </p:nvSpPr>
          <p:spPr>
            <a:xfrm>
              <a:off x="5473833" y="467199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30B2604-94CA-4625-2256-723AD81048C5}"/>
                </a:ext>
              </a:extLst>
            </p:cNvPr>
            <p:cNvSpPr txBox="1"/>
            <p:nvPr/>
          </p:nvSpPr>
          <p:spPr>
            <a:xfrm>
              <a:off x="5806609" y="467205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A174AD3-195E-4FDE-4321-A50C70249209}"/>
                </a:ext>
              </a:extLst>
            </p:cNvPr>
            <p:cNvSpPr txBox="1"/>
            <p:nvPr/>
          </p:nvSpPr>
          <p:spPr>
            <a:xfrm>
              <a:off x="6139385" y="467210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D0618D1-CEF5-3702-36F0-06293ED56C7F}"/>
                </a:ext>
              </a:extLst>
            </p:cNvPr>
            <p:cNvSpPr txBox="1"/>
            <p:nvPr/>
          </p:nvSpPr>
          <p:spPr>
            <a:xfrm>
              <a:off x="6472161" y="467215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CB415B5-E783-D8E2-6230-84737CFBFC2C}"/>
                </a:ext>
              </a:extLst>
            </p:cNvPr>
            <p:cNvSpPr txBox="1"/>
            <p:nvPr/>
          </p:nvSpPr>
          <p:spPr>
            <a:xfrm>
              <a:off x="6804937" y="467220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146C3271-8099-2140-65FF-4ADB74F9BE27}"/>
                </a:ext>
              </a:extLst>
            </p:cNvPr>
            <p:cNvSpPr txBox="1"/>
            <p:nvPr/>
          </p:nvSpPr>
          <p:spPr>
            <a:xfrm>
              <a:off x="7137713" y="467226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91336A0-52DC-B4D8-D62E-04B9FFB23DA4}"/>
                </a:ext>
              </a:extLst>
            </p:cNvPr>
            <p:cNvSpPr txBox="1"/>
            <p:nvPr/>
          </p:nvSpPr>
          <p:spPr>
            <a:xfrm>
              <a:off x="7470489" y="467230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17DF775-CDC6-9CA3-360F-E1AAB6F30045}"/>
                </a:ext>
              </a:extLst>
            </p:cNvPr>
            <p:cNvSpPr txBox="1"/>
            <p:nvPr/>
          </p:nvSpPr>
          <p:spPr>
            <a:xfrm>
              <a:off x="7803265" y="467114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99439270-8524-E64D-E666-A817775F9078}"/>
                </a:ext>
              </a:extLst>
            </p:cNvPr>
            <p:cNvSpPr txBox="1"/>
            <p:nvPr/>
          </p:nvSpPr>
          <p:spPr>
            <a:xfrm>
              <a:off x="8136041" y="467109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8EE9A43B-7A29-CDFB-2187-BAA85FE49A81}"/>
              </a:ext>
            </a:extLst>
          </p:cNvPr>
          <p:cNvSpPr txBox="1"/>
          <p:nvPr/>
        </p:nvSpPr>
        <p:spPr>
          <a:xfrm>
            <a:off x="377389" y="430781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학교별 가입자 수</a:t>
            </a:r>
            <a:endParaRPr kumimoji="1" lang="x-none" altLang="en-US" sz="800" b="1" dirty="0"/>
          </a:p>
        </p:txBody>
      </p:sp>
      <p:sp>
        <p:nvSpPr>
          <p:cNvPr id="146" name="Google Shape;877;p22">
            <a:extLst>
              <a:ext uri="{FF2B5EF4-FFF2-40B4-BE49-F238E27FC236}">
                <a16:creationId xmlns:a16="http://schemas.microsoft.com/office/drawing/2014/main" id="{998EAF34-37A2-FB4D-6C3F-013121D5B9BB}"/>
              </a:ext>
            </a:extLst>
          </p:cNvPr>
          <p:cNvSpPr/>
          <p:nvPr/>
        </p:nvSpPr>
        <p:spPr>
          <a:xfrm>
            <a:off x="8073649" y="4284963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9300841A-62F9-E5B7-C391-907E18E1AC1D}"/>
              </a:ext>
            </a:extLst>
          </p:cNvPr>
          <p:cNvSpPr txBox="1"/>
          <p:nvPr/>
        </p:nvSpPr>
        <p:spPr>
          <a:xfrm>
            <a:off x="6426912" y="1603125"/>
            <a:ext cx="101236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/>
              <a:t>(</a:t>
            </a:r>
            <a:r>
              <a:rPr lang="ko-KR" altLang="en-US" sz="800" dirty="0"/>
              <a:t>전일 데이터 없음</a:t>
            </a:r>
            <a:r>
              <a:rPr lang="en-US" altLang="ko-KR" sz="800" dirty="0"/>
              <a:t>)</a:t>
            </a:r>
            <a:endParaRPr lang="ko-KR" altLang="en-US" sz="800" dirty="0"/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E8943A7A-D894-ECFD-E504-507D539DB727}"/>
              </a:ext>
            </a:extLst>
          </p:cNvPr>
          <p:cNvSpPr txBox="1"/>
          <p:nvPr/>
        </p:nvSpPr>
        <p:spPr>
          <a:xfrm>
            <a:off x="6167665" y="1325541"/>
            <a:ext cx="15308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/>
              <a:t>-</a:t>
            </a:r>
            <a:endParaRPr lang="ko-KR" altLang="en-US" sz="1600" b="1" dirty="0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1B97B887-F665-558D-2F96-D2033D9E4195}"/>
              </a:ext>
            </a:extLst>
          </p:cNvPr>
          <p:cNvSpPr txBox="1"/>
          <p:nvPr/>
        </p:nvSpPr>
        <p:spPr>
          <a:xfrm rot="16200000">
            <a:off x="260198" y="2991403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가입자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aphicFrame>
        <p:nvGraphicFramePr>
          <p:cNvPr id="156" name="표 155">
            <a:extLst>
              <a:ext uri="{FF2B5EF4-FFF2-40B4-BE49-F238E27FC236}">
                <a16:creationId xmlns:a16="http://schemas.microsoft.com/office/drawing/2014/main" id="{0E4C1F15-CB74-953F-DA74-A7D2ED3FC0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11464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가입자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(1/2)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7" name="Google Shape;912;p23">
            <a:extLst>
              <a:ext uri="{FF2B5EF4-FFF2-40B4-BE49-F238E27FC236}">
                <a16:creationId xmlns:a16="http://schemas.microsoft.com/office/drawing/2014/main" id="{3D37AF95-9CDF-37B6-67C3-376EDDF95C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4417874"/>
              </p:ext>
            </p:extLst>
          </p:nvPr>
        </p:nvGraphicFramePr>
        <p:xfrm>
          <a:off x="9042400" y="1315767"/>
          <a:ext cx="3037052" cy="1141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요약 정보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 증감 요약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선택 시 데이터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4683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없을 경우 차트 미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경우도 포함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77896"/>
                  </a:ext>
                </a:extLst>
              </a:tr>
              <a:tr h="1508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5013458"/>
                  </a:ext>
                </a:extLst>
              </a:tr>
            </a:tbl>
          </a:graphicData>
        </a:graphic>
      </p:graphicFrame>
      <p:sp>
        <p:nvSpPr>
          <p:cNvPr id="343" name="타원 342">
            <a:extLst>
              <a:ext uri="{FF2B5EF4-FFF2-40B4-BE49-F238E27FC236}">
                <a16:creationId xmlns:a16="http://schemas.microsoft.com/office/drawing/2014/main" id="{097AE3DA-560C-8A45-A623-14A9FC30982B}"/>
              </a:ext>
            </a:extLst>
          </p:cNvPr>
          <p:cNvSpPr/>
          <p:nvPr/>
        </p:nvSpPr>
        <p:spPr>
          <a:xfrm>
            <a:off x="310636" y="120421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451F4D23-F1DD-EF80-C54E-5A193621E5BF}"/>
              </a:ext>
            </a:extLst>
          </p:cNvPr>
          <p:cNvSpPr/>
          <p:nvPr/>
        </p:nvSpPr>
        <p:spPr>
          <a:xfrm>
            <a:off x="5024749" y="124227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5" name="타원 344">
            <a:extLst>
              <a:ext uri="{FF2B5EF4-FFF2-40B4-BE49-F238E27FC236}">
                <a16:creationId xmlns:a16="http://schemas.microsoft.com/office/drawing/2014/main" id="{AA019A80-56CF-7660-F642-B7789E7E62CF}"/>
              </a:ext>
            </a:extLst>
          </p:cNvPr>
          <p:cNvSpPr/>
          <p:nvPr/>
        </p:nvSpPr>
        <p:spPr>
          <a:xfrm>
            <a:off x="283893" y="189871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6" name="타원 345">
            <a:extLst>
              <a:ext uri="{FF2B5EF4-FFF2-40B4-BE49-F238E27FC236}">
                <a16:creationId xmlns:a16="http://schemas.microsoft.com/office/drawing/2014/main" id="{FA2266DC-EDF4-B324-3BAD-224A84B5247E}"/>
              </a:ext>
            </a:extLst>
          </p:cNvPr>
          <p:cNvSpPr/>
          <p:nvPr/>
        </p:nvSpPr>
        <p:spPr>
          <a:xfrm>
            <a:off x="258522" y="41598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354" name="표 353">
            <a:extLst>
              <a:ext uri="{FF2B5EF4-FFF2-40B4-BE49-F238E27FC236}">
                <a16:creationId xmlns:a16="http://schemas.microsoft.com/office/drawing/2014/main" id="{13BE7016-95B5-754D-2928-B6357C5314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1715324"/>
              </p:ext>
            </p:extLst>
          </p:nvPr>
        </p:nvGraphicFramePr>
        <p:xfrm>
          <a:off x="370862" y="4562818"/>
          <a:ext cx="8419386" cy="16046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2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584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지역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학교급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학교명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교사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학생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876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가평마장초등학교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가평미원초등학교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초등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가평초등학교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대성초등학교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가평군</a:t>
                      </a:r>
                      <a:endParaRPr lang="ko-KR" altLang="en-US" sz="700" dirty="0"/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/>
                        <a:t>초등</a:t>
                      </a:r>
                      <a:endParaRPr lang="ko-KR" altLang="en-US" sz="7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목동초등학교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355" name="그룹 354">
            <a:extLst>
              <a:ext uri="{FF2B5EF4-FFF2-40B4-BE49-F238E27FC236}">
                <a16:creationId xmlns:a16="http://schemas.microsoft.com/office/drawing/2014/main" id="{770CDE0A-E003-4307-6460-730A9B0D88A7}"/>
              </a:ext>
            </a:extLst>
          </p:cNvPr>
          <p:cNvGrpSpPr/>
          <p:nvPr/>
        </p:nvGrpSpPr>
        <p:grpSpPr>
          <a:xfrm>
            <a:off x="377301" y="6159240"/>
            <a:ext cx="8319158" cy="111326"/>
            <a:chOff x="313561" y="3532494"/>
            <a:chExt cx="10875376" cy="84019"/>
          </a:xfrm>
        </p:grpSpPr>
        <p:grpSp>
          <p:nvGrpSpPr>
            <p:cNvPr id="356" name="그룹 355">
              <a:extLst>
                <a:ext uri="{FF2B5EF4-FFF2-40B4-BE49-F238E27FC236}">
                  <a16:creationId xmlns:a16="http://schemas.microsoft.com/office/drawing/2014/main" id="{A34ED99D-9D21-A98A-8527-ABD9D936A752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77" name="Cutout">
                <a:extLst>
                  <a:ext uri="{FF2B5EF4-FFF2-40B4-BE49-F238E27FC236}">
                    <a16:creationId xmlns:a16="http://schemas.microsoft.com/office/drawing/2014/main" id="{B016F82B-4403-4851-A5ED-E5D1AADEF1C8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4" name="Fill">
                  <a:extLst>
                    <a:ext uri="{FF2B5EF4-FFF2-40B4-BE49-F238E27FC236}">
                      <a16:creationId xmlns:a16="http://schemas.microsoft.com/office/drawing/2014/main" id="{C7EFCCDB-E906-22FA-9F04-93C3E5D20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5" name="Border">
                  <a:extLst>
                    <a:ext uri="{FF2B5EF4-FFF2-40B4-BE49-F238E27FC236}">
                      <a16:creationId xmlns:a16="http://schemas.microsoft.com/office/drawing/2014/main" id="{CC9FCECC-AAB2-BDD7-C5F8-BB0EFD9B8E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78" name="Cutout">
                <a:extLst>
                  <a:ext uri="{FF2B5EF4-FFF2-40B4-BE49-F238E27FC236}">
                    <a16:creationId xmlns:a16="http://schemas.microsoft.com/office/drawing/2014/main" id="{C4CC8024-CA50-73A8-C007-D3466016ED9D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2" name="Fill">
                  <a:extLst>
                    <a:ext uri="{FF2B5EF4-FFF2-40B4-BE49-F238E27FC236}">
                      <a16:creationId xmlns:a16="http://schemas.microsoft.com/office/drawing/2014/main" id="{F650B27A-C06F-316E-274C-A23048277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3" name="Border">
                  <a:extLst>
                    <a:ext uri="{FF2B5EF4-FFF2-40B4-BE49-F238E27FC236}">
                      <a16:creationId xmlns:a16="http://schemas.microsoft.com/office/drawing/2014/main" id="{EC7B11FC-F255-C88B-670A-D7B3910EED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79" name="Cutout">
                <a:extLst>
                  <a:ext uri="{FF2B5EF4-FFF2-40B4-BE49-F238E27FC236}">
                    <a16:creationId xmlns:a16="http://schemas.microsoft.com/office/drawing/2014/main" id="{14A67A40-1623-28EA-42CB-EDB80731860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0" name="Fill">
                  <a:extLst>
                    <a:ext uri="{FF2B5EF4-FFF2-40B4-BE49-F238E27FC236}">
                      <a16:creationId xmlns:a16="http://schemas.microsoft.com/office/drawing/2014/main" id="{358264DA-617A-93EE-0DD8-8995F0418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1" name="Border">
                  <a:extLst>
                    <a:ext uri="{FF2B5EF4-FFF2-40B4-BE49-F238E27FC236}">
                      <a16:creationId xmlns:a16="http://schemas.microsoft.com/office/drawing/2014/main" id="{0A84036B-E18A-C608-3071-FDF0791AB0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7" name="그룹 356">
              <a:extLst>
                <a:ext uri="{FF2B5EF4-FFF2-40B4-BE49-F238E27FC236}">
                  <a16:creationId xmlns:a16="http://schemas.microsoft.com/office/drawing/2014/main" id="{C0C62141-FCC8-3527-2DE9-CE2540851BD7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68" name="Cutout">
                <a:extLst>
                  <a:ext uri="{FF2B5EF4-FFF2-40B4-BE49-F238E27FC236}">
                    <a16:creationId xmlns:a16="http://schemas.microsoft.com/office/drawing/2014/main" id="{2405B701-2866-E8D8-BE03-664007FDDDC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5" name="Fill">
                  <a:extLst>
                    <a:ext uri="{FF2B5EF4-FFF2-40B4-BE49-F238E27FC236}">
                      <a16:creationId xmlns:a16="http://schemas.microsoft.com/office/drawing/2014/main" id="{5103780A-67EF-F486-087E-9254A3625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6" name="Border">
                  <a:extLst>
                    <a:ext uri="{FF2B5EF4-FFF2-40B4-BE49-F238E27FC236}">
                      <a16:creationId xmlns:a16="http://schemas.microsoft.com/office/drawing/2014/main" id="{535E8078-5998-EFBA-2F64-BF6C2607DC5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9" name="Cutout">
                <a:extLst>
                  <a:ext uri="{FF2B5EF4-FFF2-40B4-BE49-F238E27FC236}">
                    <a16:creationId xmlns:a16="http://schemas.microsoft.com/office/drawing/2014/main" id="{4454F7E2-04F1-12FA-D0E0-902E39DC885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3" name="Fill">
                  <a:extLst>
                    <a:ext uri="{FF2B5EF4-FFF2-40B4-BE49-F238E27FC236}">
                      <a16:creationId xmlns:a16="http://schemas.microsoft.com/office/drawing/2014/main" id="{2B7868C8-A5A5-6B9B-9E99-AA52D0695B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4" name="Border">
                  <a:extLst>
                    <a:ext uri="{FF2B5EF4-FFF2-40B4-BE49-F238E27FC236}">
                      <a16:creationId xmlns:a16="http://schemas.microsoft.com/office/drawing/2014/main" id="{FFB1B2B2-AB37-6886-4A09-DC3CD04C31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70" name="Cutout">
                <a:extLst>
                  <a:ext uri="{FF2B5EF4-FFF2-40B4-BE49-F238E27FC236}">
                    <a16:creationId xmlns:a16="http://schemas.microsoft.com/office/drawing/2014/main" id="{1DCE886E-14E2-0592-476F-7F8DC07E231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1" name="Fill">
                  <a:extLst>
                    <a:ext uri="{FF2B5EF4-FFF2-40B4-BE49-F238E27FC236}">
                      <a16:creationId xmlns:a16="http://schemas.microsoft.com/office/drawing/2014/main" id="{CF8CC1BB-1D83-3F57-67DB-65D18822D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2" name="Border">
                  <a:extLst>
                    <a:ext uri="{FF2B5EF4-FFF2-40B4-BE49-F238E27FC236}">
                      <a16:creationId xmlns:a16="http://schemas.microsoft.com/office/drawing/2014/main" id="{63BB4D9D-553C-6C80-56B6-A84C77637DB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8" name="그룹 357">
              <a:extLst>
                <a:ext uri="{FF2B5EF4-FFF2-40B4-BE49-F238E27FC236}">
                  <a16:creationId xmlns:a16="http://schemas.microsoft.com/office/drawing/2014/main" id="{4A709341-8A2D-8EC2-6F7B-92719BE0F717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359" name="Cutout">
                <a:extLst>
                  <a:ext uri="{FF2B5EF4-FFF2-40B4-BE49-F238E27FC236}">
                    <a16:creationId xmlns:a16="http://schemas.microsoft.com/office/drawing/2014/main" id="{918686B0-6D08-8D22-3F62-C459C3C40BE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6" name="Fill">
                  <a:extLst>
                    <a:ext uri="{FF2B5EF4-FFF2-40B4-BE49-F238E27FC236}">
                      <a16:creationId xmlns:a16="http://schemas.microsoft.com/office/drawing/2014/main" id="{CD8CBFEB-1279-DE5A-8FD2-862895362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7" name="Border">
                  <a:extLst>
                    <a:ext uri="{FF2B5EF4-FFF2-40B4-BE49-F238E27FC236}">
                      <a16:creationId xmlns:a16="http://schemas.microsoft.com/office/drawing/2014/main" id="{312D1AB6-012C-6EAC-D367-A162391C32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0" name="Cutout">
                <a:extLst>
                  <a:ext uri="{FF2B5EF4-FFF2-40B4-BE49-F238E27FC236}">
                    <a16:creationId xmlns:a16="http://schemas.microsoft.com/office/drawing/2014/main" id="{8B769B13-7169-0E34-00A6-9B0A241E3513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4" name="Fill">
                  <a:extLst>
                    <a:ext uri="{FF2B5EF4-FFF2-40B4-BE49-F238E27FC236}">
                      <a16:creationId xmlns:a16="http://schemas.microsoft.com/office/drawing/2014/main" id="{B0FE8920-E818-9F23-7B36-14D1E4421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5" name="Border">
                  <a:extLst>
                    <a:ext uri="{FF2B5EF4-FFF2-40B4-BE49-F238E27FC236}">
                      <a16:creationId xmlns:a16="http://schemas.microsoft.com/office/drawing/2014/main" id="{4D989677-4476-4EA8-3E47-3D41238DE7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1" name="Cutout">
                <a:extLst>
                  <a:ext uri="{FF2B5EF4-FFF2-40B4-BE49-F238E27FC236}">
                    <a16:creationId xmlns:a16="http://schemas.microsoft.com/office/drawing/2014/main" id="{EBBB22F6-B942-C9EB-D5F1-62F17220955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2" name="Fill">
                  <a:extLst>
                    <a:ext uri="{FF2B5EF4-FFF2-40B4-BE49-F238E27FC236}">
                      <a16:creationId xmlns:a16="http://schemas.microsoft.com/office/drawing/2014/main" id="{648B4F72-9EE6-677E-9494-2150D6C06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3" name="Border">
                  <a:extLst>
                    <a:ext uri="{FF2B5EF4-FFF2-40B4-BE49-F238E27FC236}">
                      <a16:creationId xmlns:a16="http://schemas.microsoft.com/office/drawing/2014/main" id="{4D7FB5A6-7395-0C02-CEF6-DE5FD27D6D2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386" name="TextBox 385">
            <a:extLst>
              <a:ext uri="{FF2B5EF4-FFF2-40B4-BE49-F238E27FC236}">
                <a16:creationId xmlns:a16="http://schemas.microsoft.com/office/drawing/2014/main" id="{7D6A8CB0-04E6-74A9-C042-3D48B0B32634}"/>
              </a:ext>
            </a:extLst>
          </p:cNvPr>
          <p:cNvSpPr txBox="1"/>
          <p:nvPr/>
        </p:nvSpPr>
        <p:spPr>
          <a:xfrm>
            <a:off x="3055452" y="632188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391" name="Google Shape;548;p12">
            <a:extLst>
              <a:ext uri="{FF2B5EF4-FFF2-40B4-BE49-F238E27FC236}">
                <a16:creationId xmlns:a16="http://schemas.microsoft.com/office/drawing/2014/main" id="{CD32057A-A185-B2CD-42CF-378CD5A484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9737785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15792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4E9F1EB-AFDD-927C-3118-A7801DE9CB8E}"/>
              </a:ext>
            </a:extLst>
          </p:cNvPr>
          <p:cNvGrpSpPr/>
          <p:nvPr/>
        </p:nvGrpSpPr>
        <p:grpSpPr>
          <a:xfrm>
            <a:off x="129290" y="23356"/>
            <a:ext cx="8796165" cy="502360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4AD0005F-734A-F77A-435F-C1D5B1444DA7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284882E0-DF1C-4947-B2E1-476BBEE05350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56F2B16E-BB2D-5C7C-E0B9-FD0A5B2D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57C16FDF-0CF0-8BE9-FCAF-6B920ECC9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DEE2801-02A3-02E6-BEC8-211F2DBA4590}"/>
              </a:ext>
            </a:extLst>
          </p:cNvPr>
          <p:cNvSpPr txBox="1"/>
          <p:nvPr/>
        </p:nvSpPr>
        <p:spPr>
          <a:xfrm>
            <a:off x="423956" y="821521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지역별 가입자 수</a:t>
            </a:r>
            <a:endParaRPr kumimoji="1" lang="x-none" altLang="en-US" sz="8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9F5384-041A-BB8B-2092-1FCCCC3B321F}"/>
              </a:ext>
            </a:extLst>
          </p:cNvPr>
          <p:cNvSpPr txBox="1"/>
          <p:nvPr/>
        </p:nvSpPr>
        <p:spPr>
          <a:xfrm>
            <a:off x="3079071" y="288239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361B43C4-7869-8CEA-0951-B28221492706}"/>
              </a:ext>
            </a:extLst>
          </p:cNvPr>
          <p:cNvSpPr/>
          <p:nvPr/>
        </p:nvSpPr>
        <p:spPr>
          <a:xfrm>
            <a:off x="8003033" y="751465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C0CC1EF1-B8D7-AA7D-CB54-BE78D2365C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9639511"/>
              </p:ext>
            </p:extLst>
          </p:nvPr>
        </p:nvGraphicFramePr>
        <p:xfrm>
          <a:off x="437258" y="1085715"/>
          <a:ext cx="8282374" cy="16046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55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373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지역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교사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학생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876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신규</a:t>
                      </a: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누적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고양시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광명시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광주하남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876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구리남양주</a:t>
                      </a:r>
                    </a:p>
                  </a:txBody>
                  <a:tcPr>
                    <a:lnL w="12700" cmpd="sng">
                      <a:noFill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1" name="그룹 10">
            <a:extLst>
              <a:ext uri="{FF2B5EF4-FFF2-40B4-BE49-F238E27FC236}">
                <a16:creationId xmlns:a16="http://schemas.microsoft.com/office/drawing/2014/main" id="{BEDA9E38-B79A-96B4-568E-DEDA3CAF427D}"/>
              </a:ext>
            </a:extLst>
          </p:cNvPr>
          <p:cNvGrpSpPr/>
          <p:nvPr/>
        </p:nvGrpSpPr>
        <p:grpSpPr>
          <a:xfrm>
            <a:off x="430394" y="2629986"/>
            <a:ext cx="8319158" cy="111326"/>
            <a:chOff x="313561" y="3532494"/>
            <a:chExt cx="10875376" cy="84019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04F1CE7A-4D6E-864C-7D69-10FD4955E0C6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3" name="Cutout">
                <a:extLst>
                  <a:ext uri="{FF2B5EF4-FFF2-40B4-BE49-F238E27FC236}">
                    <a16:creationId xmlns:a16="http://schemas.microsoft.com/office/drawing/2014/main" id="{2894BF99-DB22-56F7-CD66-84330038541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0" name="Fill">
                  <a:extLst>
                    <a:ext uri="{FF2B5EF4-FFF2-40B4-BE49-F238E27FC236}">
                      <a16:creationId xmlns:a16="http://schemas.microsoft.com/office/drawing/2014/main" id="{A2BB4770-2865-62C8-FDD3-C2CF8709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Border">
                  <a:extLst>
                    <a:ext uri="{FF2B5EF4-FFF2-40B4-BE49-F238E27FC236}">
                      <a16:creationId xmlns:a16="http://schemas.microsoft.com/office/drawing/2014/main" id="{E4C7E4B4-133A-747A-7D27-B6A9EF827E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" name="Cutout">
                <a:extLst>
                  <a:ext uri="{FF2B5EF4-FFF2-40B4-BE49-F238E27FC236}">
                    <a16:creationId xmlns:a16="http://schemas.microsoft.com/office/drawing/2014/main" id="{F7F76EC4-7318-9094-7878-FC07741DE49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" name="Fill">
                  <a:extLst>
                    <a:ext uri="{FF2B5EF4-FFF2-40B4-BE49-F238E27FC236}">
                      <a16:creationId xmlns:a16="http://schemas.microsoft.com/office/drawing/2014/main" id="{98A4BAA6-74CA-B302-089F-06133D5ED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Border">
                  <a:extLst>
                    <a:ext uri="{FF2B5EF4-FFF2-40B4-BE49-F238E27FC236}">
                      <a16:creationId xmlns:a16="http://schemas.microsoft.com/office/drawing/2014/main" id="{88907C3D-2B97-BE89-5AAC-7B4FF2E2E4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5" name="Cutout">
                <a:extLst>
                  <a:ext uri="{FF2B5EF4-FFF2-40B4-BE49-F238E27FC236}">
                    <a16:creationId xmlns:a16="http://schemas.microsoft.com/office/drawing/2014/main" id="{66D4B027-CF55-D6E8-6EAB-0D0F7DCBDEB5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" name="Fill">
                  <a:extLst>
                    <a:ext uri="{FF2B5EF4-FFF2-40B4-BE49-F238E27FC236}">
                      <a16:creationId xmlns:a16="http://schemas.microsoft.com/office/drawing/2014/main" id="{AB9F42ED-93A9-8EF3-B404-5FCB8439B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Border">
                  <a:extLst>
                    <a:ext uri="{FF2B5EF4-FFF2-40B4-BE49-F238E27FC236}">
                      <a16:creationId xmlns:a16="http://schemas.microsoft.com/office/drawing/2014/main" id="{7E74A5C7-180A-29DE-B6E0-B40814F335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AFA8245C-FFCC-6DEC-BF80-7D0430AAD293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4" name="Cutout">
                <a:extLst>
                  <a:ext uri="{FF2B5EF4-FFF2-40B4-BE49-F238E27FC236}">
                    <a16:creationId xmlns:a16="http://schemas.microsoft.com/office/drawing/2014/main" id="{19BD4D07-51BA-F69F-BB66-B668C6ECF4E9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" name="Fill">
                  <a:extLst>
                    <a:ext uri="{FF2B5EF4-FFF2-40B4-BE49-F238E27FC236}">
                      <a16:creationId xmlns:a16="http://schemas.microsoft.com/office/drawing/2014/main" id="{A85B6FC4-F080-0B2C-09F9-B5B01BD21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Border">
                  <a:extLst>
                    <a:ext uri="{FF2B5EF4-FFF2-40B4-BE49-F238E27FC236}">
                      <a16:creationId xmlns:a16="http://schemas.microsoft.com/office/drawing/2014/main" id="{1DB7B58C-DE56-E20E-429C-69B48E1EF8D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5" name="Cutout">
                <a:extLst>
                  <a:ext uri="{FF2B5EF4-FFF2-40B4-BE49-F238E27FC236}">
                    <a16:creationId xmlns:a16="http://schemas.microsoft.com/office/drawing/2014/main" id="{49F5C187-F0B9-1AED-0FD8-307C81EE726D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" name="Fill">
                  <a:extLst>
                    <a:ext uri="{FF2B5EF4-FFF2-40B4-BE49-F238E27FC236}">
                      <a16:creationId xmlns:a16="http://schemas.microsoft.com/office/drawing/2014/main" id="{7AC1A487-EDE5-697B-1389-DA9753D69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Border">
                  <a:extLst>
                    <a:ext uri="{FF2B5EF4-FFF2-40B4-BE49-F238E27FC236}">
                      <a16:creationId xmlns:a16="http://schemas.microsoft.com/office/drawing/2014/main" id="{C985ED40-3290-F9A4-992A-E41D3D988D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" name="Cutout">
                <a:extLst>
                  <a:ext uri="{FF2B5EF4-FFF2-40B4-BE49-F238E27FC236}">
                    <a16:creationId xmlns:a16="http://schemas.microsoft.com/office/drawing/2014/main" id="{4590E0B4-5F2C-83BF-DE2D-E292C96CE33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7" name="Fill">
                  <a:extLst>
                    <a:ext uri="{FF2B5EF4-FFF2-40B4-BE49-F238E27FC236}">
                      <a16:creationId xmlns:a16="http://schemas.microsoft.com/office/drawing/2014/main" id="{A95B7174-78DF-B394-96ED-3A7D9D2D5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Border">
                  <a:extLst>
                    <a:ext uri="{FF2B5EF4-FFF2-40B4-BE49-F238E27FC236}">
                      <a16:creationId xmlns:a16="http://schemas.microsoft.com/office/drawing/2014/main" id="{2C6F1EFA-4608-568E-118F-25038EB4CD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15FD411-D943-FBB6-A420-1B016D9D560E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5" name="Cutout">
                <a:extLst>
                  <a:ext uri="{FF2B5EF4-FFF2-40B4-BE49-F238E27FC236}">
                    <a16:creationId xmlns:a16="http://schemas.microsoft.com/office/drawing/2014/main" id="{53C54DB2-23A3-EE4A-AB52-69DC9EAEEA9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" name="Fill">
                  <a:extLst>
                    <a:ext uri="{FF2B5EF4-FFF2-40B4-BE49-F238E27FC236}">
                      <a16:creationId xmlns:a16="http://schemas.microsoft.com/office/drawing/2014/main" id="{36EAB652-F0A0-94D0-2019-387E44CA7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Border">
                  <a:extLst>
                    <a:ext uri="{FF2B5EF4-FFF2-40B4-BE49-F238E27FC236}">
                      <a16:creationId xmlns:a16="http://schemas.microsoft.com/office/drawing/2014/main" id="{A26BEB8D-FDF0-4B07-9033-45D3ACBAED5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" name="Cutout">
                <a:extLst>
                  <a:ext uri="{FF2B5EF4-FFF2-40B4-BE49-F238E27FC236}">
                    <a16:creationId xmlns:a16="http://schemas.microsoft.com/office/drawing/2014/main" id="{5B43B2EA-41E8-3DFF-24BF-A999A89CE6C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" name="Fill">
                  <a:extLst>
                    <a:ext uri="{FF2B5EF4-FFF2-40B4-BE49-F238E27FC236}">
                      <a16:creationId xmlns:a16="http://schemas.microsoft.com/office/drawing/2014/main" id="{D34D7517-9C14-A114-9C4D-46815EA3E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" name="Border">
                  <a:extLst>
                    <a:ext uri="{FF2B5EF4-FFF2-40B4-BE49-F238E27FC236}">
                      <a16:creationId xmlns:a16="http://schemas.microsoft.com/office/drawing/2014/main" id="{DB47B435-8E37-3A8A-0F2E-835F3E6B3B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" name="Cutout">
                <a:extLst>
                  <a:ext uri="{FF2B5EF4-FFF2-40B4-BE49-F238E27FC236}">
                    <a16:creationId xmlns:a16="http://schemas.microsoft.com/office/drawing/2014/main" id="{E0611B8D-BB35-4D4A-11EE-1B537FD3A3AF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8" name="Fill">
                  <a:extLst>
                    <a:ext uri="{FF2B5EF4-FFF2-40B4-BE49-F238E27FC236}">
                      <a16:creationId xmlns:a16="http://schemas.microsoft.com/office/drawing/2014/main" id="{59913317-F6FC-885D-8E16-C4AC1613F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Border">
                  <a:extLst>
                    <a:ext uri="{FF2B5EF4-FFF2-40B4-BE49-F238E27FC236}">
                      <a16:creationId xmlns:a16="http://schemas.microsoft.com/office/drawing/2014/main" id="{E595074E-00E8-7EBB-4709-B1049AB3CE8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2790E0D3-D2B3-859B-5288-F0FC3AAC75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322054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가입자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(2/2)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6" name="Google Shape;912;p23">
            <a:extLst>
              <a:ext uri="{FF2B5EF4-FFF2-40B4-BE49-F238E27FC236}">
                <a16:creationId xmlns:a16="http://schemas.microsoft.com/office/drawing/2014/main" id="{0FF50944-AD4C-5CB7-0ED0-D701CD815F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4754317"/>
              </p:ext>
            </p:extLst>
          </p:nvPr>
        </p:nvGraphicFramePr>
        <p:xfrm>
          <a:off x="9042400" y="1315767"/>
          <a:ext cx="3037052" cy="285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지역별 가입자 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가입자 수가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</a:tbl>
          </a:graphicData>
        </a:graphic>
      </p:graphicFrame>
      <p:sp>
        <p:nvSpPr>
          <p:cNvPr id="47" name="타원 46">
            <a:extLst>
              <a:ext uri="{FF2B5EF4-FFF2-40B4-BE49-F238E27FC236}">
                <a16:creationId xmlns:a16="http://schemas.microsoft.com/office/drawing/2014/main" id="{6CAF357B-AD73-19C4-6179-6FE94BA8AFE5}"/>
              </a:ext>
            </a:extLst>
          </p:cNvPr>
          <p:cNvSpPr/>
          <p:nvPr/>
        </p:nvSpPr>
        <p:spPr>
          <a:xfrm>
            <a:off x="363205" y="70663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8" name="Google Shape;548;p12">
            <a:extLst>
              <a:ext uri="{FF2B5EF4-FFF2-40B4-BE49-F238E27FC236}">
                <a16:creationId xmlns:a16="http://schemas.microsoft.com/office/drawing/2014/main" id="{C7F23731-C61C-3356-1822-7002128283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6803404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819963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가입자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u="sng" dirty="0" err="1"/>
              <a:t>접속자</a:t>
            </a:r>
            <a:r>
              <a:rPr kumimoji="1" lang="ko-KR" altLang="en-US" sz="1400" u="sng" dirty="0"/>
              <a:t> 통계</a:t>
            </a:r>
            <a:endParaRPr kumimoji="1" lang="en-US" altLang="ko-KR" sz="1400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수업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진단</a:t>
            </a:r>
            <a:r>
              <a:rPr lang="en-US" altLang="ko-KR" dirty="0"/>
              <a:t>/</a:t>
            </a:r>
            <a:r>
              <a:rPr lang="ko-KR" altLang="en-US" dirty="0"/>
              <a:t>콘텐츠 통계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통계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418708384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926558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BO-K-STA-001a(1/2)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(‘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일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’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E29385C-4BE0-DB5C-D8E9-A918D456CF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6011184"/>
              </p:ext>
            </p:extLst>
          </p:nvPr>
        </p:nvGraphicFramePr>
        <p:xfrm>
          <a:off x="9042400" y="1315767"/>
          <a:ext cx="3037052" cy="2493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202375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접속률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접속률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별 로그인 현황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이용자 현황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979140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접속률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학생 계정 접속자의 학교급 구분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접속률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교사 계정 접속자의 학교급 구분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4683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시간별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 별 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별 접속 자 수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77896"/>
                  </a:ext>
                </a:extLst>
              </a:tr>
            </a:tbl>
          </a:graphicData>
        </a:graphic>
      </p:graphicFrame>
      <p:sp>
        <p:nvSpPr>
          <p:cNvPr id="216" name="직사각형 215">
            <a:extLst>
              <a:ext uri="{FF2B5EF4-FFF2-40B4-BE49-F238E27FC236}">
                <a16:creationId xmlns:a16="http://schemas.microsoft.com/office/drawing/2014/main" id="{4988E31C-76F7-7E2D-CCA8-B164D225CBAE}"/>
              </a:ext>
            </a:extLst>
          </p:cNvPr>
          <p:cNvSpPr/>
          <p:nvPr/>
        </p:nvSpPr>
        <p:spPr>
          <a:xfrm>
            <a:off x="390973" y="3405674"/>
            <a:ext cx="8237916" cy="1541833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18D1B0FC-6ABC-425E-FB10-8EE52B446C13}"/>
              </a:ext>
            </a:extLst>
          </p:cNvPr>
          <p:cNvGrpSpPr/>
          <p:nvPr/>
        </p:nvGrpSpPr>
        <p:grpSpPr>
          <a:xfrm>
            <a:off x="936551" y="3687098"/>
            <a:ext cx="7052779" cy="1022670"/>
            <a:chOff x="936551" y="3333784"/>
            <a:chExt cx="5185749" cy="1022670"/>
          </a:xfrm>
        </p:grpSpPr>
        <p:cxnSp>
          <p:nvCxnSpPr>
            <p:cNvPr id="218" name="직선 연결선[R] 217">
              <a:extLst>
                <a:ext uri="{FF2B5EF4-FFF2-40B4-BE49-F238E27FC236}">
                  <a16:creationId xmlns:a16="http://schemas.microsoft.com/office/drawing/2014/main" id="{3448F190-CC1F-D5A4-8AE2-258D6D643D68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[R] 218">
              <a:extLst>
                <a:ext uri="{FF2B5EF4-FFF2-40B4-BE49-F238E27FC236}">
                  <a16:creationId xmlns:a16="http://schemas.microsoft.com/office/drawing/2014/main" id="{8B73C001-70DC-768B-BC3E-6F7433628E0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[R] 219">
              <a:extLst>
                <a:ext uri="{FF2B5EF4-FFF2-40B4-BE49-F238E27FC236}">
                  <a16:creationId xmlns:a16="http://schemas.microsoft.com/office/drawing/2014/main" id="{F9AD8C71-284B-F979-AC91-3AA9E973E53F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[R] 220">
              <a:extLst>
                <a:ext uri="{FF2B5EF4-FFF2-40B4-BE49-F238E27FC236}">
                  <a16:creationId xmlns:a16="http://schemas.microsoft.com/office/drawing/2014/main" id="{56C55D76-0F44-4056-40F8-C8A056AF6B0D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[R] 221">
              <a:extLst>
                <a:ext uri="{FF2B5EF4-FFF2-40B4-BE49-F238E27FC236}">
                  <a16:creationId xmlns:a16="http://schemas.microsoft.com/office/drawing/2014/main" id="{307894BD-69C0-633D-B804-89CA62DC3CE5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54573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[R] 222">
              <a:extLst>
                <a:ext uri="{FF2B5EF4-FFF2-40B4-BE49-F238E27FC236}">
                  <a16:creationId xmlns:a16="http://schemas.microsoft.com/office/drawing/2014/main" id="{2067CB3E-0483-C71B-F060-726CCD373C8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33378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83AAAD88-DF4F-249C-8D30-0DAD800E6446}"/>
              </a:ext>
            </a:extLst>
          </p:cNvPr>
          <p:cNvSpPr txBox="1"/>
          <p:nvPr/>
        </p:nvSpPr>
        <p:spPr>
          <a:xfrm>
            <a:off x="1015576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69D9FBC8-7260-0D7A-4F2C-25AC2C5501C0}"/>
              </a:ext>
            </a:extLst>
          </p:cNvPr>
          <p:cNvSpPr txBox="1"/>
          <p:nvPr/>
        </p:nvSpPr>
        <p:spPr>
          <a:xfrm>
            <a:off x="1579665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DD007896-C70B-DA76-612B-E07084B3EF74}"/>
              </a:ext>
            </a:extLst>
          </p:cNvPr>
          <p:cNvSpPr txBox="1"/>
          <p:nvPr/>
        </p:nvSpPr>
        <p:spPr>
          <a:xfrm>
            <a:off x="2143754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591A7CF8-FEF0-5FDB-5B22-48CC76BD4B32}"/>
              </a:ext>
            </a:extLst>
          </p:cNvPr>
          <p:cNvSpPr txBox="1"/>
          <p:nvPr/>
        </p:nvSpPr>
        <p:spPr>
          <a:xfrm>
            <a:off x="2707843" y="4786145"/>
            <a:ext cx="14266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697B6667-1B9C-FCA7-CDE8-18B0F2E1C13E}"/>
              </a:ext>
            </a:extLst>
          </p:cNvPr>
          <p:cNvSpPr txBox="1"/>
          <p:nvPr/>
        </p:nvSpPr>
        <p:spPr>
          <a:xfrm>
            <a:off x="3230254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EC9DEA8D-33D3-849D-A7C7-F46D92657483}"/>
              </a:ext>
            </a:extLst>
          </p:cNvPr>
          <p:cNvSpPr txBox="1"/>
          <p:nvPr/>
        </p:nvSpPr>
        <p:spPr>
          <a:xfrm>
            <a:off x="3794343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80FBFA6-C5AE-6D92-AD46-F0A6FC81A25B}"/>
              </a:ext>
            </a:extLst>
          </p:cNvPr>
          <p:cNvSpPr txBox="1"/>
          <p:nvPr/>
        </p:nvSpPr>
        <p:spPr>
          <a:xfrm>
            <a:off x="4358432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BDF41E0-452D-3216-2132-A9FAA8418FE7}"/>
              </a:ext>
            </a:extLst>
          </p:cNvPr>
          <p:cNvSpPr txBox="1"/>
          <p:nvPr/>
        </p:nvSpPr>
        <p:spPr>
          <a:xfrm>
            <a:off x="4922521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672B8481-A0A7-3B5F-DC83-0335384785B3}"/>
              </a:ext>
            </a:extLst>
          </p:cNvPr>
          <p:cNvSpPr txBox="1"/>
          <p:nvPr/>
        </p:nvSpPr>
        <p:spPr>
          <a:xfrm>
            <a:off x="5486610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62014B5-81D2-426C-B6AB-D270261FBD35}"/>
              </a:ext>
            </a:extLst>
          </p:cNvPr>
          <p:cNvSpPr txBox="1"/>
          <p:nvPr/>
        </p:nvSpPr>
        <p:spPr>
          <a:xfrm>
            <a:off x="832969" y="4469256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4D49C0B5-4243-0B20-2A31-04AC48000295}"/>
              </a:ext>
            </a:extLst>
          </p:cNvPr>
          <p:cNvSpPr txBox="1"/>
          <p:nvPr/>
        </p:nvSpPr>
        <p:spPr>
          <a:xfrm>
            <a:off x="791291" y="427547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92D4677-31AD-13A8-BCAD-9C372CDC02DF}"/>
              </a:ext>
            </a:extLst>
          </p:cNvPr>
          <p:cNvSpPr txBox="1"/>
          <p:nvPr/>
        </p:nvSpPr>
        <p:spPr>
          <a:xfrm>
            <a:off x="791291" y="405141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7135705-4312-EB41-9DD4-FD087328662D}"/>
              </a:ext>
            </a:extLst>
          </p:cNvPr>
          <p:cNvSpPr txBox="1"/>
          <p:nvPr/>
        </p:nvSpPr>
        <p:spPr>
          <a:xfrm>
            <a:off x="791291" y="385763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05D9783-B345-E093-FEA3-24F887665C42}"/>
              </a:ext>
            </a:extLst>
          </p:cNvPr>
          <p:cNvSpPr txBox="1"/>
          <p:nvPr/>
        </p:nvSpPr>
        <p:spPr>
          <a:xfrm>
            <a:off x="791291" y="363474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1B5CF32-9846-DA67-2E1D-2A38CDA4ABF2}"/>
              </a:ext>
            </a:extLst>
          </p:cNvPr>
          <p:cNvSpPr txBox="1"/>
          <p:nvPr/>
        </p:nvSpPr>
        <p:spPr>
          <a:xfrm rot="16200000">
            <a:off x="478388" y="4120420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접속자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건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EC389FF-C124-020D-29CF-2F3DA9665332}"/>
              </a:ext>
            </a:extLst>
          </p:cNvPr>
          <p:cNvSpPr txBox="1"/>
          <p:nvPr/>
        </p:nvSpPr>
        <p:spPr>
          <a:xfrm>
            <a:off x="6050699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2631E76B-E6E0-5205-44A0-459F4803CA8F}"/>
              </a:ext>
            </a:extLst>
          </p:cNvPr>
          <p:cNvSpPr txBox="1"/>
          <p:nvPr/>
        </p:nvSpPr>
        <p:spPr>
          <a:xfrm>
            <a:off x="6614788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1991D22-30CB-8917-9ACC-4739CFFD79D8}"/>
              </a:ext>
            </a:extLst>
          </p:cNvPr>
          <p:cNvSpPr txBox="1"/>
          <p:nvPr/>
        </p:nvSpPr>
        <p:spPr>
          <a:xfrm>
            <a:off x="7178877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95E7C89B-50B8-EBC6-BC24-9D04F54A144D}"/>
              </a:ext>
            </a:extLst>
          </p:cNvPr>
          <p:cNvSpPr txBox="1"/>
          <p:nvPr/>
        </p:nvSpPr>
        <p:spPr>
          <a:xfrm>
            <a:off x="7742960" y="4786145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74" name="타원 273">
            <a:extLst>
              <a:ext uri="{FF2B5EF4-FFF2-40B4-BE49-F238E27FC236}">
                <a16:creationId xmlns:a16="http://schemas.microsoft.com/office/drawing/2014/main" id="{CBEC6DD3-2C14-238E-7F89-09FB5FC8ED04}"/>
              </a:ext>
            </a:extLst>
          </p:cNvPr>
          <p:cNvSpPr/>
          <p:nvPr/>
        </p:nvSpPr>
        <p:spPr>
          <a:xfrm>
            <a:off x="4894660" y="14873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75" name="타원 274">
            <a:extLst>
              <a:ext uri="{FF2B5EF4-FFF2-40B4-BE49-F238E27FC236}">
                <a16:creationId xmlns:a16="http://schemas.microsoft.com/office/drawing/2014/main" id="{CFA5B28A-CB50-975F-42E4-CE2A37945301}"/>
              </a:ext>
            </a:extLst>
          </p:cNvPr>
          <p:cNvSpPr/>
          <p:nvPr/>
        </p:nvSpPr>
        <p:spPr>
          <a:xfrm>
            <a:off x="305700" y="316197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76" name="그룹 275">
            <a:extLst>
              <a:ext uri="{FF2B5EF4-FFF2-40B4-BE49-F238E27FC236}">
                <a16:creationId xmlns:a16="http://schemas.microsoft.com/office/drawing/2014/main" id="{DFE49112-E2C9-5944-CF60-313C9C6E4094}"/>
              </a:ext>
            </a:extLst>
          </p:cNvPr>
          <p:cNvGrpSpPr/>
          <p:nvPr/>
        </p:nvGrpSpPr>
        <p:grpSpPr>
          <a:xfrm>
            <a:off x="2700759" y="3984584"/>
            <a:ext cx="4542363" cy="703811"/>
            <a:chOff x="4117571" y="3591098"/>
            <a:chExt cx="4017818" cy="703811"/>
          </a:xfrm>
        </p:grpSpPr>
        <p:sp>
          <p:nvSpPr>
            <p:cNvPr id="277" name="자유형 246">
              <a:extLst>
                <a:ext uri="{FF2B5EF4-FFF2-40B4-BE49-F238E27FC236}">
                  <a16:creationId xmlns:a16="http://schemas.microsoft.com/office/drawing/2014/main" id="{481D28AA-61DD-D837-7CD0-62B5CC2BE61E}"/>
                </a:ext>
              </a:extLst>
            </p:cNvPr>
            <p:cNvSpPr/>
            <p:nvPr/>
          </p:nvSpPr>
          <p:spPr>
            <a:xfrm>
              <a:off x="4117571" y="3591098"/>
              <a:ext cx="4017818" cy="703811"/>
            </a:xfrm>
            <a:custGeom>
              <a:avLst/>
              <a:gdLst>
                <a:gd name="connsiteX0" fmla="*/ 0 w 4017818"/>
                <a:gd name="connsiteY0" fmla="*/ 687185 h 703811"/>
                <a:gd name="connsiteX1" fmla="*/ 382385 w 4017818"/>
                <a:gd name="connsiteY1" fmla="*/ 581891 h 703811"/>
                <a:gd name="connsiteX2" fmla="*/ 764771 w 4017818"/>
                <a:gd name="connsiteY2" fmla="*/ 443345 h 703811"/>
                <a:gd name="connsiteX3" fmla="*/ 1152698 w 4017818"/>
                <a:gd name="connsiteY3" fmla="*/ 216131 h 703811"/>
                <a:gd name="connsiteX4" fmla="*/ 1529542 w 4017818"/>
                <a:gd name="connsiteY4" fmla="*/ 188422 h 703811"/>
                <a:gd name="connsiteX5" fmla="*/ 1939636 w 4017818"/>
                <a:gd name="connsiteY5" fmla="*/ 5542 h 703811"/>
                <a:gd name="connsiteX6" fmla="*/ 2355273 w 4017818"/>
                <a:gd name="connsiteY6" fmla="*/ 0 h 703811"/>
                <a:gd name="connsiteX7" fmla="*/ 2793076 w 4017818"/>
                <a:gd name="connsiteY7" fmla="*/ 243840 h 703811"/>
                <a:gd name="connsiteX8" fmla="*/ 3181004 w 4017818"/>
                <a:gd name="connsiteY8" fmla="*/ 443345 h 703811"/>
                <a:gd name="connsiteX9" fmla="*/ 3596640 w 4017818"/>
                <a:gd name="connsiteY9" fmla="*/ 703811 h 703811"/>
                <a:gd name="connsiteX10" fmla="*/ 4017818 w 4017818"/>
                <a:gd name="connsiteY10" fmla="*/ 703811 h 70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7818" h="703811">
                  <a:moveTo>
                    <a:pt x="0" y="687185"/>
                  </a:moveTo>
                  <a:lnTo>
                    <a:pt x="382385" y="581891"/>
                  </a:lnTo>
                  <a:lnTo>
                    <a:pt x="764771" y="443345"/>
                  </a:lnTo>
                  <a:lnTo>
                    <a:pt x="1152698" y="216131"/>
                  </a:lnTo>
                  <a:lnTo>
                    <a:pt x="1529542" y="188422"/>
                  </a:lnTo>
                  <a:lnTo>
                    <a:pt x="1939636" y="5542"/>
                  </a:lnTo>
                  <a:lnTo>
                    <a:pt x="2355273" y="0"/>
                  </a:lnTo>
                  <a:lnTo>
                    <a:pt x="2793076" y="243840"/>
                  </a:lnTo>
                  <a:lnTo>
                    <a:pt x="3181004" y="443345"/>
                  </a:lnTo>
                  <a:lnTo>
                    <a:pt x="3596640" y="703811"/>
                  </a:lnTo>
                  <a:lnTo>
                    <a:pt x="4017818" y="703811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8" name="자유형 247">
              <a:extLst>
                <a:ext uri="{FF2B5EF4-FFF2-40B4-BE49-F238E27FC236}">
                  <a16:creationId xmlns:a16="http://schemas.microsoft.com/office/drawing/2014/main" id="{EEAA5D36-CB00-A667-2B81-04C8C4F4BD8C}"/>
                </a:ext>
              </a:extLst>
            </p:cNvPr>
            <p:cNvSpPr/>
            <p:nvPr/>
          </p:nvSpPr>
          <p:spPr>
            <a:xfrm>
              <a:off x="4123113" y="3812771"/>
              <a:ext cx="4012276" cy="476596"/>
            </a:xfrm>
            <a:custGeom>
              <a:avLst/>
              <a:gdLst>
                <a:gd name="connsiteX0" fmla="*/ 0 w 3535680"/>
                <a:gd name="connsiteY0" fmla="*/ 471054 h 476596"/>
                <a:gd name="connsiteX1" fmla="*/ 399011 w 3535680"/>
                <a:gd name="connsiteY1" fmla="*/ 399011 h 476596"/>
                <a:gd name="connsiteX2" fmla="*/ 731520 w 3535680"/>
                <a:gd name="connsiteY2" fmla="*/ 338051 h 476596"/>
                <a:gd name="connsiteX3" fmla="*/ 1169323 w 3535680"/>
                <a:gd name="connsiteY3" fmla="*/ 360218 h 476596"/>
                <a:gd name="connsiteX4" fmla="*/ 1562792 w 3535680"/>
                <a:gd name="connsiteY4" fmla="*/ 360218 h 476596"/>
                <a:gd name="connsiteX5" fmla="*/ 1961803 w 3535680"/>
                <a:gd name="connsiteY5" fmla="*/ 0 h 476596"/>
                <a:gd name="connsiteX6" fmla="*/ 2327563 w 3535680"/>
                <a:gd name="connsiteY6" fmla="*/ 38793 h 476596"/>
                <a:gd name="connsiteX7" fmla="*/ 2793076 w 3535680"/>
                <a:gd name="connsiteY7" fmla="*/ 465513 h 476596"/>
                <a:gd name="connsiteX8" fmla="*/ 3147752 w 3535680"/>
                <a:gd name="connsiteY8" fmla="*/ 471054 h 476596"/>
                <a:gd name="connsiteX9" fmla="*/ 3535680 w 3535680"/>
                <a:gd name="connsiteY9" fmla="*/ 476596 h 47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35680" h="476596">
                  <a:moveTo>
                    <a:pt x="0" y="471054"/>
                  </a:moveTo>
                  <a:lnTo>
                    <a:pt x="399011" y="399011"/>
                  </a:lnTo>
                  <a:lnTo>
                    <a:pt x="731520" y="338051"/>
                  </a:lnTo>
                  <a:lnTo>
                    <a:pt x="1169323" y="360218"/>
                  </a:lnTo>
                  <a:lnTo>
                    <a:pt x="1562792" y="360218"/>
                  </a:lnTo>
                  <a:lnTo>
                    <a:pt x="1961803" y="0"/>
                  </a:lnTo>
                  <a:lnTo>
                    <a:pt x="2327563" y="38793"/>
                  </a:lnTo>
                  <a:lnTo>
                    <a:pt x="2793076" y="465513"/>
                  </a:lnTo>
                  <a:lnTo>
                    <a:pt x="3147752" y="471054"/>
                  </a:lnTo>
                  <a:lnTo>
                    <a:pt x="3535680" y="476596"/>
                  </a:lnTo>
                </a:path>
              </a:pathLst>
            </a:custGeom>
            <a:noFill/>
            <a:ln>
              <a:solidFill>
                <a:srgbClr val="D9D9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279" name="그룹 278">
            <a:extLst>
              <a:ext uri="{FF2B5EF4-FFF2-40B4-BE49-F238E27FC236}">
                <a16:creationId xmlns:a16="http://schemas.microsoft.com/office/drawing/2014/main" id="{38404030-98C1-E381-DFF9-C928C284AA56}"/>
              </a:ext>
            </a:extLst>
          </p:cNvPr>
          <p:cNvGrpSpPr/>
          <p:nvPr/>
        </p:nvGrpSpPr>
        <p:grpSpPr>
          <a:xfrm>
            <a:off x="3306152" y="4199249"/>
            <a:ext cx="4057071" cy="479826"/>
            <a:chOff x="3306152" y="3583366"/>
            <a:chExt cx="4057071" cy="479826"/>
          </a:xfrm>
        </p:grpSpPr>
        <p:cxnSp>
          <p:nvCxnSpPr>
            <p:cNvPr id="280" name="직선 연결선 105">
              <a:extLst>
                <a:ext uri="{FF2B5EF4-FFF2-40B4-BE49-F238E27FC236}">
                  <a16:creationId xmlns:a16="http://schemas.microsoft.com/office/drawing/2014/main" id="{DF6207DE-781D-67DC-02D2-83803ED807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06152" y="3986671"/>
              <a:ext cx="518177" cy="61555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106">
              <a:extLst>
                <a:ext uri="{FF2B5EF4-FFF2-40B4-BE49-F238E27FC236}">
                  <a16:creationId xmlns:a16="http://schemas.microsoft.com/office/drawing/2014/main" id="{109CB384-EED7-2CF2-BA40-CC89DD733E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14191" y="3887799"/>
              <a:ext cx="292990" cy="100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107">
              <a:extLst>
                <a:ext uri="{FF2B5EF4-FFF2-40B4-BE49-F238E27FC236}">
                  <a16:creationId xmlns:a16="http://schemas.microsoft.com/office/drawing/2014/main" id="{A2FD8A80-2A6A-B7E5-2936-2FB628F3D8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06207" y="3782624"/>
              <a:ext cx="565118" cy="106001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108">
              <a:extLst>
                <a:ext uri="{FF2B5EF4-FFF2-40B4-BE49-F238E27FC236}">
                  <a16:creationId xmlns:a16="http://schemas.microsoft.com/office/drawing/2014/main" id="{7B6A522A-123A-21A7-A3A1-5231A08CDCC1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48" y="3781657"/>
              <a:ext cx="410200" cy="1255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109">
              <a:extLst>
                <a:ext uri="{FF2B5EF4-FFF2-40B4-BE49-F238E27FC236}">
                  <a16:creationId xmlns:a16="http://schemas.microsoft.com/office/drawing/2014/main" id="{4C6B2FC6-9870-DF63-FD75-3FD6EE4697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73073" y="3676397"/>
              <a:ext cx="419923" cy="116956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110">
              <a:extLst>
                <a:ext uri="{FF2B5EF4-FFF2-40B4-BE49-F238E27FC236}">
                  <a16:creationId xmlns:a16="http://schemas.microsoft.com/office/drawing/2014/main" id="{94E67779-F285-AF90-CEB5-BA6222D2C3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89028" y="3624844"/>
              <a:ext cx="419019" cy="50184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111">
              <a:extLst>
                <a:ext uri="{FF2B5EF4-FFF2-40B4-BE49-F238E27FC236}">
                  <a16:creationId xmlns:a16="http://schemas.microsoft.com/office/drawing/2014/main" id="{87746069-245F-1244-9131-38AC00E206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2207" y="3584929"/>
              <a:ext cx="272374" cy="42493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112">
              <a:extLst>
                <a:ext uri="{FF2B5EF4-FFF2-40B4-BE49-F238E27FC236}">
                  <a16:creationId xmlns:a16="http://schemas.microsoft.com/office/drawing/2014/main" id="{447C35C9-EDD7-513C-AC82-6622EAC36139}"/>
                </a:ext>
              </a:extLst>
            </p:cNvPr>
            <p:cNvCxnSpPr>
              <a:cxnSpLocks/>
            </p:cNvCxnSpPr>
            <p:nvPr/>
          </p:nvCxnSpPr>
          <p:spPr>
            <a:xfrm>
              <a:off x="6174581" y="3583366"/>
              <a:ext cx="350848" cy="164987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113">
              <a:extLst>
                <a:ext uri="{FF2B5EF4-FFF2-40B4-BE49-F238E27FC236}">
                  <a16:creationId xmlns:a16="http://schemas.microsoft.com/office/drawing/2014/main" id="{4BE78F43-759A-C3A4-F1A1-B43FB5D6A746}"/>
                </a:ext>
              </a:extLst>
            </p:cNvPr>
            <p:cNvCxnSpPr>
              <a:cxnSpLocks/>
            </p:cNvCxnSpPr>
            <p:nvPr/>
          </p:nvCxnSpPr>
          <p:spPr>
            <a:xfrm>
              <a:off x="6516782" y="3746493"/>
              <a:ext cx="383238" cy="10962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114">
              <a:extLst>
                <a:ext uri="{FF2B5EF4-FFF2-40B4-BE49-F238E27FC236}">
                  <a16:creationId xmlns:a16="http://schemas.microsoft.com/office/drawing/2014/main" id="{F3F1D923-8808-63E1-A1E8-16D8B4B7D545}"/>
                </a:ext>
              </a:extLst>
            </p:cNvPr>
            <p:cNvCxnSpPr>
              <a:cxnSpLocks/>
            </p:cNvCxnSpPr>
            <p:nvPr/>
          </p:nvCxnSpPr>
          <p:spPr>
            <a:xfrm>
              <a:off x="6890132" y="3848966"/>
              <a:ext cx="222970" cy="179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115">
              <a:extLst>
                <a:ext uri="{FF2B5EF4-FFF2-40B4-BE49-F238E27FC236}">
                  <a16:creationId xmlns:a16="http://schemas.microsoft.com/office/drawing/2014/main" id="{3C4B085D-CC33-0297-BF9E-B5AB77E517E0}"/>
                </a:ext>
              </a:extLst>
            </p:cNvPr>
            <p:cNvCxnSpPr>
              <a:cxnSpLocks/>
            </p:cNvCxnSpPr>
            <p:nvPr/>
          </p:nvCxnSpPr>
          <p:spPr>
            <a:xfrm>
              <a:off x="7114493" y="4026633"/>
              <a:ext cx="248730" cy="36559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DC054C4C-C8E4-5BFF-08E4-53B549316C9A}"/>
              </a:ext>
            </a:extLst>
          </p:cNvPr>
          <p:cNvGrpSpPr/>
          <p:nvPr/>
        </p:nvGrpSpPr>
        <p:grpSpPr>
          <a:xfrm>
            <a:off x="3758259" y="3471454"/>
            <a:ext cx="1503344" cy="92333"/>
            <a:chOff x="3481531" y="2824028"/>
            <a:chExt cx="1503344" cy="92333"/>
          </a:xfrm>
        </p:grpSpPr>
        <p:sp>
          <p:nvSpPr>
            <p:cNvPr id="292" name="직사각형 291">
              <a:extLst>
                <a:ext uri="{FF2B5EF4-FFF2-40B4-BE49-F238E27FC236}">
                  <a16:creationId xmlns:a16="http://schemas.microsoft.com/office/drawing/2014/main" id="{6350BA95-845A-2082-BA08-1DA52D2FBA28}"/>
                </a:ext>
              </a:extLst>
            </p:cNvPr>
            <p:cNvSpPr/>
            <p:nvPr/>
          </p:nvSpPr>
          <p:spPr>
            <a:xfrm>
              <a:off x="3481531" y="2825942"/>
              <a:ext cx="88505" cy="8850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F453DB9D-D8F3-8F94-4C9F-EB878D0D356A}"/>
                </a:ext>
              </a:extLst>
            </p:cNvPr>
            <p:cNvSpPr txBox="1"/>
            <p:nvPr/>
          </p:nvSpPr>
          <p:spPr>
            <a:xfrm>
              <a:off x="3621300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학생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4895B269-26D3-8AFE-AF93-A758937BE46B}"/>
                </a:ext>
              </a:extLst>
            </p:cNvPr>
            <p:cNvSpPr txBox="1"/>
            <p:nvPr/>
          </p:nvSpPr>
          <p:spPr>
            <a:xfrm>
              <a:off x="4172204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교사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95" name="직사각형 294">
              <a:extLst>
                <a:ext uri="{FF2B5EF4-FFF2-40B4-BE49-F238E27FC236}">
                  <a16:creationId xmlns:a16="http://schemas.microsoft.com/office/drawing/2014/main" id="{F60EA184-9A2D-74B4-C5C9-E15CE93513A4}"/>
                </a:ext>
              </a:extLst>
            </p:cNvPr>
            <p:cNvSpPr/>
            <p:nvPr/>
          </p:nvSpPr>
          <p:spPr>
            <a:xfrm>
              <a:off x="4017364" y="2825909"/>
              <a:ext cx="88505" cy="8850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6" name="직사각형 295">
              <a:extLst>
                <a:ext uri="{FF2B5EF4-FFF2-40B4-BE49-F238E27FC236}">
                  <a16:creationId xmlns:a16="http://schemas.microsoft.com/office/drawing/2014/main" id="{70A506F8-DFA4-4C3B-B964-00C046A3437F}"/>
                </a:ext>
              </a:extLst>
            </p:cNvPr>
            <p:cNvSpPr/>
            <p:nvPr/>
          </p:nvSpPr>
          <p:spPr>
            <a:xfrm>
              <a:off x="4569637" y="2825942"/>
              <a:ext cx="88505" cy="8850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3ED6D0A6-0016-6263-5430-653C850B1B2A}"/>
                </a:ext>
              </a:extLst>
            </p:cNvPr>
            <p:cNvSpPr txBox="1"/>
            <p:nvPr/>
          </p:nvSpPr>
          <p:spPr>
            <a:xfrm>
              <a:off x="4709158" y="2824028"/>
              <a:ext cx="275717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 </a:t>
              </a:r>
              <a:r>
                <a:rPr kumimoji="1" lang="ko-KR" altLang="en-US" sz="600" dirty="0">
                  <a:latin typeface="+mn-ea"/>
                </a:rPr>
                <a:t>학부모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312" name="모서리가 둥근 사각형 설명선 11">
            <a:extLst>
              <a:ext uri="{FF2B5EF4-FFF2-40B4-BE49-F238E27FC236}">
                <a16:creationId xmlns:a16="http://schemas.microsoft.com/office/drawing/2014/main" id="{03C8AA6C-FE9D-E1C8-4308-384655B31248}"/>
              </a:ext>
            </a:extLst>
          </p:cNvPr>
          <p:cNvSpPr/>
          <p:nvPr/>
        </p:nvSpPr>
        <p:spPr>
          <a:xfrm>
            <a:off x="4051704" y="4197917"/>
            <a:ext cx="516342" cy="155969"/>
          </a:xfrm>
          <a:prstGeom prst="wedgeRoundRectCallout">
            <a:avLst>
              <a:gd name="adj1" fmla="val -60267"/>
              <a:gd name="adj2" fmla="val -48347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학생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143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2CF68BB4-3C9D-6A82-73C7-ABC39AF5D234}"/>
              </a:ext>
            </a:extLst>
          </p:cNvPr>
          <p:cNvSpPr txBox="1"/>
          <p:nvPr/>
        </p:nvSpPr>
        <p:spPr>
          <a:xfrm>
            <a:off x="397550" y="324267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수</a:t>
            </a:r>
            <a:endParaRPr kumimoji="1" lang="x-none" altLang="en-US" sz="800" b="1" dirty="0"/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2B383D7-79B4-A028-0082-90168ABE2213}"/>
              </a:ext>
            </a:extLst>
          </p:cNvPr>
          <p:cNvSpPr txBox="1"/>
          <p:nvPr/>
        </p:nvSpPr>
        <p:spPr>
          <a:xfrm>
            <a:off x="390973" y="82755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 err="1"/>
              <a:t>접속자</a:t>
            </a:r>
            <a:r>
              <a:rPr kumimoji="1" lang="ko-KR" altLang="en-US" sz="1000" b="1" dirty="0"/>
              <a:t> 통계</a:t>
            </a:r>
            <a:endParaRPr kumimoji="1" lang="x-none" altLang="en-US" sz="1000" b="1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0570D60-2D3F-2B7A-08C6-2FD2327A33A8}"/>
              </a:ext>
            </a:extLst>
          </p:cNvPr>
          <p:cNvSpPr/>
          <p:nvPr/>
        </p:nvSpPr>
        <p:spPr>
          <a:xfrm>
            <a:off x="9287791" y="5855875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B484BF2F-98CF-379A-7E2B-71BE03FAF1BB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6475071A-CE9D-D171-74AE-A9E4F7EF665A}"/>
              </a:ext>
            </a:extLst>
          </p:cNvPr>
          <p:cNvSpPr/>
          <p:nvPr/>
        </p:nvSpPr>
        <p:spPr>
          <a:xfrm>
            <a:off x="10560926" y="5845571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C19D84E-15C3-25F4-A684-BF58278D84CE}"/>
              </a:ext>
            </a:extLst>
          </p:cNvPr>
          <p:cNvSpPr/>
          <p:nvPr/>
        </p:nvSpPr>
        <p:spPr>
          <a:xfrm>
            <a:off x="9126220" y="5708340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6ABB896C-4EC8-121F-4898-C9A9E67BE682}"/>
              </a:ext>
            </a:extLst>
          </p:cNvPr>
          <p:cNvSpPr/>
          <p:nvPr/>
        </p:nvSpPr>
        <p:spPr>
          <a:xfrm>
            <a:off x="10605098" y="5708340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D9EA4E1-FD80-6D03-8552-E74DD361ABA8}"/>
              </a:ext>
            </a:extLst>
          </p:cNvPr>
          <p:cNvGrpSpPr/>
          <p:nvPr/>
        </p:nvGrpSpPr>
        <p:grpSpPr>
          <a:xfrm>
            <a:off x="28575" y="5315015"/>
            <a:ext cx="8917781" cy="111326"/>
            <a:chOff x="313561" y="3532494"/>
            <a:chExt cx="10875376" cy="84019"/>
          </a:xfrm>
        </p:grpSpPr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85907C5F-C168-CA60-FC23-4BAB721CCBB6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9" name="Cutout">
                <a:extLst>
                  <a:ext uri="{FF2B5EF4-FFF2-40B4-BE49-F238E27FC236}">
                    <a16:creationId xmlns:a16="http://schemas.microsoft.com/office/drawing/2014/main" id="{FFD39172-C833-A249-1503-7028BE383B1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6" name="Fill">
                  <a:extLst>
                    <a:ext uri="{FF2B5EF4-FFF2-40B4-BE49-F238E27FC236}">
                      <a16:creationId xmlns:a16="http://schemas.microsoft.com/office/drawing/2014/main" id="{36DA5F5E-1DA6-7462-1950-ADB3BE370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Border">
                  <a:extLst>
                    <a:ext uri="{FF2B5EF4-FFF2-40B4-BE49-F238E27FC236}">
                      <a16:creationId xmlns:a16="http://schemas.microsoft.com/office/drawing/2014/main" id="{D95F5E9D-3EC2-CF82-8241-28347E050E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0" name="Cutout">
                <a:extLst>
                  <a:ext uri="{FF2B5EF4-FFF2-40B4-BE49-F238E27FC236}">
                    <a16:creationId xmlns:a16="http://schemas.microsoft.com/office/drawing/2014/main" id="{8E81CFED-00BF-75A7-ABB0-6A053CD5E33D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4" name="Fill">
                  <a:extLst>
                    <a:ext uri="{FF2B5EF4-FFF2-40B4-BE49-F238E27FC236}">
                      <a16:creationId xmlns:a16="http://schemas.microsoft.com/office/drawing/2014/main" id="{FD142692-6140-313D-3843-5124282E6B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Border">
                  <a:extLst>
                    <a:ext uri="{FF2B5EF4-FFF2-40B4-BE49-F238E27FC236}">
                      <a16:creationId xmlns:a16="http://schemas.microsoft.com/office/drawing/2014/main" id="{B00164A3-23BF-1B26-11CD-3CBB3CADA0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Cutout">
                <a:extLst>
                  <a:ext uri="{FF2B5EF4-FFF2-40B4-BE49-F238E27FC236}">
                    <a16:creationId xmlns:a16="http://schemas.microsoft.com/office/drawing/2014/main" id="{3A9D2FE8-4226-6338-8987-7A858A3D2A1D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2" name="Fill">
                  <a:extLst>
                    <a:ext uri="{FF2B5EF4-FFF2-40B4-BE49-F238E27FC236}">
                      <a16:creationId xmlns:a16="http://schemas.microsoft.com/office/drawing/2014/main" id="{94C519EE-8997-8B27-13D5-484B0D971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Border">
                  <a:extLst>
                    <a:ext uri="{FF2B5EF4-FFF2-40B4-BE49-F238E27FC236}">
                      <a16:creationId xmlns:a16="http://schemas.microsoft.com/office/drawing/2014/main" id="{A405925F-B64E-41C3-343C-BE82D7C5B4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161A0B66-6BCF-D1ED-008C-1F86CFA44B75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0" name="Cutout">
                <a:extLst>
                  <a:ext uri="{FF2B5EF4-FFF2-40B4-BE49-F238E27FC236}">
                    <a16:creationId xmlns:a16="http://schemas.microsoft.com/office/drawing/2014/main" id="{927D0553-8F7C-7586-24E8-B9BB2D1D517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" name="Fill">
                  <a:extLst>
                    <a:ext uri="{FF2B5EF4-FFF2-40B4-BE49-F238E27FC236}">
                      <a16:creationId xmlns:a16="http://schemas.microsoft.com/office/drawing/2014/main" id="{5A1E02EE-1B62-4A6A-88C0-0444EBF5C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Border">
                  <a:extLst>
                    <a:ext uri="{FF2B5EF4-FFF2-40B4-BE49-F238E27FC236}">
                      <a16:creationId xmlns:a16="http://schemas.microsoft.com/office/drawing/2014/main" id="{523F42BF-F00C-BA60-EC1B-C360737F6B7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" name="Cutout">
                <a:extLst>
                  <a:ext uri="{FF2B5EF4-FFF2-40B4-BE49-F238E27FC236}">
                    <a16:creationId xmlns:a16="http://schemas.microsoft.com/office/drawing/2014/main" id="{43661CE4-C81C-0010-5EC4-741C5AEA5448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" name="Fill">
                  <a:extLst>
                    <a:ext uri="{FF2B5EF4-FFF2-40B4-BE49-F238E27FC236}">
                      <a16:creationId xmlns:a16="http://schemas.microsoft.com/office/drawing/2014/main" id="{872E5762-76E5-A1C2-4F47-8590FD99C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Border">
                  <a:extLst>
                    <a:ext uri="{FF2B5EF4-FFF2-40B4-BE49-F238E27FC236}">
                      <a16:creationId xmlns:a16="http://schemas.microsoft.com/office/drawing/2014/main" id="{92AF181B-B2EE-C9D3-1219-B88B839588B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" name="Cutout">
                <a:extLst>
                  <a:ext uri="{FF2B5EF4-FFF2-40B4-BE49-F238E27FC236}">
                    <a16:creationId xmlns:a16="http://schemas.microsoft.com/office/drawing/2014/main" id="{1977C81C-25B3-3E9B-CA14-0487A4180D6D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3" name="Fill">
                  <a:extLst>
                    <a:ext uri="{FF2B5EF4-FFF2-40B4-BE49-F238E27FC236}">
                      <a16:creationId xmlns:a16="http://schemas.microsoft.com/office/drawing/2014/main" id="{AD7E27F2-8FBF-E571-2E03-7D31B024E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Border">
                  <a:extLst>
                    <a:ext uri="{FF2B5EF4-FFF2-40B4-BE49-F238E27FC236}">
                      <a16:creationId xmlns:a16="http://schemas.microsoft.com/office/drawing/2014/main" id="{C59B497B-7B96-8ECF-D8B9-5A68772E19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E9187263-8608-F29F-FB20-9067148858AF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1" name="Cutout">
                <a:extLst>
                  <a:ext uri="{FF2B5EF4-FFF2-40B4-BE49-F238E27FC236}">
                    <a16:creationId xmlns:a16="http://schemas.microsoft.com/office/drawing/2014/main" id="{06B9D341-E165-B337-D878-DBEF6B5BDAF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" name="Fill">
                  <a:extLst>
                    <a:ext uri="{FF2B5EF4-FFF2-40B4-BE49-F238E27FC236}">
                      <a16:creationId xmlns:a16="http://schemas.microsoft.com/office/drawing/2014/main" id="{8AEA2CB5-8E07-D390-2D5D-8B259A5E7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Border">
                  <a:extLst>
                    <a:ext uri="{FF2B5EF4-FFF2-40B4-BE49-F238E27FC236}">
                      <a16:creationId xmlns:a16="http://schemas.microsoft.com/office/drawing/2014/main" id="{653F5C34-0AEE-7262-F26B-1553240884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" name="Cutout">
                <a:extLst>
                  <a:ext uri="{FF2B5EF4-FFF2-40B4-BE49-F238E27FC236}">
                    <a16:creationId xmlns:a16="http://schemas.microsoft.com/office/drawing/2014/main" id="{578666BE-CFBA-DBFB-54B1-72670FA64A0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6" name="Fill">
                  <a:extLst>
                    <a:ext uri="{FF2B5EF4-FFF2-40B4-BE49-F238E27FC236}">
                      <a16:creationId xmlns:a16="http://schemas.microsoft.com/office/drawing/2014/main" id="{833DD731-017A-E88A-4BA4-F4F13458A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Border">
                  <a:extLst>
                    <a:ext uri="{FF2B5EF4-FFF2-40B4-BE49-F238E27FC236}">
                      <a16:creationId xmlns:a16="http://schemas.microsoft.com/office/drawing/2014/main" id="{0928E30E-D467-99BE-648D-CF80B925AC0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" name="Cutout">
                <a:extLst>
                  <a:ext uri="{FF2B5EF4-FFF2-40B4-BE49-F238E27FC236}">
                    <a16:creationId xmlns:a16="http://schemas.microsoft.com/office/drawing/2014/main" id="{0A53B14E-AF07-EDA0-89B8-010FE6821ED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" name="Fill">
                  <a:extLst>
                    <a:ext uri="{FF2B5EF4-FFF2-40B4-BE49-F238E27FC236}">
                      <a16:creationId xmlns:a16="http://schemas.microsoft.com/office/drawing/2014/main" id="{4B0C7C41-6A47-DA7A-1439-1DF997923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Border">
                  <a:extLst>
                    <a:ext uri="{FF2B5EF4-FFF2-40B4-BE49-F238E27FC236}">
                      <a16:creationId xmlns:a16="http://schemas.microsoft.com/office/drawing/2014/main" id="{E1B1D923-7D84-319B-4516-9DDCB10B86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850BB467-BD0D-4984-3353-9D1379CABD17}"/>
              </a:ext>
            </a:extLst>
          </p:cNvPr>
          <p:cNvGrpSpPr/>
          <p:nvPr/>
        </p:nvGrpSpPr>
        <p:grpSpPr>
          <a:xfrm>
            <a:off x="2215144" y="1856672"/>
            <a:ext cx="862789" cy="897871"/>
            <a:chOff x="5806334" y="3250741"/>
            <a:chExt cx="862789" cy="897871"/>
          </a:xfrm>
        </p:grpSpPr>
        <p:sp>
          <p:nvSpPr>
            <p:cNvPr id="7" name="자유형 122">
              <a:extLst>
                <a:ext uri="{FF2B5EF4-FFF2-40B4-BE49-F238E27FC236}">
                  <a16:creationId xmlns:a16="http://schemas.microsoft.com/office/drawing/2014/main" id="{09A49D72-C181-F0E5-18E6-BB92F0854496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10" name="자유형 123">
              <a:extLst>
                <a:ext uri="{FF2B5EF4-FFF2-40B4-BE49-F238E27FC236}">
                  <a16:creationId xmlns:a16="http://schemas.microsoft.com/office/drawing/2014/main" id="{7F11B193-8267-F674-390C-A46E562F7223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16" name="자유형 124">
              <a:extLst>
                <a:ext uri="{FF2B5EF4-FFF2-40B4-BE49-F238E27FC236}">
                  <a16:creationId xmlns:a16="http://schemas.microsoft.com/office/drawing/2014/main" id="{0BBD77F0-F547-C4A0-5DBB-50545A5CF964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AFB77AA4-FDB6-87BE-9102-0D6C3E1A7131}"/>
              </a:ext>
            </a:extLst>
          </p:cNvPr>
          <p:cNvSpPr txBox="1"/>
          <p:nvPr/>
        </p:nvSpPr>
        <p:spPr>
          <a:xfrm>
            <a:off x="2188041" y="1530337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학생 접속률</a:t>
            </a:r>
            <a:endParaRPr kumimoji="1" lang="x-none" altLang="en-US" sz="800" b="1" dirty="0"/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0C5EE6F7-5C6D-116B-7581-F2EEB9D66BE2}"/>
              </a:ext>
            </a:extLst>
          </p:cNvPr>
          <p:cNvGrpSpPr/>
          <p:nvPr/>
        </p:nvGrpSpPr>
        <p:grpSpPr>
          <a:xfrm>
            <a:off x="3283494" y="1940641"/>
            <a:ext cx="492430" cy="559808"/>
            <a:chOff x="1864011" y="1702429"/>
            <a:chExt cx="492430" cy="559808"/>
          </a:xfrm>
        </p:grpSpPr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D5E1720-12ED-FE47-A953-49F0024D22AE}"/>
                </a:ext>
              </a:extLst>
            </p:cNvPr>
            <p:cNvGrpSpPr/>
            <p:nvPr/>
          </p:nvGrpSpPr>
          <p:grpSpPr>
            <a:xfrm>
              <a:off x="1864011" y="1702429"/>
              <a:ext cx="492430" cy="92333"/>
              <a:chOff x="2394763" y="1521750"/>
              <a:chExt cx="492430" cy="92333"/>
            </a:xfrm>
          </p:grpSpPr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C74645BA-8308-7123-8FA8-83F31F434C95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64239CE0-6E5E-3F53-2D8C-36978C117227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초등학교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D402FAFF-CC4E-C727-301E-93287E0E7E39}"/>
                </a:ext>
              </a:extLst>
            </p:cNvPr>
            <p:cNvGrpSpPr/>
            <p:nvPr/>
          </p:nvGrpSpPr>
          <p:grpSpPr>
            <a:xfrm>
              <a:off x="1864011" y="1936166"/>
              <a:ext cx="415486" cy="92333"/>
              <a:chOff x="2946698" y="1521750"/>
              <a:chExt cx="415486" cy="92333"/>
            </a:xfrm>
          </p:grpSpPr>
          <p:sp>
            <p:nvSpPr>
              <p:cNvPr id="56" name="직사각형 55">
                <a:extLst>
                  <a:ext uri="{FF2B5EF4-FFF2-40B4-BE49-F238E27FC236}">
                    <a16:creationId xmlns:a16="http://schemas.microsoft.com/office/drawing/2014/main" id="{5F0B9822-B4E6-FFDE-04D9-1E3E96820653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E88D24E-0011-50FB-873E-E2E7A8930C30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27571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B7665B2F-73F2-B97E-E09D-BE4D67F2CC08}"/>
                </a:ext>
              </a:extLst>
            </p:cNvPr>
            <p:cNvGrpSpPr/>
            <p:nvPr/>
          </p:nvGrpSpPr>
          <p:grpSpPr>
            <a:xfrm>
              <a:off x="1864011" y="2169904"/>
              <a:ext cx="492430" cy="92333"/>
              <a:chOff x="3396403" y="1521750"/>
              <a:chExt cx="492430" cy="92333"/>
            </a:xfrm>
          </p:grpSpPr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6BD7F362-1353-8E98-7C1F-BB96CFDD486D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A09FB183-D3DC-F40A-BCB3-51C8F24724E2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sp>
        <p:nvSpPr>
          <p:cNvPr id="60" name="타원 59">
            <a:extLst>
              <a:ext uri="{FF2B5EF4-FFF2-40B4-BE49-F238E27FC236}">
                <a16:creationId xmlns:a16="http://schemas.microsoft.com/office/drawing/2014/main" id="{894807FA-1D1F-9F4F-DB9B-B8F0F7C42894}"/>
              </a:ext>
            </a:extLst>
          </p:cNvPr>
          <p:cNvSpPr/>
          <p:nvPr/>
        </p:nvSpPr>
        <p:spPr>
          <a:xfrm>
            <a:off x="2055882" y="152391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1" name="모서리가 둥근 사각형 설명선 11">
            <a:extLst>
              <a:ext uri="{FF2B5EF4-FFF2-40B4-BE49-F238E27FC236}">
                <a16:creationId xmlns:a16="http://schemas.microsoft.com/office/drawing/2014/main" id="{621A4BCA-DE1B-CDD6-B6EA-960E4D8F48CD}"/>
              </a:ext>
            </a:extLst>
          </p:cNvPr>
          <p:cNvSpPr/>
          <p:nvPr/>
        </p:nvSpPr>
        <p:spPr>
          <a:xfrm>
            <a:off x="2674905" y="2525503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중학교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38%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3CBA041-918D-4B83-DC24-E8C74DD8EE1A}"/>
              </a:ext>
            </a:extLst>
          </p:cNvPr>
          <p:cNvSpPr txBox="1"/>
          <p:nvPr/>
        </p:nvSpPr>
        <p:spPr>
          <a:xfrm>
            <a:off x="5058634" y="1530337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교사 접속률</a:t>
            </a:r>
            <a:endParaRPr kumimoji="1" lang="x-none" altLang="en-US" sz="800" b="1" dirty="0"/>
          </a:p>
        </p:txBody>
      </p:sp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D9CA2722-5B8C-4183-EA5E-9BB5FD73811B}"/>
              </a:ext>
            </a:extLst>
          </p:cNvPr>
          <p:cNvGrpSpPr/>
          <p:nvPr/>
        </p:nvGrpSpPr>
        <p:grpSpPr>
          <a:xfrm>
            <a:off x="5187910" y="1856672"/>
            <a:ext cx="862789" cy="897871"/>
            <a:chOff x="5806334" y="3250741"/>
            <a:chExt cx="862789" cy="897871"/>
          </a:xfrm>
        </p:grpSpPr>
        <p:sp>
          <p:nvSpPr>
            <p:cNvPr id="196" name="자유형 122">
              <a:extLst>
                <a:ext uri="{FF2B5EF4-FFF2-40B4-BE49-F238E27FC236}">
                  <a16:creationId xmlns:a16="http://schemas.microsoft.com/office/drawing/2014/main" id="{D1DF127F-1E15-C76A-77EC-2DEBC0E543A7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197" name="자유형 123">
              <a:extLst>
                <a:ext uri="{FF2B5EF4-FFF2-40B4-BE49-F238E27FC236}">
                  <a16:creationId xmlns:a16="http://schemas.microsoft.com/office/drawing/2014/main" id="{F0251FD5-D587-CEFC-5908-E22FEC348F09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198" name="자유형 124">
              <a:extLst>
                <a:ext uri="{FF2B5EF4-FFF2-40B4-BE49-F238E27FC236}">
                  <a16:creationId xmlns:a16="http://schemas.microsoft.com/office/drawing/2014/main" id="{41E290F5-05C3-5DE1-EAC5-D978C8C74708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05FE72E8-E303-E3A0-AC6C-4336E70EB7EC}"/>
              </a:ext>
            </a:extLst>
          </p:cNvPr>
          <p:cNvGrpSpPr/>
          <p:nvPr/>
        </p:nvGrpSpPr>
        <p:grpSpPr>
          <a:xfrm>
            <a:off x="6256260" y="1940641"/>
            <a:ext cx="492430" cy="559808"/>
            <a:chOff x="1864011" y="1702429"/>
            <a:chExt cx="492430" cy="559808"/>
          </a:xfrm>
        </p:grpSpPr>
        <p:grpSp>
          <p:nvGrpSpPr>
            <p:cNvPr id="200" name="그룹 199">
              <a:extLst>
                <a:ext uri="{FF2B5EF4-FFF2-40B4-BE49-F238E27FC236}">
                  <a16:creationId xmlns:a16="http://schemas.microsoft.com/office/drawing/2014/main" id="{7F6D6200-65AA-0817-0E2E-A5D8E2C7676A}"/>
                </a:ext>
              </a:extLst>
            </p:cNvPr>
            <p:cNvGrpSpPr/>
            <p:nvPr/>
          </p:nvGrpSpPr>
          <p:grpSpPr>
            <a:xfrm>
              <a:off x="1864011" y="1702429"/>
              <a:ext cx="492430" cy="92333"/>
              <a:chOff x="2394763" y="1521750"/>
              <a:chExt cx="492430" cy="92333"/>
            </a:xfrm>
          </p:grpSpPr>
          <p:sp>
            <p:nvSpPr>
              <p:cNvPr id="207" name="직사각형 206">
                <a:extLst>
                  <a:ext uri="{FF2B5EF4-FFF2-40B4-BE49-F238E27FC236}">
                    <a16:creationId xmlns:a16="http://schemas.microsoft.com/office/drawing/2014/main" id="{28B85E80-5891-825D-B151-8C40FF9ADC0C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0BE17493-3B67-3380-FEBC-A96733666B61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초등학교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01" name="그룹 200">
              <a:extLst>
                <a:ext uri="{FF2B5EF4-FFF2-40B4-BE49-F238E27FC236}">
                  <a16:creationId xmlns:a16="http://schemas.microsoft.com/office/drawing/2014/main" id="{A8262CE4-0BC1-934C-00D4-B5C1ECBEDABB}"/>
                </a:ext>
              </a:extLst>
            </p:cNvPr>
            <p:cNvGrpSpPr/>
            <p:nvPr/>
          </p:nvGrpSpPr>
          <p:grpSpPr>
            <a:xfrm>
              <a:off x="1864011" y="1936166"/>
              <a:ext cx="415486" cy="92333"/>
              <a:chOff x="2946698" y="1521750"/>
              <a:chExt cx="415486" cy="92333"/>
            </a:xfrm>
          </p:grpSpPr>
          <p:sp>
            <p:nvSpPr>
              <p:cNvPr id="205" name="직사각형 204">
                <a:extLst>
                  <a:ext uri="{FF2B5EF4-FFF2-40B4-BE49-F238E27FC236}">
                    <a16:creationId xmlns:a16="http://schemas.microsoft.com/office/drawing/2014/main" id="{B3300BDA-8D5E-5CEA-9672-78CD06EEF100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B2BF432D-19F2-B375-B878-F4F0565223BF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27571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02" name="그룹 201">
              <a:extLst>
                <a:ext uri="{FF2B5EF4-FFF2-40B4-BE49-F238E27FC236}">
                  <a16:creationId xmlns:a16="http://schemas.microsoft.com/office/drawing/2014/main" id="{E8E62DB2-CBC1-3B26-CA7A-8DE72D327337}"/>
                </a:ext>
              </a:extLst>
            </p:cNvPr>
            <p:cNvGrpSpPr/>
            <p:nvPr/>
          </p:nvGrpSpPr>
          <p:grpSpPr>
            <a:xfrm>
              <a:off x="1864011" y="2169904"/>
              <a:ext cx="492430" cy="92333"/>
              <a:chOff x="3396403" y="1521750"/>
              <a:chExt cx="492430" cy="92333"/>
            </a:xfrm>
          </p:grpSpPr>
          <p:sp>
            <p:nvSpPr>
              <p:cNvPr id="203" name="직사각형 202">
                <a:extLst>
                  <a:ext uri="{FF2B5EF4-FFF2-40B4-BE49-F238E27FC236}">
                    <a16:creationId xmlns:a16="http://schemas.microsoft.com/office/drawing/2014/main" id="{4B29475D-0A3C-EAF6-B470-932AECE1E4AA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4" name="TextBox 203">
                <a:extLst>
                  <a:ext uri="{FF2B5EF4-FFF2-40B4-BE49-F238E27FC236}">
                    <a16:creationId xmlns:a16="http://schemas.microsoft.com/office/drawing/2014/main" id="{C1A6888E-1591-8C52-A065-19F5136DDEB4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sp>
        <p:nvSpPr>
          <p:cNvPr id="209" name="모서리가 둥근 사각형 설명선 11">
            <a:extLst>
              <a:ext uri="{FF2B5EF4-FFF2-40B4-BE49-F238E27FC236}">
                <a16:creationId xmlns:a16="http://schemas.microsoft.com/office/drawing/2014/main" id="{A7AB3F0A-5D49-FD71-CAE2-C268406EC54F}"/>
              </a:ext>
            </a:extLst>
          </p:cNvPr>
          <p:cNvSpPr/>
          <p:nvPr/>
        </p:nvSpPr>
        <p:spPr>
          <a:xfrm>
            <a:off x="5647671" y="2525503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중학교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38%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5B4730CB-0DC5-3750-47DA-ACF5430F7F81}"/>
              </a:ext>
            </a:extLst>
          </p:cNvPr>
          <p:cNvGrpSpPr/>
          <p:nvPr/>
        </p:nvGrpSpPr>
        <p:grpSpPr>
          <a:xfrm>
            <a:off x="5889542" y="962622"/>
            <a:ext cx="2734108" cy="219060"/>
            <a:chOff x="5455097" y="1157707"/>
            <a:chExt cx="2734108" cy="219060"/>
          </a:xfrm>
        </p:grpSpPr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8550D7D9-E4C5-54AE-89D8-7C4BD1284723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304" name="직사각형 303">
                <a:extLst>
                  <a:ext uri="{FF2B5EF4-FFF2-40B4-BE49-F238E27FC236}">
                    <a16:creationId xmlns:a16="http://schemas.microsoft.com/office/drawing/2014/main" id="{479372BF-1BA7-FF8F-637C-D5E30243E511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305" name="자유형 103">
                <a:extLst>
                  <a:ext uri="{FF2B5EF4-FFF2-40B4-BE49-F238E27FC236}">
                    <a16:creationId xmlns:a16="http://schemas.microsoft.com/office/drawing/2014/main" id="{38930DCB-829E-E920-B7F2-96A838C3D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4" name="그룹 213">
              <a:extLst>
                <a:ext uri="{FF2B5EF4-FFF2-40B4-BE49-F238E27FC236}">
                  <a16:creationId xmlns:a16="http://schemas.microsoft.com/office/drawing/2014/main" id="{253AB0DE-9030-06E3-1934-D63A16B4B885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215" name="모서리가 둥근 직사각형 153">
                <a:extLst>
                  <a:ext uri="{FF2B5EF4-FFF2-40B4-BE49-F238E27FC236}">
                    <a16:creationId xmlns:a16="http://schemas.microsoft.com/office/drawing/2014/main" id="{2B152C4F-CB1E-7BA7-01A4-7A59FD3F4E58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298" name="직선 연결선[R] 154">
                <a:extLst>
                  <a:ext uri="{FF2B5EF4-FFF2-40B4-BE49-F238E27FC236}">
                    <a16:creationId xmlns:a16="http://schemas.microsoft.com/office/drawing/2014/main" id="{294A5457-4B7B-0C28-81E8-E31F77ED91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모서리가 둥근 직사각형 155">
                <a:extLst>
                  <a:ext uri="{FF2B5EF4-FFF2-40B4-BE49-F238E27FC236}">
                    <a16:creationId xmlns:a16="http://schemas.microsoft.com/office/drawing/2014/main" id="{A156A03D-49D8-AD0F-F3D6-00FFD22E5DBD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300" name="모서리가 둥근 직사각형 156">
                <a:extLst>
                  <a:ext uri="{FF2B5EF4-FFF2-40B4-BE49-F238E27FC236}">
                    <a16:creationId xmlns:a16="http://schemas.microsoft.com/office/drawing/2014/main" id="{BBFA0703-F814-EC6E-BB48-D69135EE9413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301" name="모서리가 둥근 직사각형 157">
                <a:extLst>
                  <a:ext uri="{FF2B5EF4-FFF2-40B4-BE49-F238E27FC236}">
                    <a16:creationId xmlns:a16="http://schemas.microsoft.com/office/drawing/2014/main" id="{9AFEB465-C7A5-E7F7-E860-77FFE6C0947E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302" name="직선 연결선[R] 154">
                <a:extLst>
                  <a:ext uri="{FF2B5EF4-FFF2-40B4-BE49-F238E27FC236}">
                    <a16:creationId xmlns:a16="http://schemas.microsoft.com/office/drawing/2014/main" id="{35DEBDF9-D9A8-4141-16F0-48ED9B0162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3" name="모서리가 둥근 직사각형 157">
                <a:extLst>
                  <a:ext uri="{FF2B5EF4-FFF2-40B4-BE49-F238E27FC236}">
                    <a16:creationId xmlns:a16="http://schemas.microsoft.com/office/drawing/2014/main" id="{F265DB87-626A-DE18-1956-0E533F054B78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306" name="직사각형 305">
            <a:extLst>
              <a:ext uri="{FF2B5EF4-FFF2-40B4-BE49-F238E27FC236}">
                <a16:creationId xmlns:a16="http://schemas.microsoft.com/office/drawing/2014/main" id="{E47A99CD-3633-9F05-166E-092C9FBC24AB}"/>
              </a:ext>
            </a:extLst>
          </p:cNvPr>
          <p:cNvSpPr/>
          <p:nvPr/>
        </p:nvSpPr>
        <p:spPr>
          <a:xfrm>
            <a:off x="4664912" y="967964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261D9A48-AEAA-6030-371F-E1FA031F9C9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1">
              <a:alpha val="3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DELETE v.3.2.1</a:t>
            </a:r>
          </a:p>
          <a:p>
            <a:pPr algn="ctr"/>
            <a:r>
              <a:rPr lang="ko-KR" altLang="en-US" dirty="0"/>
              <a:t>고도화로 인한 기존 화면 삭제</a:t>
            </a:r>
            <a:r>
              <a:rPr lang="en-US" altLang="ko-KR" dirty="0"/>
              <a:t>(25.07.11)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246637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927277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BO-K-STA-001a(2/2)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(‘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일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’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E29385C-4BE0-DB5C-D8E9-A918D456CF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8222375"/>
              </p:ext>
            </p:extLst>
          </p:nvPr>
        </p:nvGraphicFramePr>
        <p:xfrm>
          <a:off x="9042400" y="1315767"/>
          <a:ext cx="3037052" cy="3525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202375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접속률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접속률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별 로그인 현황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이용자 현황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979140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노출되는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날짜의 시간대 별 로그인 현황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시까지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단위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최상단에는 각 정보의 합계 데이터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63166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이용자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노출되는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날짜의 시간대 별 로그인 현황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일일 가입자 현황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시까지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단위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최상단에는 각 정보의 합계 데이터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16729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 정보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최근 </a:t>
                      </a:r>
                      <a:r>
                        <a:rPr lang="en-US" altLang="ko-KR" sz="70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소속이 아닌 기타 소속인 사용자는 소속 필드에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321972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현재 일자에 해당하는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현황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이용자 현황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다운로드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3197557"/>
                  </a:ext>
                </a:extLst>
              </a:tr>
            </a:tbl>
          </a:graphicData>
        </a:graphic>
      </p:graphicFrame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BF36DD65-06FC-69C7-E99D-A2BA3F64B419}"/>
              </a:ext>
            </a:extLst>
          </p:cNvPr>
          <p:cNvGrpSpPr/>
          <p:nvPr/>
        </p:nvGrpSpPr>
        <p:grpSpPr>
          <a:xfrm>
            <a:off x="5889542" y="962622"/>
            <a:ext cx="2734108" cy="219060"/>
            <a:chOff x="5455097" y="1157707"/>
            <a:chExt cx="2734108" cy="219060"/>
          </a:xfrm>
        </p:grpSpPr>
        <p:grpSp>
          <p:nvGrpSpPr>
            <p:cNvPr id="314" name="그룹 313">
              <a:extLst>
                <a:ext uri="{FF2B5EF4-FFF2-40B4-BE49-F238E27FC236}">
                  <a16:creationId xmlns:a16="http://schemas.microsoft.com/office/drawing/2014/main" id="{5F2F9945-A4C3-DD3C-6F1F-A6A097048474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324" name="직사각형 323">
                <a:extLst>
                  <a:ext uri="{FF2B5EF4-FFF2-40B4-BE49-F238E27FC236}">
                    <a16:creationId xmlns:a16="http://schemas.microsoft.com/office/drawing/2014/main" id="{7BB42A54-DE65-4A8A-054E-6F92CCFB5D8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325" name="자유형 103">
                <a:extLst>
                  <a:ext uri="{FF2B5EF4-FFF2-40B4-BE49-F238E27FC236}">
                    <a16:creationId xmlns:a16="http://schemas.microsoft.com/office/drawing/2014/main" id="{430897E0-6A55-36C7-37AA-0B3927A3B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814075C9-5DD6-06CB-AA95-AE17F0C5E187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317" name="모서리가 둥근 직사각형 153">
                <a:extLst>
                  <a:ext uri="{FF2B5EF4-FFF2-40B4-BE49-F238E27FC236}">
                    <a16:creationId xmlns:a16="http://schemas.microsoft.com/office/drawing/2014/main" id="{D98FBA37-E2A4-8057-427E-0CCC30CE2786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318" name="직선 연결선[R] 154">
                <a:extLst>
                  <a:ext uri="{FF2B5EF4-FFF2-40B4-BE49-F238E27FC236}">
                    <a16:creationId xmlns:a16="http://schemas.microsoft.com/office/drawing/2014/main" id="{49B6255D-DB98-38F7-2C55-89E1B55543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9" name="모서리가 둥근 직사각형 155">
                <a:extLst>
                  <a:ext uri="{FF2B5EF4-FFF2-40B4-BE49-F238E27FC236}">
                    <a16:creationId xmlns:a16="http://schemas.microsoft.com/office/drawing/2014/main" id="{9346A232-F30D-9571-0444-03E7A064526E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320" name="모서리가 둥근 직사각형 156">
                <a:extLst>
                  <a:ext uri="{FF2B5EF4-FFF2-40B4-BE49-F238E27FC236}">
                    <a16:creationId xmlns:a16="http://schemas.microsoft.com/office/drawing/2014/main" id="{5EF8133A-57EC-9D44-F408-D353D3596F0E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321" name="모서리가 둥근 직사각형 157">
                <a:extLst>
                  <a:ext uri="{FF2B5EF4-FFF2-40B4-BE49-F238E27FC236}">
                    <a16:creationId xmlns:a16="http://schemas.microsoft.com/office/drawing/2014/main" id="{135F65F0-66A2-04BF-C6E1-B6F2DC9E81D1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322" name="직선 연결선[R] 154">
                <a:extLst>
                  <a:ext uri="{FF2B5EF4-FFF2-40B4-BE49-F238E27FC236}">
                    <a16:creationId xmlns:a16="http://schemas.microsoft.com/office/drawing/2014/main" id="{5F927778-583B-3231-464B-A0FDEA4752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3" name="모서리가 둥근 직사각형 157">
                <a:extLst>
                  <a:ext uri="{FF2B5EF4-FFF2-40B4-BE49-F238E27FC236}">
                    <a16:creationId xmlns:a16="http://schemas.microsoft.com/office/drawing/2014/main" id="{4415B38B-9B43-1BBA-79A2-2BB3C40E9BAC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graphicFrame>
        <p:nvGraphicFramePr>
          <p:cNvPr id="330" name="표 329">
            <a:extLst>
              <a:ext uri="{FF2B5EF4-FFF2-40B4-BE49-F238E27FC236}">
                <a16:creationId xmlns:a16="http://schemas.microsoft.com/office/drawing/2014/main" id="{3EE62782-E7D8-84E2-9090-2E109A103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7930231"/>
              </p:ext>
            </p:extLst>
          </p:nvPr>
        </p:nvGraphicFramePr>
        <p:xfrm>
          <a:off x="390973" y="4994346"/>
          <a:ext cx="8237915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0248">
                  <a:extLst>
                    <a:ext uri="{9D8B030D-6E8A-4147-A177-3AD203B41FA5}">
                      <a16:colId xmlns:a16="http://schemas.microsoft.com/office/drawing/2014/main" val="3789292618"/>
                    </a:ext>
                  </a:extLst>
                </a:gridCol>
                <a:gridCol w="1446866">
                  <a:extLst>
                    <a:ext uri="{9D8B030D-6E8A-4147-A177-3AD203B41FA5}">
                      <a16:colId xmlns:a16="http://schemas.microsoft.com/office/drawing/2014/main" val="2281945544"/>
                    </a:ext>
                  </a:extLst>
                </a:gridCol>
                <a:gridCol w="1446866">
                  <a:extLst>
                    <a:ext uri="{9D8B030D-6E8A-4147-A177-3AD203B41FA5}">
                      <a16:colId xmlns:a16="http://schemas.microsoft.com/office/drawing/2014/main" val="921523511"/>
                    </a:ext>
                  </a:extLst>
                </a:gridCol>
                <a:gridCol w="623746">
                  <a:extLst>
                    <a:ext uri="{9D8B030D-6E8A-4147-A177-3AD203B41FA5}">
                      <a16:colId xmlns:a16="http://schemas.microsoft.com/office/drawing/2014/main" val="3562000239"/>
                    </a:ext>
                  </a:extLst>
                </a:gridCol>
                <a:gridCol w="623746">
                  <a:extLst>
                    <a:ext uri="{9D8B030D-6E8A-4147-A177-3AD203B41FA5}">
                      <a16:colId xmlns:a16="http://schemas.microsoft.com/office/drawing/2014/main" val="994825821"/>
                    </a:ext>
                  </a:extLst>
                </a:gridCol>
                <a:gridCol w="1247491">
                  <a:extLst>
                    <a:ext uri="{9D8B030D-6E8A-4147-A177-3AD203B41FA5}">
                      <a16:colId xmlns:a16="http://schemas.microsoft.com/office/drawing/2014/main" val="4011012266"/>
                    </a:ext>
                  </a:extLst>
                </a:gridCol>
                <a:gridCol w="1247491">
                  <a:extLst>
                    <a:ext uri="{9D8B030D-6E8A-4147-A177-3AD203B41FA5}">
                      <a16:colId xmlns:a16="http://schemas.microsoft.com/office/drawing/2014/main" val="824311991"/>
                    </a:ext>
                  </a:extLst>
                </a:gridCol>
                <a:gridCol w="1101461">
                  <a:extLst>
                    <a:ext uri="{9D8B030D-6E8A-4147-A177-3AD203B41FA5}">
                      <a16:colId xmlns:a16="http://schemas.microsoft.com/office/drawing/2014/main" val="2709332360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시간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디바이스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OS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61368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기타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2021.02.02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PC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Windows (10.0)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2011436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서초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반포 초등 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2021.02.02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iPhone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iOS (14.2.0)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627049"/>
                  </a:ext>
                </a:extLst>
              </a:tr>
            </a:tbl>
          </a:graphicData>
        </a:graphic>
      </p:graphicFrame>
      <p:sp>
        <p:nvSpPr>
          <p:cNvPr id="331" name="TextBox 330">
            <a:extLst>
              <a:ext uri="{FF2B5EF4-FFF2-40B4-BE49-F238E27FC236}">
                <a16:creationId xmlns:a16="http://schemas.microsoft.com/office/drawing/2014/main" id="{69C6B3A0-AD5B-0DC1-9CDC-B261E3DEC19E}"/>
              </a:ext>
            </a:extLst>
          </p:cNvPr>
          <p:cNvSpPr txBox="1"/>
          <p:nvPr/>
        </p:nvSpPr>
        <p:spPr>
          <a:xfrm>
            <a:off x="443923" y="4795621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접속자 정보</a:t>
            </a:r>
            <a:endParaRPr kumimoji="1" lang="x-none" altLang="en-US" sz="800" b="1" dirty="0"/>
          </a:p>
        </p:txBody>
      </p:sp>
      <p:sp>
        <p:nvSpPr>
          <p:cNvPr id="332" name="Google Shape;877;p22">
            <a:extLst>
              <a:ext uri="{FF2B5EF4-FFF2-40B4-BE49-F238E27FC236}">
                <a16:creationId xmlns:a16="http://schemas.microsoft.com/office/drawing/2014/main" id="{FB7A210C-B035-8921-2A02-3CCF86B46BA3}"/>
              </a:ext>
            </a:extLst>
          </p:cNvPr>
          <p:cNvSpPr/>
          <p:nvPr/>
        </p:nvSpPr>
        <p:spPr>
          <a:xfrm>
            <a:off x="7912290" y="4687612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333" name="타원 332">
            <a:extLst>
              <a:ext uri="{FF2B5EF4-FFF2-40B4-BE49-F238E27FC236}">
                <a16:creationId xmlns:a16="http://schemas.microsoft.com/office/drawing/2014/main" id="{04636EBB-461B-4399-3F5F-6A392C35B3DD}"/>
              </a:ext>
            </a:extLst>
          </p:cNvPr>
          <p:cNvSpPr/>
          <p:nvPr/>
        </p:nvSpPr>
        <p:spPr>
          <a:xfrm>
            <a:off x="311715" y="479562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3C335A0F-FE8C-59A4-A487-81E39DCA4EE4}"/>
              </a:ext>
            </a:extLst>
          </p:cNvPr>
          <p:cNvSpPr/>
          <p:nvPr/>
        </p:nvSpPr>
        <p:spPr>
          <a:xfrm>
            <a:off x="7835133" y="465591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2B383D7-79B4-A028-0082-90168ABE2213}"/>
              </a:ext>
            </a:extLst>
          </p:cNvPr>
          <p:cNvSpPr txBox="1"/>
          <p:nvPr/>
        </p:nvSpPr>
        <p:spPr>
          <a:xfrm>
            <a:off x="390973" y="981442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 err="1"/>
              <a:t>접속자</a:t>
            </a:r>
            <a:r>
              <a:rPr kumimoji="1" lang="ko-KR" altLang="en-US" sz="1000" b="1" dirty="0"/>
              <a:t> 통계</a:t>
            </a:r>
            <a:endParaRPr kumimoji="1" lang="x-none" altLang="en-US" sz="1000" b="1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BA149-0087-6CBA-5539-625FCEE0304B}"/>
              </a:ext>
            </a:extLst>
          </p:cNvPr>
          <p:cNvSpPr/>
          <p:nvPr/>
        </p:nvSpPr>
        <p:spPr>
          <a:xfrm>
            <a:off x="4664912" y="967964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0570D60-2D3F-2B7A-08C6-2FD2327A33A8}"/>
              </a:ext>
            </a:extLst>
          </p:cNvPr>
          <p:cNvSpPr/>
          <p:nvPr/>
        </p:nvSpPr>
        <p:spPr>
          <a:xfrm>
            <a:off x="9287791" y="5855875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B484BF2F-98CF-379A-7E2B-71BE03FAF1BB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6475071A-CE9D-D171-74AE-A9E4F7EF665A}"/>
              </a:ext>
            </a:extLst>
          </p:cNvPr>
          <p:cNvSpPr/>
          <p:nvPr/>
        </p:nvSpPr>
        <p:spPr>
          <a:xfrm>
            <a:off x="10560926" y="5845571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C19D84E-15C3-25F4-A684-BF58278D84CE}"/>
              </a:ext>
            </a:extLst>
          </p:cNvPr>
          <p:cNvSpPr/>
          <p:nvPr/>
        </p:nvSpPr>
        <p:spPr>
          <a:xfrm>
            <a:off x="9126220" y="5708340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6ABB896C-4EC8-121F-4898-C9A9E67BE682}"/>
              </a:ext>
            </a:extLst>
          </p:cNvPr>
          <p:cNvSpPr/>
          <p:nvPr/>
        </p:nvSpPr>
        <p:spPr>
          <a:xfrm>
            <a:off x="10605098" y="5708340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66B57328-EBBC-5849-74CF-ACE6BB42E9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5220627"/>
              </p:ext>
            </p:extLst>
          </p:nvPr>
        </p:nvGraphicFramePr>
        <p:xfrm>
          <a:off x="2747450" y="1708842"/>
          <a:ext cx="5797134" cy="1958056"/>
        </p:xfrm>
        <a:graphic>
          <a:graphicData uri="http://schemas.openxmlformats.org/drawingml/2006/table">
            <a:tbl>
              <a:tblPr/>
              <a:tblGrid>
                <a:gridCol w="646602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707661665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21695122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651379109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1012971651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898022844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11088676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087612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299061350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593317408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81670111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708118730"/>
                    </a:ext>
                  </a:extLst>
                </a:gridCol>
                <a:gridCol w="429211">
                  <a:extLst>
                    <a:ext uri="{9D8B030D-6E8A-4147-A177-3AD203B41FA5}">
                      <a16:colId xmlns:a16="http://schemas.microsoft.com/office/drawing/2014/main" val="355820250"/>
                    </a:ext>
                  </a:extLst>
                </a:gridCol>
              </a:tblGrid>
              <a:tr h="12565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시간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일일 로그인 현황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일일 가입자 현황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202441"/>
                  </a:ext>
                </a:extLst>
              </a:tr>
              <a:tr h="12524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초등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초등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2524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229360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합계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352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9004177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00:00~01:00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00:01~02:00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089729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02:00~03:00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3979081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04:00~05:00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167844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05:00~06:00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324850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06:00~07:00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1501686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07:00~08:00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9559883"/>
                  </a:ext>
                </a:extLst>
              </a:tr>
              <a:tr h="175769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08:00~09:00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4445309"/>
                  </a:ext>
                </a:extLst>
              </a:tr>
            </a:tbl>
          </a:graphicData>
        </a:graphic>
      </p:graphicFrame>
      <p:sp>
        <p:nvSpPr>
          <p:cNvPr id="60" name="TextBox 59">
            <a:extLst>
              <a:ext uri="{FF2B5EF4-FFF2-40B4-BE49-F238E27FC236}">
                <a16:creationId xmlns:a16="http://schemas.microsoft.com/office/drawing/2014/main" id="{C32A61D2-C481-0886-5CF2-3394FA0C0685}"/>
              </a:ext>
            </a:extLst>
          </p:cNvPr>
          <p:cNvSpPr txBox="1"/>
          <p:nvPr/>
        </p:nvSpPr>
        <p:spPr>
          <a:xfrm>
            <a:off x="2796303" y="1533390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이용자 현황</a:t>
            </a:r>
            <a:endParaRPr kumimoji="1" lang="x-none" altLang="en-US" sz="800" b="1" dirty="0"/>
          </a:p>
        </p:txBody>
      </p:sp>
      <p:graphicFrame>
        <p:nvGraphicFramePr>
          <p:cNvPr id="193" name="표 192">
            <a:extLst>
              <a:ext uri="{FF2B5EF4-FFF2-40B4-BE49-F238E27FC236}">
                <a16:creationId xmlns:a16="http://schemas.microsoft.com/office/drawing/2014/main" id="{70FF3DE2-DA30-CAB2-EAE9-1E8F94312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3466228"/>
              </p:ext>
            </p:extLst>
          </p:nvPr>
        </p:nvGraphicFramePr>
        <p:xfrm>
          <a:off x="390974" y="1713180"/>
          <a:ext cx="2050335" cy="1958057"/>
        </p:xfrm>
        <a:graphic>
          <a:graphicData uri="http://schemas.openxmlformats.org/drawingml/2006/table">
            <a:tbl>
              <a:tblPr/>
              <a:tblGrid>
                <a:gridCol w="683445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683445">
                  <a:extLst>
                    <a:ext uri="{9D8B030D-6E8A-4147-A177-3AD203B41FA5}">
                      <a16:colId xmlns:a16="http://schemas.microsoft.com/office/drawing/2014/main" val="707661665"/>
                    </a:ext>
                  </a:extLst>
                </a:gridCol>
                <a:gridCol w="683445">
                  <a:extLst>
                    <a:ext uri="{9D8B030D-6E8A-4147-A177-3AD203B41FA5}">
                      <a16:colId xmlns:a16="http://schemas.microsoft.com/office/drawing/2014/main" val="216951220"/>
                    </a:ext>
                  </a:extLst>
                </a:gridCol>
              </a:tblGrid>
              <a:tr h="19287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시간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18202441"/>
                  </a:ext>
                </a:extLst>
              </a:tr>
              <a:tr h="14745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229360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합계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3090102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00:00~01:00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2496721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00:01~02:00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45547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02:00~03:00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987142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04:00~05:00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05:00~06:00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1,194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06:00~07:00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1,049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07:00~08:00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1,177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797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08:00~09:00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</a:tbl>
          </a:graphicData>
        </a:graphic>
      </p:graphicFrame>
      <p:sp>
        <p:nvSpPr>
          <p:cNvPr id="194" name="TextBox 193">
            <a:extLst>
              <a:ext uri="{FF2B5EF4-FFF2-40B4-BE49-F238E27FC236}">
                <a16:creationId xmlns:a16="http://schemas.microsoft.com/office/drawing/2014/main" id="{7C2EAB83-21F1-2CEC-9C14-8EFC4712B076}"/>
              </a:ext>
            </a:extLst>
          </p:cNvPr>
          <p:cNvSpPr txBox="1"/>
          <p:nvPr/>
        </p:nvSpPr>
        <p:spPr>
          <a:xfrm>
            <a:off x="390973" y="1533390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로그인 현황</a:t>
            </a:r>
            <a:endParaRPr kumimoji="1" lang="x-none" altLang="en-US" sz="800" b="1" dirty="0"/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384D0547-272B-326D-3AC9-6675C6B8F36C}"/>
              </a:ext>
            </a:extLst>
          </p:cNvPr>
          <p:cNvSpPr/>
          <p:nvPr/>
        </p:nvSpPr>
        <p:spPr>
          <a:xfrm>
            <a:off x="250964" y="15439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73AE352-E44D-8FA5-0F0C-7D56AC04EFCA}"/>
              </a:ext>
            </a:extLst>
          </p:cNvPr>
          <p:cNvSpPr/>
          <p:nvPr/>
        </p:nvSpPr>
        <p:spPr>
          <a:xfrm>
            <a:off x="2657676" y="15439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14896750-C039-7161-A214-78454BC8C24E}"/>
              </a:ext>
            </a:extLst>
          </p:cNvPr>
          <p:cNvGrpSpPr/>
          <p:nvPr/>
        </p:nvGrpSpPr>
        <p:grpSpPr>
          <a:xfrm>
            <a:off x="28575" y="1257951"/>
            <a:ext cx="8917781" cy="111326"/>
            <a:chOff x="313561" y="3532494"/>
            <a:chExt cx="10875376" cy="84019"/>
          </a:xfrm>
        </p:grpSpPr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BA43363F-3649-733B-9827-9A053985C22F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9" name="Cutout">
                <a:extLst>
                  <a:ext uri="{FF2B5EF4-FFF2-40B4-BE49-F238E27FC236}">
                    <a16:creationId xmlns:a16="http://schemas.microsoft.com/office/drawing/2014/main" id="{90E49692-596B-4706-E110-B29FF10DD22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6" name="Fill">
                  <a:extLst>
                    <a:ext uri="{FF2B5EF4-FFF2-40B4-BE49-F238E27FC236}">
                      <a16:creationId xmlns:a16="http://schemas.microsoft.com/office/drawing/2014/main" id="{6FC87623-1DB6-AFE4-8236-361050F828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Border">
                  <a:extLst>
                    <a:ext uri="{FF2B5EF4-FFF2-40B4-BE49-F238E27FC236}">
                      <a16:creationId xmlns:a16="http://schemas.microsoft.com/office/drawing/2014/main" id="{AA9D7274-0EF3-4D0F-A316-77F3691CAE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0" name="Cutout">
                <a:extLst>
                  <a:ext uri="{FF2B5EF4-FFF2-40B4-BE49-F238E27FC236}">
                    <a16:creationId xmlns:a16="http://schemas.microsoft.com/office/drawing/2014/main" id="{E2582A30-D240-8872-5D04-0280FC4FC18B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4" name="Fill">
                  <a:extLst>
                    <a:ext uri="{FF2B5EF4-FFF2-40B4-BE49-F238E27FC236}">
                      <a16:creationId xmlns:a16="http://schemas.microsoft.com/office/drawing/2014/main" id="{701F8D58-6E22-22F9-C608-F0F290D97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Border">
                  <a:extLst>
                    <a:ext uri="{FF2B5EF4-FFF2-40B4-BE49-F238E27FC236}">
                      <a16:creationId xmlns:a16="http://schemas.microsoft.com/office/drawing/2014/main" id="{16445114-D095-59B6-B7F4-8CCC1F3298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Cutout">
                <a:extLst>
                  <a:ext uri="{FF2B5EF4-FFF2-40B4-BE49-F238E27FC236}">
                    <a16:creationId xmlns:a16="http://schemas.microsoft.com/office/drawing/2014/main" id="{7EBF2C4E-BD46-B0DD-1482-95C298450400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2" name="Fill">
                  <a:extLst>
                    <a:ext uri="{FF2B5EF4-FFF2-40B4-BE49-F238E27FC236}">
                      <a16:creationId xmlns:a16="http://schemas.microsoft.com/office/drawing/2014/main" id="{021A3CC7-F826-0880-6BCF-D00A6862A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Border">
                  <a:extLst>
                    <a:ext uri="{FF2B5EF4-FFF2-40B4-BE49-F238E27FC236}">
                      <a16:creationId xmlns:a16="http://schemas.microsoft.com/office/drawing/2014/main" id="{783D2072-151C-8417-6B21-114FBC123B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79CB4C34-1336-D0B4-8D0B-CF7A77EDF3CB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0" name="Cutout">
                <a:extLst>
                  <a:ext uri="{FF2B5EF4-FFF2-40B4-BE49-F238E27FC236}">
                    <a16:creationId xmlns:a16="http://schemas.microsoft.com/office/drawing/2014/main" id="{5B043317-9904-C924-6DC8-F5208F18A962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" name="Fill">
                  <a:extLst>
                    <a:ext uri="{FF2B5EF4-FFF2-40B4-BE49-F238E27FC236}">
                      <a16:creationId xmlns:a16="http://schemas.microsoft.com/office/drawing/2014/main" id="{68695A50-F62F-A4F7-6105-6AE528385A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Border">
                  <a:extLst>
                    <a:ext uri="{FF2B5EF4-FFF2-40B4-BE49-F238E27FC236}">
                      <a16:creationId xmlns:a16="http://schemas.microsoft.com/office/drawing/2014/main" id="{A376A559-D3F1-CE62-136A-192F402E44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" name="Cutout">
                <a:extLst>
                  <a:ext uri="{FF2B5EF4-FFF2-40B4-BE49-F238E27FC236}">
                    <a16:creationId xmlns:a16="http://schemas.microsoft.com/office/drawing/2014/main" id="{1DE9E5FD-E843-8A3F-A6BA-ED0A3005DF7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" name="Fill">
                  <a:extLst>
                    <a:ext uri="{FF2B5EF4-FFF2-40B4-BE49-F238E27FC236}">
                      <a16:creationId xmlns:a16="http://schemas.microsoft.com/office/drawing/2014/main" id="{25538C27-5010-D388-4A61-190B40AE4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Border">
                  <a:extLst>
                    <a:ext uri="{FF2B5EF4-FFF2-40B4-BE49-F238E27FC236}">
                      <a16:creationId xmlns:a16="http://schemas.microsoft.com/office/drawing/2014/main" id="{7A016D53-F7A4-265F-13D2-A5A3E789E6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" name="Cutout">
                <a:extLst>
                  <a:ext uri="{FF2B5EF4-FFF2-40B4-BE49-F238E27FC236}">
                    <a16:creationId xmlns:a16="http://schemas.microsoft.com/office/drawing/2014/main" id="{575845D7-C094-DD6A-8A5E-E23A065EB8B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3" name="Fill">
                  <a:extLst>
                    <a:ext uri="{FF2B5EF4-FFF2-40B4-BE49-F238E27FC236}">
                      <a16:creationId xmlns:a16="http://schemas.microsoft.com/office/drawing/2014/main" id="{60761B79-A4E1-BF3C-C46C-84930F79C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Border">
                  <a:extLst>
                    <a:ext uri="{FF2B5EF4-FFF2-40B4-BE49-F238E27FC236}">
                      <a16:creationId xmlns:a16="http://schemas.microsoft.com/office/drawing/2014/main" id="{3D6F9E4C-9BEE-DF56-ED3E-68728A4A49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1A70D108-E411-88AF-8545-6AA5DC68275D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1" name="Cutout">
                <a:extLst>
                  <a:ext uri="{FF2B5EF4-FFF2-40B4-BE49-F238E27FC236}">
                    <a16:creationId xmlns:a16="http://schemas.microsoft.com/office/drawing/2014/main" id="{4DBE4AB2-DFAB-89A4-740E-BCF87CAE183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" name="Fill">
                  <a:extLst>
                    <a:ext uri="{FF2B5EF4-FFF2-40B4-BE49-F238E27FC236}">
                      <a16:creationId xmlns:a16="http://schemas.microsoft.com/office/drawing/2014/main" id="{F32D3EBD-1026-C6AF-E4A2-A56E6E997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Border">
                  <a:extLst>
                    <a:ext uri="{FF2B5EF4-FFF2-40B4-BE49-F238E27FC236}">
                      <a16:creationId xmlns:a16="http://schemas.microsoft.com/office/drawing/2014/main" id="{40192EAA-C1D5-614C-F7A6-31D4769ADE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" name="Cutout">
                <a:extLst>
                  <a:ext uri="{FF2B5EF4-FFF2-40B4-BE49-F238E27FC236}">
                    <a16:creationId xmlns:a16="http://schemas.microsoft.com/office/drawing/2014/main" id="{59E78D8E-68DE-82CF-4C69-2B8525CCD13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6" name="Fill">
                  <a:extLst>
                    <a:ext uri="{FF2B5EF4-FFF2-40B4-BE49-F238E27FC236}">
                      <a16:creationId xmlns:a16="http://schemas.microsoft.com/office/drawing/2014/main" id="{783F494B-8F1D-371F-E173-7F7C62BDB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Border">
                  <a:extLst>
                    <a:ext uri="{FF2B5EF4-FFF2-40B4-BE49-F238E27FC236}">
                      <a16:creationId xmlns:a16="http://schemas.microsoft.com/office/drawing/2014/main" id="{4446A6CD-4944-2D9E-DBB6-E67D5EFF30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" name="Cutout">
                <a:extLst>
                  <a:ext uri="{FF2B5EF4-FFF2-40B4-BE49-F238E27FC236}">
                    <a16:creationId xmlns:a16="http://schemas.microsoft.com/office/drawing/2014/main" id="{A9D45D84-2527-AB19-8299-3DB42BCEBB6B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" name="Fill">
                  <a:extLst>
                    <a:ext uri="{FF2B5EF4-FFF2-40B4-BE49-F238E27FC236}">
                      <a16:creationId xmlns:a16="http://schemas.microsoft.com/office/drawing/2014/main" id="{AAF1C4E1-4272-21C5-333C-D30B6E6B3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Border">
                  <a:extLst>
                    <a:ext uri="{FF2B5EF4-FFF2-40B4-BE49-F238E27FC236}">
                      <a16:creationId xmlns:a16="http://schemas.microsoft.com/office/drawing/2014/main" id="{8ADF0CB1-31BF-5839-2A5A-42FBECF002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51" name="사각형: 둥근 모서리 139">
            <a:extLst>
              <a:ext uri="{FF2B5EF4-FFF2-40B4-BE49-F238E27FC236}">
                <a16:creationId xmlns:a16="http://schemas.microsoft.com/office/drawing/2014/main" id="{BC417563-9CB7-50F2-A14A-7A7EC05C6AB6}"/>
              </a:ext>
            </a:extLst>
          </p:cNvPr>
          <p:cNvSpPr/>
          <p:nvPr/>
        </p:nvSpPr>
        <p:spPr>
          <a:xfrm>
            <a:off x="2473679" y="2065913"/>
            <a:ext cx="36000" cy="792000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사각형: 둥근 모서리 139">
            <a:extLst>
              <a:ext uri="{FF2B5EF4-FFF2-40B4-BE49-F238E27FC236}">
                <a16:creationId xmlns:a16="http://schemas.microsoft.com/office/drawing/2014/main" id="{150ACFD8-374F-D93E-2299-A7BF27135F55}"/>
              </a:ext>
            </a:extLst>
          </p:cNvPr>
          <p:cNvSpPr/>
          <p:nvPr/>
        </p:nvSpPr>
        <p:spPr>
          <a:xfrm>
            <a:off x="8574619" y="2065913"/>
            <a:ext cx="36000" cy="792000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71365380-DECA-5DEE-34E7-F0B081B2781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1">
              <a:alpha val="3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DELETE v.3.2.1</a:t>
            </a:r>
          </a:p>
          <a:p>
            <a:pPr algn="ctr"/>
            <a:r>
              <a:rPr lang="ko-KR" altLang="en-US" dirty="0"/>
              <a:t>고도화로 인한 기존 화면 삭제</a:t>
            </a:r>
            <a:r>
              <a:rPr lang="en-US" altLang="ko-KR" dirty="0"/>
              <a:t>(25.07.11)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07258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417592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BO-K-STA-001b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(‘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주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월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기간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’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E29385C-4BE0-DB5C-D8E9-A918D456CF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8371888"/>
              </p:ext>
            </p:extLst>
          </p:nvPr>
        </p:nvGraphicFramePr>
        <p:xfrm>
          <a:off x="9042400" y="1315767"/>
          <a:ext cx="3037052" cy="1709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202375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노출되는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날짜의 로그인 현황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길어질 시 스크롤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최상단에는 각 정보의 합계 데이터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92571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이용자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노출되는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날짜의 일일 로그인 현황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일일 가입자 현황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길어질 시 스크롤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최상단에는 각 정보의 합계 데이터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827703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B484BF2F-98CF-379A-7E2B-71BE03FAF1BB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50941262-BCE4-DB7A-118F-6D0025D3BA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502240"/>
              </p:ext>
            </p:extLst>
          </p:nvPr>
        </p:nvGraphicFramePr>
        <p:xfrm>
          <a:off x="390973" y="3880127"/>
          <a:ext cx="2132937" cy="1908674"/>
        </p:xfrm>
        <a:graphic>
          <a:graphicData uri="http://schemas.openxmlformats.org/drawingml/2006/table">
            <a:tbl>
              <a:tblPr/>
              <a:tblGrid>
                <a:gridCol w="713717">
                  <a:extLst>
                    <a:ext uri="{9D8B030D-6E8A-4147-A177-3AD203B41FA5}">
                      <a16:colId xmlns:a16="http://schemas.microsoft.com/office/drawing/2014/main" val="1836975440"/>
                    </a:ext>
                  </a:extLst>
                </a:gridCol>
                <a:gridCol w="736285">
                  <a:extLst>
                    <a:ext uri="{9D8B030D-6E8A-4147-A177-3AD203B41FA5}">
                      <a16:colId xmlns:a16="http://schemas.microsoft.com/office/drawing/2014/main" val="3742309563"/>
                    </a:ext>
                  </a:extLst>
                </a:gridCol>
                <a:gridCol w="682935">
                  <a:extLst>
                    <a:ext uri="{9D8B030D-6E8A-4147-A177-3AD203B41FA5}">
                      <a16:colId xmlns:a16="http://schemas.microsoft.com/office/drawing/2014/main" val="2802559239"/>
                    </a:ext>
                  </a:extLst>
                </a:gridCol>
              </a:tblGrid>
              <a:tr h="209741">
                <a:tc row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2024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년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주차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2594277"/>
                  </a:ext>
                </a:extLst>
              </a:tr>
              <a:tr h="11078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4006601"/>
                  </a:ext>
                </a:extLst>
              </a:tr>
              <a:tr h="207641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합계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1,933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7574321"/>
                  </a:ext>
                </a:extLst>
              </a:tr>
              <a:tr h="20764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22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186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6689620"/>
                  </a:ext>
                </a:extLst>
              </a:tr>
              <a:tr h="20764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1,194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785420"/>
                  </a:ext>
                </a:extLst>
              </a:tr>
              <a:tr h="20764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24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1,177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539696"/>
                  </a:ext>
                </a:extLst>
              </a:tr>
              <a:tr h="20764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25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4550473"/>
                  </a:ext>
                </a:extLst>
              </a:tr>
              <a:tr h="196883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26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136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2664799"/>
                  </a:ext>
                </a:extLst>
              </a:tr>
              <a:tr h="18631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25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359563"/>
                  </a:ext>
                </a:extLst>
              </a:tr>
              <a:tr h="161913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26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136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271002"/>
                  </a:ext>
                </a:extLst>
              </a:tr>
            </a:tbl>
          </a:graphicData>
        </a:graphic>
      </p:graphicFrame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5793CE84-33C2-C9A4-8299-17631E3C34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4145918"/>
              </p:ext>
            </p:extLst>
          </p:nvPr>
        </p:nvGraphicFramePr>
        <p:xfrm>
          <a:off x="2796304" y="3870674"/>
          <a:ext cx="5748273" cy="1925351"/>
        </p:xfrm>
        <a:graphic>
          <a:graphicData uri="http://schemas.openxmlformats.org/drawingml/2006/table">
            <a:tbl>
              <a:tblPr/>
              <a:tblGrid>
                <a:gridCol w="567765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707661665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21695122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651379109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1012971651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898022844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11088676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087612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299061350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593317408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81670111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708118730"/>
                    </a:ext>
                  </a:extLst>
                </a:gridCol>
                <a:gridCol w="431709">
                  <a:extLst>
                    <a:ext uri="{9D8B030D-6E8A-4147-A177-3AD203B41FA5}">
                      <a16:colId xmlns:a16="http://schemas.microsoft.com/office/drawing/2014/main" val="355820250"/>
                    </a:ext>
                  </a:extLst>
                </a:gridCol>
              </a:tblGrid>
              <a:tr h="117621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날짜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일일 로그인 현황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일일 가입자 현황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202441"/>
                  </a:ext>
                </a:extLst>
              </a:tr>
              <a:tr h="11762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초등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초등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1762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교사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학생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229360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합계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533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352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463</a:t>
                      </a:r>
                    </a:p>
                  </a:txBody>
                  <a:tcPr marL="0" marR="0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358878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22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2,812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674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1,500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307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24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25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26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2,812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27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  <a:tr h="19656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28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1,705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307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824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1,209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4414"/>
                  </a:ext>
                </a:extLst>
              </a:tr>
            </a:tbl>
          </a:graphicData>
        </a:graphic>
      </p:graphicFrame>
      <p:sp>
        <p:nvSpPr>
          <p:cNvPr id="50" name="사각형: 둥근 모서리 139">
            <a:extLst>
              <a:ext uri="{FF2B5EF4-FFF2-40B4-BE49-F238E27FC236}">
                <a16:creationId xmlns:a16="http://schemas.microsoft.com/office/drawing/2014/main" id="{A6CA72B3-20F3-7F35-EE84-BA5818D9EAB0}"/>
              </a:ext>
            </a:extLst>
          </p:cNvPr>
          <p:cNvSpPr/>
          <p:nvPr/>
        </p:nvSpPr>
        <p:spPr>
          <a:xfrm>
            <a:off x="2554825" y="4214164"/>
            <a:ext cx="36000" cy="792000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사각형: 둥근 모서리 139">
            <a:extLst>
              <a:ext uri="{FF2B5EF4-FFF2-40B4-BE49-F238E27FC236}">
                <a16:creationId xmlns:a16="http://schemas.microsoft.com/office/drawing/2014/main" id="{4B3A5615-4CAA-9309-D165-EC5E058FF8C6}"/>
              </a:ext>
            </a:extLst>
          </p:cNvPr>
          <p:cNvSpPr/>
          <p:nvPr/>
        </p:nvSpPr>
        <p:spPr>
          <a:xfrm>
            <a:off x="8574619" y="4248985"/>
            <a:ext cx="36000" cy="792000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B750584-B54C-5A96-7B99-2C0D4F92A449}"/>
              </a:ext>
            </a:extLst>
          </p:cNvPr>
          <p:cNvSpPr txBox="1"/>
          <p:nvPr/>
        </p:nvSpPr>
        <p:spPr>
          <a:xfrm>
            <a:off x="397550" y="3713026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로그인 현황</a:t>
            </a:r>
            <a:endParaRPr kumimoji="1" lang="x-none" altLang="en-US" sz="800" b="1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5686AC8-00BC-9836-6BA8-42E592042EDC}"/>
              </a:ext>
            </a:extLst>
          </p:cNvPr>
          <p:cNvSpPr txBox="1"/>
          <p:nvPr/>
        </p:nvSpPr>
        <p:spPr>
          <a:xfrm>
            <a:off x="2796303" y="3713026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이용자 현황</a:t>
            </a:r>
            <a:endParaRPr kumimoji="1" lang="x-none" altLang="en-US" sz="800" b="1" dirty="0"/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A533211D-8033-C13A-2763-F6F67E8FF888}"/>
              </a:ext>
            </a:extLst>
          </p:cNvPr>
          <p:cNvGrpSpPr/>
          <p:nvPr/>
        </p:nvGrpSpPr>
        <p:grpSpPr>
          <a:xfrm>
            <a:off x="5889542" y="962622"/>
            <a:ext cx="2734108" cy="219060"/>
            <a:chOff x="5455097" y="1157707"/>
            <a:chExt cx="2734108" cy="219060"/>
          </a:xfrm>
        </p:grpSpPr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B939E1B3-0BA0-5B95-B1CE-DD2BCC646F27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200" name="직사각형 199">
                <a:extLst>
                  <a:ext uri="{FF2B5EF4-FFF2-40B4-BE49-F238E27FC236}">
                    <a16:creationId xmlns:a16="http://schemas.microsoft.com/office/drawing/2014/main" id="{52AFB0E1-1DED-232D-90B0-41BAC58C34DC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2024.03.28</a:t>
                </a:r>
              </a:p>
            </p:txBody>
          </p:sp>
          <p:sp>
            <p:nvSpPr>
              <p:cNvPr id="201" name="자유형 103">
                <a:extLst>
                  <a:ext uri="{FF2B5EF4-FFF2-40B4-BE49-F238E27FC236}">
                    <a16:creationId xmlns:a16="http://schemas.microsoft.com/office/drawing/2014/main" id="{EAA556CA-309A-0716-7B84-64B3776ED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19B45EBE-1B82-8C09-5392-D60040DC6869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193" name="모서리가 둥근 직사각형 153">
                <a:extLst>
                  <a:ext uri="{FF2B5EF4-FFF2-40B4-BE49-F238E27FC236}">
                    <a16:creationId xmlns:a16="http://schemas.microsoft.com/office/drawing/2014/main" id="{83EBE66C-1379-B1E6-4138-2D8638ACB644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cxnSp>
            <p:nvCxnSpPr>
              <p:cNvPr id="194" name="직선 연결선[R] 154">
                <a:extLst>
                  <a:ext uri="{FF2B5EF4-FFF2-40B4-BE49-F238E27FC236}">
                    <a16:creationId xmlns:a16="http://schemas.microsoft.com/office/drawing/2014/main" id="{69D00C09-CD01-C68D-38FA-DB0BAB8786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" name="모서리가 둥근 직사각형 155">
                <a:extLst>
                  <a:ext uri="{FF2B5EF4-FFF2-40B4-BE49-F238E27FC236}">
                    <a16:creationId xmlns:a16="http://schemas.microsoft.com/office/drawing/2014/main" id="{75B3B1B3-1A4B-2A2D-24A6-D47C79AA6AEF}"/>
                  </a:ext>
                </a:extLst>
              </p:cNvPr>
              <p:cNvSpPr/>
              <p:nvPr/>
            </p:nvSpPr>
            <p:spPr>
              <a:xfrm>
                <a:off x="723781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주</a:t>
                </a:r>
                <a:endPara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96" name="모서리가 둥근 직사각형 156">
                <a:extLst>
                  <a:ext uri="{FF2B5EF4-FFF2-40B4-BE49-F238E27FC236}">
                    <a16:creationId xmlns:a16="http://schemas.microsoft.com/office/drawing/2014/main" id="{2BB9EB7B-42BE-9411-55C8-8527D2392331}"/>
                  </a:ext>
                </a:extLst>
              </p:cNvPr>
              <p:cNvSpPr/>
              <p:nvPr/>
            </p:nvSpPr>
            <p:spPr>
              <a:xfrm>
                <a:off x="6966941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일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197" name="모서리가 둥근 직사각형 157">
                <a:extLst>
                  <a:ext uri="{FF2B5EF4-FFF2-40B4-BE49-F238E27FC236}">
                    <a16:creationId xmlns:a16="http://schemas.microsoft.com/office/drawing/2014/main" id="{06B4D5C3-92D8-7AB8-3F67-6D3C931175D1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198" name="직선 연결선[R] 154">
                <a:extLst>
                  <a:ext uri="{FF2B5EF4-FFF2-40B4-BE49-F238E27FC236}">
                    <a16:creationId xmlns:a16="http://schemas.microsoft.com/office/drawing/2014/main" id="{AB2E5C11-AB8C-51D9-C5E7-E95458C64E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모서리가 둥근 직사각형 157">
                <a:extLst>
                  <a:ext uri="{FF2B5EF4-FFF2-40B4-BE49-F238E27FC236}">
                    <a16:creationId xmlns:a16="http://schemas.microsoft.com/office/drawing/2014/main" id="{0C6A087D-4F97-7F20-EA75-BC6BB52F2FF7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021A6BD8-670D-D26E-BDA2-40D4A310B66B}"/>
              </a:ext>
            </a:extLst>
          </p:cNvPr>
          <p:cNvSpPr/>
          <p:nvPr/>
        </p:nvSpPr>
        <p:spPr>
          <a:xfrm>
            <a:off x="4664912" y="967964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D025FABA-4C09-CEA0-9943-0E673A8A4496}"/>
              </a:ext>
            </a:extLst>
          </p:cNvPr>
          <p:cNvGrpSpPr/>
          <p:nvPr/>
        </p:nvGrpSpPr>
        <p:grpSpPr>
          <a:xfrm>
            <a:off x="28575" y="1237199"/>
            <a:ext cx="8917781" cy="111326"/>
            <a:chOff x="313561" y="3532494"/>
            <a:chExt cx="10875376" cy="84019"/>
          </a:xfrm>
        </p:grpSpPr>
        <p:grpSp>
          <p:nvGrpSpPr>
            <p:cNvPr id="204" name="그룹 203">
              <a:extLst>
                <a:ext uri="{FF2B5EF4-FFF2-40B4-BE49-F238E27FC236}">
                  <a16:creationId xmlns:a16="http://schemas.microsoft.com/office/drawing/2014/main" id="{0A06644D-8063-29E3-1783-6723996D9F5D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07" name="Cutout">
                <a:extLst>
                  <a:ext uri="{FF2B5EF4-FFF2-40B4-BE49-F238E27FC236}">
                    <a16:creationId xmlns:a16="http://schemas.microsoft.com/office/drawing/2014/main" id="{E85D9D50-D837-F078-D2EC-60588988559D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36" name="Fill">
                  <a:extLst>
                    <a:ext uri="{FF2B5EF4-FFF2-40B4-BE49-F238E27FC236}">
                      <a16:creationId xmlns:a16="http://schemas.microsoft.com/office/drawing/2014/main" id="{82ACC3BC-9D32-0497-670A-C62F470E1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8" name="Border">
                  <a:extLst>
                    <a:ext uri="{FF2B5EF4-FFF2-40B4-BE49-F238E27FC236}">
                      <a16:creationId xmlns:a16="http://schemas.microsoft.com/office/drawing/2014/main" id="{5147550D-E114-941B-9EE3-2526661DF9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8" name="Cutout">
                <a:extLst>
                  <a:ext uri="{FF2B5EF4-FFF2-40B4-BE49-F238E27FC236}">
                    <a16:creationId xmlns:a16="http://schemas.microsoft.com/office/drawing/2014/main" id="{B344F195-3578-8D7F-9B2A-5705C69C1E1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6" name="Fill">
                  <a:extLst>
                    <a:ext uri="{FF2B5EF4-FFF2-40B4-BE49-F238E27FC236}">
                      <a16:creationId xmlns:a16="http://schemas.microsoft.com/office/drawing/2014/main" id="{33C6C174-569B-39CA-923D-706221F7F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5" name="Border">
                  <a:extLst>
                    <a:ext uri="{FF2B5EF4-FFF2-40B4-BE49-F238E27FC236}">
                      <a16:creationId xmlns:a16="http://schemas.microsoft.com/office/drawing/2014/main" id="{2D0E8AFC-E751-8FE0-479F-393C416F174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9" name="Cutout">
                <a:extLst>
                  <a:ext uri="{FF2B5EF4-FFF2-40B4-BE49-F238E27FC236}">
                    <a16:creationId xmlns:a16="http://schemas.microsoft.com/office/drawing/2014/main" id="{CE4B388E-9636-3D9E-49F1-C25FD0A7417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0" name="Fill">
                  <a:extLst>
                    <a:ext uri="{FF2B5EF4-FFF2-40B4-BE49-F238E27FC236}">
                      <a16:creationId xmlns:a16="http://schemas.microsoft.com/office/drawing/2014/main" id="{BB37C7C3-22EB-56C8-2D96-5CAC7F94B6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1" name="Border">
                  <a:extLst>
                    <a:ext uri="{FF2B5EF4-FFF2-40B4-BE49-F238E27FC236}">
                      <a16:creationId xmlns:a16="http://schemas.microsoft.com/office/drawing/2014/main" id="{C4C423F8-FF9B-35A5-D7A2-567565C6E0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D5A7F750-4BBC-C9C3-A553-E376FA50B7F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98" name="Cutout">
                <a:extLst>
                  <a:ext uri="{FF2B5EF4-FFF2-40B4-BE49-F238E27FC236}">
                    <a16:creationId xmlns:a16="http://schemas.microsoft.com/office/drawing/2014/main" id="{7840C7E1-A909-9E7F-E40B-E74876E20F6F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5" name="Fill">
                  <a:extLst>
                    <a:ext uri="{FF2B5EF4-FFF2-40B4-BE49-F238E27FC236}">
                      <a16:creationId xmlns:a16="http://schemas.microsoft.com/office/drawing/2014/main" id="{AE6F5BA6-BF00-9767-C0BA-20AD64663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6" name="Border">
                  <a:extLst>
                    <a:ext uri="{FF2B5EF4-FFF2-40B4-BE49-F238E27FC236}">
                      <a16:creationId xmlns:a16="http://schemas.microsoft.com/office/drawing/2014/main" id="{BA723650-F610-5E91-BADA-8A3927F87FA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9" name="Cutout">
                <a:extLst>
                  <a:ext uri="{FF2B5EF4-FFF2-40B4-BE49-F238E27FC236}">
                    <a16:creationId xmlns:a16="http://schemas.microsoft.com/office/drawing/2014/main" id="{1606C032-FBCC-62A0-40D9-0D387D4874B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3" name="Fill">
                  <a:extLst>
                    <a:ext uri="{FF2B5EF4-FFF2-40B4-BE49-F238E27FC236}">
                      <a16:creationId xmlns:a16="http://schemas.microsoft.com/office/drawing/2014/main" id="{7D72DAE4-B2A3-85B8-C4CB-AF3C708AA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4" name="Border">
                  <a:extLst>
                    <a:ext uri="{FF2B5EF4-FFF2-40B4-BE49-F238E27FC236}">
                      <a16:creationId xmlns:a16="http://schemas.microsoft.com/office/drawing/2014/main" id="{1F348B0A-EF9A-16A9-4266-E75D0F14CD0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0" name="Cutout">
                <a:extLst>
                  <a:ext uri="{FF2B5EF4-FFF2-40B4-BE49-F238E27FC236}">
                    <a16:creationId xmlns:a16="http://schemas.microsoft.com/office/drawing/2014/main" id="{001D9EBD-6287-D535-87F3-4E06128D3D0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1" name="Fill">
                  <a:extLst>
                    <a:ext uri="{FF2B5EF4-FFF2-40B4-BE49-F238E27FC236}">
                      <a16:creationId xmlns:a16="http://schemas.microsoft.com/office/drawing/2014/main" id="{78E95D74-2EF9-A7C7-4023-041D01B7C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2" name="Border">
                  <a:extLst>
                    <a:ext uri="{FF2B5EF4-FFF2-40B4-BE49-F238E27FC236}">
                      <a16:creationId xmlns:a16="http://schemas.microsoft.com/office/drawing/2014/main" id="{63D9070F-F7EC-7061-7664-8B3F1E5456D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6" name="그룹 205">
              <a:extLst>
                <a:ext uri="{FF2B5EF4-FFF2-40B4-BE49-F238E27FC236}">
                  <a16:creationId xmlns:a16="http://schemas.microsoft.com/office/drawing/2014/main" id="{8E83F014-665C-FF0C-7FE6-C57A1C9FC440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07" name="Cutout">
                <a:extLst>
                  <a:ext uri="{FF2B5EF4-FFF2-40B4-BE49-F238E27FC236}">
                    <a16:creationId xmlns:a16="http://schemas.microsoft.com/office/drawing/2014/main" id="{E69AA9DA-8FE8-1E5F-7480-E17DFF3893F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4" name="Fill">
                  <a:extLst>
                    <a:ext uri="{FF2B5EF4-FFF2-40B4-BE49-F238E27FC236}">
                      <a16:creationId xmlns:a16="http://schemas.microsoft.com/office/drawing/2014/main" id="{72268BD9-6270-49BA-82E9-41BA1AF02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5" name="Border">
                  <a:extLst>
                    <a:ext uri="{FF2B5EF4-FFF2-40B4-BE49-F238E27FC236}">
                      <a16:creationId xmlns:a16="http://schemas.microsoft.com/office/drawing/2014/main" id="{72434CBD-307D-CAF0-CCEC-A9E24F66283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8" name="Cutout">
                <a:extLst>
                  <a:ext uri="{FF2B5EF4-FFF2-40B4-BE49-F238E27FC236}">
                    <a16:creationId xmlns:a16="http://schemas.microsoft.com/office/drawing/2014/main" id="{3070C562-B59B-EC40-8459-497265E6AA63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2" name="Fill">
                  <a:extLst>
                    <a:ext uri="{FF2B5EF4-FFF2-40B4-BE49-F238E27FC236}">
                      <a16:creationId xmlns:a16="http://schemas.microsoft.com/office/drawing/2014/main" id="{BFAC70A9-2FED-8951-D000-E2B0881BB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Border">
                  <a:extLst>
                    <a:ext uri="{FF2B5EF4-FFF2-40B4-BE49-F238E27FC236}">
                      <a16:creationId xmlns:a16="http://schemas.microsoft.com/office/drawing/2014/main" id="{C8AA00F0-363B-D864-68EF-DC583E42007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9" name="Cutout">
                <a:extLst>
                  <a:ext uri="{FF2B5EF4-FFF2-40B4-BE49-F238E27FC236}">
                    <a16:creationId xmlns:a16="http://schemas.microsoft.com/office/drawing/2014/main" id="{06040A28-E810-2878-9DD9-45CB70CD87DD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0" name="Fill">
                  <a:extLst>
                    <a:ext uri="{FF2B5EF4-FFF2-40B4-BE49-F238E27FC236}">
                      <a16:creationId xmlns:a16="http://schemas.microsoft.com/office/drawing/2014/main" id="{B3E11307-5C1E-F5A9-8EFD-D2A0834F4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Border">
                  <a:extLst>
                    <a:ext uri="{FF2B5EF4-FFF2-40B4-BE49-F238E27FC236}">
                      <a16:creationId xmlns:a16="http://schemas.microsoft.com/office/drawing/2014/main" id="{51BBB1FB-142C-CA5A-51BB-162808F4A0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39" name="그룹 338">
            <a:extLst>
              <a:ext uri="{FF2B5EF4-FFF2-40B4-BE49-F238E27FC236}">
                <a16:creationId xmlns:a16="http://schemas.microsoft.com/office/drawing/2014/main" id="{24FDFC70-1032-CB83-FADA-69BA553A3741}"/>
              </a:ext>
            </a:extLst>
          </p:cNvPr>
          <p:cNvGrpSpPr/>
          <p:nvPr/>
        </p:nvGrpSpPr>
        <p:grpSpPr>
          <a:xfrm>
            <a:off x="28575" y="5997155"/>
            <a:ext cx="8917781" cy="111326"/>
            <a:chOff x="313561" y="3532494"/>
            <a:chExt cx="10875376" cy="84019"/>
          </a:xfrm>
        </p:grpSpPr>
        <p:grpSp>
          <p:nvGrpSpPr>
            <p:cNvPr id="340" name="그룹 339">
              <a:extLst>
                <a:ext uri="{FF2B5EF4-FFF2-40B4-BE49-F238E27FC236}">
                  <a16:creationId xmlns:a16="http://schemas.microsoft.com/office/drawing/2014/main" id="{00A7B074-7CCA-C394-36DA-8AAF46C526B7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61" name="Cutout">
                <a:extLst>
                  <a:ext uri="{FF2B5EF4-FFF2-40B4-BE49-F238E27FC236}">
                    <a16:creationId xmlns:a16="http://schemas.microsoft.com/office/drawing/2014/main" id="{46D28C1B-3D57-FDC5-989F-D4F39C66B00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8" name="Fill">
                  <a:extLst>
                    <a:ext uri="{FF2B5EF4-FFF2-40B4-BE49-F238E27FC236}">
                      <a16:creationId xmlns:a16="http://schemas.microsoft.com/office/drawing/2014/main" id="{E4AA2C63-D68B-A6B3-C3E3-77E48B18F7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9" name="Border">
                  <a:extLst>
                    <a:ext uri="{FF2B5EF4-FFF2-40B4-BE49-F238E27FC236}">
                      <a16:creationId xmlns:a16="http://schemas.microsoft.com/office/drawing/2014/main" id="{65045B61-756A-0F7E-D89E-7923825D0E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2" name="Cutout">
                <a:extLst>
                  <a:ext uri="{FF2B5EF4-FFF2-40B4-BE49-F238E27FC236}">
                    <a16:creationId xmlns:a16="http://schemas.microsoft.com/office/drawing/2014/main" id="{2655D794-D9BD-78A0-6E7A-A10C35AF2D3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6" name="Fill">
                  <a:extLst>
                    <a:ext uri="{FF2B5EF4-FFF2-40B4-BE49-F238E27FC236}">
                      <a16:creationId xmlns:a16="http://schemas.microsoft.com/office/drawing/2014/main" id="{98B4068C-9235-C75D-66B0-96A76A2B6A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7" name="Border">
                  <a:extLst>
                    <a:ext uri="{FF2B5EF4-FFF2-40B4-BE49-F238E27FC236}">
                      <a16:creationId xmlns:a16="http://schemas.microsoft.com/office/drawing/2014/main" id="{7C26EFD3-DC68-9781-74E4-C7F1023B5A0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3" name="Cutout">
                <a:extLst>
                  <a:ext uri="{FF2B5EF4-FFF2-40B4-BE49-F238E27FC236}">
                    <a16:creationId xmlns:a16="http://schemas.microsoft.com/office/drawing/2014/main" id="{E4B5EFB3-6C6D-39AC-2C05-ABB93FE40FF9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4" name="Fill">
                  <a:extLst>
                    <a:ext uri="{FF2B5EF4-FFF2-40B4-BE49-F238E27FC236}">
                      <a16:creationId xmlns:a16="http://schemas.microsoft.com/office/drawing/2014/main" id="{83EE67E2-5955-5263-11B6-1535E67CB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5" name="Border">
                  <a:extLst>
                    <a:ext uri="{FF2B5EF4-FFF2-40B4-BE49-F238E27FC236}">
                      <a16:creationId xmlns:a16="http://schemas.microsoft.com/office/drawing/2014/main" id="{3C930DC7-0260-C8FC-CB59-9BFF62BFDB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41" name="그룹 340">
              <a:extLst>
                <a:ext uri="{FF2B5EF4-FFF2-40B4-BE49-F238E27FC236}">
                  <a16:creationId xmlns:a16="http://schemas.microsoft.com/office/drawing/2014/main" id="{8FD6CCD4-ED78-458E-EC6A-400FC71BDB29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52" name="Cutout">
                <a:extLst>
                  <a:ext uri="{FF2B5EF4-FFF2-40B4-BE49-F238E27FC236}">
                    <a16:creationId xmlns:a16="http://schemas.microsoft.com/office/drawing/2014/main" id="{7DCBD902-D3B2-38B7-BBE3-0BDC9C8019A7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9" name="Fill">
                  <a:extLst>
                    <a:ext uri="{FF2B5EF4-FFF2-40B4-BE49-F238E27FC236}">
                      <a16:creationId xmlns:a16="http://schemas.microsoft.com/office/drawing/2014/main" id="{9F5D9136-6DC8-650E-E530-3AF15954D0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0" name="Border">
                  <a:extLst>
                    <a:ext uri="{FF2B5EF4-FFF2-40B4-BE49-F238E27FC236}">
                      <a16:creationId xmlns:a16="http://schemas.microsoft.com/office/drawing/2014/main" id="{8109ECE5-127C-0ED0-CF2A-F7519591AE3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53" name="Cutout">
                <a:extLst>
                  <a:ext uri="{FF2B5EF4-FFF2-40B4-BE49-F238E27FC236}">
                    <a16:creationId xmlns:a16="http://schemas.microsoft.com/office/drawing/2014/main" id="{C6E6F610-CF14-52E7-268D-9A4C68AF6B5C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7" name="Fill">
                  <a:extLst>
                    <a:ext uri="{FF2B5EF4-FFF2-40B4-BE49-F238E27FC236}">
                      <a16:creationId xmlns:a16="http://schemas.microsoft.com/office/drawing/2014/main" id="{C442FBC6-FCE2-5415-65E7-30E861B0B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8" name="Border">
                  <a:extLst>
                    <a:ext uri="{FF2B5EF4-FFF2-40B4-BE49-F238E27FC236}">
                      <a16:creationId xmlns:a16="http://schemas.microsoft.com/office/drawing/2014/main" id="{38FB6B92-67C3-B1C5-F680-8A950BC595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54" name="Cutout">
                <a:extLst>
                  <a:ext uri="{FF2B5EF4-FFF2-40B4-BE49-F238E27FC236}">
                    <a16:creationId xmlns:a16="http://schemas.microsoft.com/office/drawing/2014/main" id="{BFB8CAB7-BD11-F444-AAD1-72FEBA5B0A2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5" name="Fill">
                  <a:extLst>
                    <a:ext uri="{FF2B5EF4-FFF2-40B4-BE49-F238E27FC236}">
                      <a16:creationId xmlns:a16="http://schemas.microsoft.com/office/drawing/2014/main" id="{4E3B0B6C-4F9B-4434-70F1-5467AD678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6" name="Border">
                  <a:extLst>
                    <a:ext uri="{FF2B5EF4-FFF2-40B4-BE49-F238E27FC236}">
                      <a16:creationId xmlns:a16="http://schemas.microsoft.com/office/drawing/2014/main" id="{6D5EB14C-3B8F-9758-4C3E-BE8D68C846B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42" name="그룹 341">
              <a:extLst>
                <a:ext uri="{FF2B5EF4-FFF2-40B4-BE49-F238E27FC236}">
                  <a16:creationId xmlns:a16="http://schemas.microsoft.com/office/drawing/2014/main" id="{9E54CADC-E7C5-5662-02CC-5901426A0935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343" name="Cutout">
                <a:extLst>
                  <a:ext uri="{FF2B5EF4-FFF2-40B4-BE49-F238E27FC236}">
                    <a16:creationId xmlns:a16="http://schemas.microsoft.com/office/drawing/2014/main" id="{F12BC9E9-FF59-0D58-F3FB-96DD4FE3833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0" name="Fill">
                  <a:extLst>
                    <a:ext uri="{FF2B5EF4-FFF2-40B4-BE49-F238E27FC236}">
                      <a16:creationId xmlns:a16="http://schemas.microsoft.com/office/drawing/2014/main" id="{74D3CBF5-5697-AA8E-1DBD-F104377CC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1" name="Border">
                  <a:extLst>
                    <a:ext uri="{FF2B5EF4-FFF2-40B4-BE49-F238E27FC236}">
                      <a16:creationId xmlns:a16="http://schemas.microsoft.com/office/drawing/2014/main" id="{92C21AC3-FF3C-8E7D-5899-BE6B96D4378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4" name="Cutout">
                <a:extLst>
                  <a:ext uri="{FF2B5EF4-FFF2-40B4-BE49-F238E27FC236}">
                    <a16:creationId xmlns:a16="http://schemas.microsoft.com/office/drawing/2014/main" id="{30347047-E47F-9F09-0D0E-06F184D34698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48" name="Fill">
                  <a:extLst>
                    <a:ext uri="{FF2B5EF4-FFF2-40B4-BE49-F238E27FC236}">
                      <a16:creationId xmlns:a16="http://schemas.microsoft.com/office/drawing/2014/main" id="{D4CF96F4-9AAC-4181-8287-3CB1DA2D1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9" name="Border">
                  <a:extLst>
                    <a:ext uri="{FF2B5EF4-FFF2-40B4-BE49-F238E27FC236}">
                      <a16:creationId xmlns:a16="http://schemas.microsoft.com/office/drawing/2014/main" id="{69A90131-69F8-3770-96B2-4CBBF839BC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5" name="Cutout">
                <a:extLst>
                  <a:ext uri="{FF2B5EF4-FFF2-40B4-BE49-F238E27FC236}">
                    <a16:creationId xmlns:a16="http://schemas.microsoft.com/office/drawing/2014/main" id="{49A1A60C-75F7-7506-4883-2B54880328B4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46" name="Fill">
                  <a:extLst>
                    <a:ext uri="{FF2B5EF4-FFF2-40B4-BE49-F238E27FC236}">
                      <a16:creationId xmlns:a16="http://schemas.microsoft.com/office/drawing/2014/main" id="{CA4F52A9-18F5-BE12-E112-81AF974CD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7" name="Border">
                  <a:extLst>
                    <a:ext uri="{FF2B5EF4-FFF2-40B4-BE49-F238E27FC236}">
                      <a16:creationId xmlns:a16="http://schemas.microsoft.com/office/drawing/2014/main" id="{BC387726-708D-99B1-CA40-7E3B4C2538E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476" name="직사각형 475">
            <a:extLst>
              <a:ext uri="{FF2B5EF4-FFF2-40B4-BE49-F238E27FC236}">
                <a16:creationId xmlns:a16="http://schemas.microsoft.com/office/drawing/2014/main" id="{F46B9D33-24C9-A3C8-3CAD-468CF8B0EEDC}"/>
              </a:ext>
            </a:extLst>
          </p:cNvPr>
          <p:cNvSpPr/>
          <p:nvPr/>
        </p:nvSpPr>
        <p:spPr>
          <a:xfrm>
            <a:off x="390973" y="1750982"/>
            <a:ext cx="8237916" cy="1541833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477" name="그룹 476">
            <a:extLst>
              <a:ext uri="{FF2B5EF4-FFF2-40B4-BE49-F238E27FC236}">
                <a16:creationId xmlns:a16="http://schemas.microsoft.com/office/drawing/2014/main" id="{19F54E36-B160-38FA-B5F1-F8A7AFE0CB62}"/>
              </a:ext>
            </a:extLst>
          </p:cNvPr>
          <p:cNvGrpSpPr/>
          <p:nvPr/>
        </p:nvGrpSpPr>
        <p:grpSpPr>
          <a:xfrm>
            <a:off x="936551" y="2032406"/>
            <a:ext cx="7052779" cy="1022670"/>
            <a:chOff x="936551" y="3333784"/>
            <a:chExt cx="5185749" cy="1022670"/>
          </a:xfrm>
        </p:grpSpPr>
        <p:cxnSp>
          <p:nvCxnSpPr>
            <p:cNvPr id="478" name="직선 연결선[R] 217">
              <a:extLst>
                <a:ext uri="{FF2B5EF4-FFF2-40B4-BE49-F238E27FC236}">
                  <a16:creationId xmlns:a16="http://schemas.microsoft.com/office/drawing/2014/main" id="{F6AC35E8-E643-4E02-7536-F0EC90198A5B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직선 연결선[R] 218">
              <a:extLst>
                <a:ext uri="{FF2B5EF4-FFF2-40B4-BE49-F238E27FC236}">
                  <a16:creationId xmlns:a16="http://schemas.microsoft.com/office/drawing/2014/main" id="{99FB4662-75FD-C0A5-21F2-B9230DB65BE2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직선 연결선[R] 219">
              <a:extLst>
                <a:ext uri="{FF2B5EF4-FFF2-40B4-BE49-F238E27FC236}">
                  <a16:creationId xmlns:a16="http://schemas.microsoft.com/office/drawing/2014/main" id="{E1A78EB2-E0AF-2E4F-0D5A-4C3170E6D3B1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직선 연결선[R] 220">
              <a:extLst>
                <a:ext uri="{FF2B5EF4-FFF2-40B4-BE49-F238E27FC236}">
                  <a16:creationId xmlns:a16="http://schemas.microsoft.com/office/drawing/2014/main" id="{C97D8FEE-3BDF-BCF4-8ED0-4162E68E1B52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직선 연결선[R] 221">
              <a:extLst>
                <a:ext uri="{FF2B5EF4-FFF2-40B4-BE49-F238E27FC236}">
                  <a16:creationId xmlns:a16="http://schemas.microsoft.com/office/drawing/2014/main" id="{46E01239-F58E-BAB5-7111-9BBF90FC464D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54573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직선 연결선[R] 222">
              <a:extLst>
                <a:ext uri="{FF2B5EF4-FFF2-40B4-BE49-F238E27FC236}">
                  <a16:creationId xmlns:a16="http://schemas.microsoft.com/office/drawing/2014/main" id="{14AE9D8B-208E-D355-5FB0-D28D83DCF06F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33378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4" name="TextBox 483">
            <a:extLst>
              <a:ext uri="{FF2B5EF4-FFF2-40B4-BE49-F238E27FC236}">
                <a16:creationId xmlns:a16="http://schemas.microsoft.com/office/drawing/2014/main" id="{DAACA1B3-3A04-CEF5-762B-7FE8DF2133FE}"/>
              </a:ext>
            </a:extLst>
          </p:cNvPr>
          <p:cNvSpPr txBox="1"/>
          <p:nvPr/>
        </p:nvSpPr>
        <p:spPr>
          <a:xfrm>
            <a:off x="1197981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03-22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234ABB00-7D1D-AA77-1177-62E079734C05}"/>
              </a:ext>
            </a:extLst>
          </p:cNvPr>
          <p:cNvSpPr txBox="1"/>
          <p:nvPr/>
        </p:nvSpPr>
        <p:spPr>
          <a:xfrm>
            <a:off x="2269245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03-23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89CC8A07-2572-DF79-7627-44CE7E03483A}"/>
              </a:ext>
            </a:extLst>
          </p:cNvPr>
          <p:cNvSpPr txBox="1"/>
          <p:nvPr/>
        </p:nvSpPr>
        <p:spPr>
          <a:xfrm>
            <a:off x="3340509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03-24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B53477C0-1392-94F3-A0F9-E9004FD37CD4}"/>
              </a:ext>
            </a:extLst>
          </p:cNvPr>
          <p:cNvSpPr txBox="1"/>
          <p:nvPr/>
        </p:nvSpPr>
        <p:spPr>
          <a:xfrm>
            <a:off x="4411773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03-25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65B1B627-043D-8858-E955-DBD07682D642}"/>
              </a:ext>
            </a:extLst>
          </p:cNvPr>
          <p:cNvSpPr txBox="1"/>
          <p:nvPr/>
        </p:nvSpPr>
        <p:spPr>
          <a:xfrm>
            <a:off x="5483037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03-26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AF487B34-BCFF-BC2F-6522-B2607E65AFE5}"/>
              </a:ext>
            </a:extLst>
          </p:cNvPr>
          <p:cNvSpPr txBox="1"/>
          <p:nvPr/>
        </p:nvSpPr>
        <p:spPr>
          <a:xfrm>
            <a:off x="6554301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600" dirty="0">
                <a:latin typeface="+mn-ea"/>
              </a:rPr>
              <a:t>03-27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621B52F7-7F79-737E-EF99-E7A037FBB789}"/>
              </a:ext>
            </a:extLst>
          </p:cNvPr>
          <p:cNvSpPr txBox="1"/>
          <p:nvPr/>
        </p:nvSpPr>
        <p:spPr>
          <a:xfrm>
            <a:off x="7625562" y="3131453"/>
            <a:ext cx="19877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03-28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FF390F26-0098-D5E4-AF61-E550755F2C7D}"/>
              </a:ext>
            </a:extLst>
          </p:cNvPr>
          <p:cNvSpPr txBox="1"/>
          <p:nvPr/>
        </p:nvSpPr>
        <p:spPr>
          <a:xfrm>
            <a:off x="832969" y="2814564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704DBCA5-7D94-B22F-FB52-019A8059C574}"/>
              </a:ext>
            </a:extLst>
          </p:cNvPr>
          <p:cNvSpPr txBox="1"/>
          <p:nvPr/>
        </p:nvSpPr>
        <p:spPr>
          <a:xfrm>
            <a:off x="791291" y="262078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5E0EC0E2-B768-87AC-21F8-155357B2B93E}"/>
              </a:ext>
            </a:extLst>
          </p:cNvPr>
          <p:cNvSpPr txBox="1"/>
          <p:nvPr/>
        </p:nvSpPr>
        <p:spPr>
          <a:xfrm>
            <a:off x="791291" y="239672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EBA11840-8D53-A6A1-B0F6-41AA4F7F82D3}"/>
              </a:ext>
            </a:extLst>
          </p:cNvPr>
          <p:cNvSpPr txBox="1"/>
          <p:nvPr/>
        </p:nvSpPr>
        <p:spPr>
          <a:xfrm>
            <a:off x="791291" y="220294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A705876A-06D7-FEC6-0C4F-E5B45439A02E}"/>
              </a:ext>
            </a:extLst>
          </p:cNvPr>
          <p:cNvSpPr txBox="1"/>
          <p:nvPr/>
        </p:nvSpPr>
        <p:spPr>
          <a:xfrm>
            <a:off x="791291" y="198005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2245E4BA-B2B2-3DD8-B8A4-C2394777F4A1}"/>
              </a:ext>
            </a:extLst>
          </p:cNvPr>
          <p:cNvSpPr txBox="1"/>
          <p:nvPr/>
        </p:nvSpPr>
        <p:spPr>
          <a:xfrm rot="16200000">
            <a:off x="478388" y="2465728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접속자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건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504" name="그룹 503">
            <a:extLst>
              <a:ext uri="{FF2B5EF4-FFF2-40B4-BE49-F238E27FC236}">
                <a16:creationId xmlns:a16="http://schemas.microsoft.com/office/drawing/2014/main" id="{BF0FFB7A-C9C8-4AC2-2721-78A0B67F7527}"/>
              </a:ext>
            </a:extLst>
          </p:cNvPr>
          <p:cNvGrpSpPr/>
          <p:nvPr/>
        </p:nvGrpSpPr>
        <p:grpSpPr>
          <a:xfrm>
            <a:off x="1307609" y="2329892"/>
            <a:ext cx="6467853" cy="703811"/>
            <a:chOff x="4117571" y="3591098"/>
            <a:chExt cx="4017818" cy="703811"/>
          </a:xfrm>
        </p:grpSpPr>
        <p:sp>
          <p:nvSpPr>
            <p:cNvPr id="505" name="자유형 246">
              <a:extLst>
                <a:ext uri="{FF2B5EF4-FFF2-40B4-BE49-F238E27FC236}">
                  <a16:creationId xmlns:a16="http://schemas.microsoft.com/office/drawing/2014/main" id="{28CEEDD4-F829-5DCA-E185-3F9571B1C84B}"/>
                </a:ext>
              </a:extLst>
            </p:cNvPr>
            <p:cNvSpPr/>
            <p:nvPr/>
          </p:nvSpPr>
          <p:spPr>
            <a:xfrm>
              <a:off x="4117571" y="3591098"/>
              <a:ext cx="4017818" cy="703811"/>
            </a:xfrm>
            <a:custGeom>
              <a:avLst/>
              <a:gdLst>
                <a:gd name="connsiteX0" fmla="*/ 0 w 4017818"/>
                <a:gd name="connsiteY0" fmla="*/ 687185 h 703811"/>
                <a:gd name="connsiteX1" fmla="*/ 382385 w 4017818"/>
                <a:gd name="connsiteY1" fmla="*/ 581891 h 703811"/>
                <a:gd name="connsiteX2" fmla="*/ 764771 w 4017818"/>
                <a:gd name="connsiteY2" fmla="*/ 443345 h 703811"/>
                <a:gd name="connsiteX3" fmla="*/ 1152698 w 4017818"/>
                <a:gd name="connsiteY3" fmla="*/ 216131 h 703811"/>
                <a:gd name="connsiteX4" fmla="*/ 1529542 w 4017818"/>
                <a:gd name="connsiteY4" fmla="*/ 188422 h 703811"/>
                <a:gd name="connsiteX5" fmla="*/ 1939636 w 4017818"/>
                <a:gd name="connsiteY5" fmla="*/ 5542 h 703811"/>
                <a:gd name="connsiteX6" fmla="*/ 2355273 w 4017818"/>
                <a:gd name="connsiteY6" fmla="*/ 0 h 703811"/>
                <a:gd name="connsiteX7" fmla="*/ 2793076 w 4017818"/>
                <a:gd name="connsiteY7" fmla="*/ 243840 h 703811"/>
                <a:gd name="connsiteX8" fmla="*/ 3181004 w 4017818"/>
                <a:gd name="connsiteY8" fmla="*/ 443345 h 703811"/>
                <a:gd name="connsiteX9" fmla="*/ 3596640 w 4017818"/>
                <a:gd name="connsiteY9" fmla="*/ 703811 h 703811"/>
                <a:gd name="connsiteX10" fmla="*/ 4017818 w 4017818"/>
                <a:gd name="connsiteY10" fmla="*/ 703811 h 70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7818" h="703811">
                  <a:moveTo>
                    <a:pt x="0" y="687185"/>
                  </a:moveTo>
                  <a:lnTo>
                    <a:pt x="382385" y="581891"/>
                  </a:lnTo>
                  <a:lnTo>
                    <a:pt x="764771" y="443345"/>
                  </a:lnTo>
                  <a:lnTo>
                    <a:pt x="1152698" y="216131"/>
                  </a:lnTo>
                  <a:lnTo>
                    <a:pt x="1529542" y="188422"/>
                  </a:lnTo>
                  <a:lnTo>
                    <a:pt x="1939636" y="5542"/>
                  </a:lnTo>
                  <a:lnTo>
                    <a:pt x="2355273" y="0"/>
                  </a:lnTo>
                  <a:lnTo>
                    <a:pt x="2793076" y="243840"/>
                  </a:lnTo>
                  <a:lnTo>
                    <a:pt x="3181004" y="443345"/>
                  </a:lnTo>
                  <a:lnTo>
                    <a:pt x="3596640" y="703811"/>
                  </a:lnTo>
                  <a:lnTo>
                    <a:pt x="4017818" y="703811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06" name="자유형 247">
              <a:extLst>
                <a:ext uri="{FF2B5EF4-FFF2-40B4-BE49-F238E27FC236}">
                  <a16:creationId xmlns:a16="http://schemas.microsoft.com/office/drawing/2014/main" id="{C0A243AD-2010-7490-3217-5BD065A0BACD}"/>
                </a:ext>
              </a:extLst>
            </p:cNvPr>
            <p:cNvSpPr/>
            <p:nvPr/>
          </p:nvSpPr>
          <p:spPr>
            <a:xfrm>
              <a:off x="4123113" y="3812771"/>
              <a:ext cx="4012276" cy="476596"/>
            </a:xfrm>
            <a:custGeom>
              <a:avLst/>
              <a:gdLst>
                <a:gd name="connsiteX0" fmla="*/ 0 w 3535680"/>
                <a:gd name="connsiteY0" fmla="*/ 471054 h 476596"/>
                <a:gd name="connsiteX1" fmla="*/ 399011 w 3535680"/>
                <a:gd name="connsiteY1" fmla="*/ 399011 h 476596"/>
                <a:gd name="connsiteX2" fmla="*/ 731520 w 3535680"/>
                <a:gd name="connsiteY2" fmla="*/ 338051 h 476596"/>
                <a:gd name="connsiteX3" fmla="*/ 1169323 w 3535680"/>
                <a:gd name="connsiteY3" fmla="*/ 360218 h 476596"/>
                <a:gd name="connsiteX4" fmla="*/ 1562792 w 3535680"/>
                <a:gd name="connsiteY4" fmla="*/ 360218 h 476596"/>
                <a:gd name="connsiteX5" fmla="*/ 1961803 w 3535680"/>
                <a:gd name="connsiteY5" fmla="*/ 0 h 476596"/>
                <a:gd name="connsiteX6" fmla="*/ 2327563 w 3535680"/>
                <a:gd name="connsiteY6" fmla="*/ 38793 h 476596"/>
                <a:gd name="connsiteX7" fmla="*/ 2793076 w 3535680"/>
                <a:gd name="connsiteY7" fmla="*/ 465513 h 476596"/>
                <a:gd name="connsiteX8" fmla="*/ 3147752 w 3535680"/>
                <a:gd name="connsiteY8" fmla="*/ 471054 h 476596"/>
                <a:gd name="connsiteX9" fmla="*/ 3535680 w 3535680"/>
                <a:gd name="connsiteY9" fmla="*/ 476596 h 47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35680" h="476596">
                  <a:moveTo>
                    <a:pt x="0" y="471054"/>
                  </a:moveTo>
                  <a:lnTo>
                    <a:pt x="399011" y="399011"/>
                  </a:lnTo>
                  <a:lnTo>
                    <a:pt x="731520" y="338051"/>
                  </a:lnTo>
                  <a:lnTo>
                    <a:pt x="1169323" y="360218"/>
                  </a:lnTo>
                  <a:lnTo>
                    <a:pt x="1562792" y="360218"/>
                  </a:lnTo>
                  <a:lnTo>
                    <a:pt x="1961803" y="0"/>
                  </a:lnTo>
                  <a:lnTo>
                    <a:pt x="2327563" y="38793"/>
                  </a:lnTo>
                  <a:lnTo>
                    <a:pt x="2793076" y="465513"/>
                  </a:lnTo>
                  <a:lnTo>
                    <a:pt x="3147752" y="471054"/>
                  </a:lnTo>
                  <a:lnTo>
                    <a:pt x="3535680" y="476596"/>
                  </a:lnTo>
                </a:path>
              </a:pathLst>
            </a:custGeom>
            <a:noFill/>
            <a:ln>
              <a:solidFill>
                <a:srgbClr val="D9D9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507" name="그룹 506">
            <a:extLst>
              <a:ext uri="{FF2B5EF4-FFF2-40B4-BE49-F238E27FC236}">
                <a16:creationId xmlns:a16="http://schemas.microsoft.com/office/drawing/2014/main" id="{0905A663-718E-5631-CD4D-CBF179C536FF}"/>
              </a:ext>
            </a:extLst>
          </p:cNvPr>
          <p:cNvGrpSpPr/>
          <p:nvPr/>
        </p:nvGrpSpPr>
        <p:grpSpPr>
          <a:xfrm>
            <a:off x="1913002" y="2544557"/>
            <a:ext cx="5776848" cy="479826"/>
            <a:chOff x="3306152" y="3583366"/>
            <a:chExt cx="4057071" cy="479826"/>
          </a:xfrm>
        </p:grpSpPr>
        <p:cxnSp>
          <p:nvCxnSpPr>
            <p:cNvPr id="508" name="직선 연결선 105">
              <a:extLst>
                <a:ext uri="{FF2B5EF4-FFF2-40B4-BE49-F238E27FC236}">
                  <a16:creationId xmlns:a16="http://schemas.microsoft.com/office/drawing/2014/main" id="{9DD328D4-F45D-44C8-A7EC-B8159CD71C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06152" y="3986671"/>
              <a:ext cx="518177" cy="61555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106">
              <a:extLst>
                <a:ext uri="{FF2B5EF4-FFF2-40B4-BE49-F238E27FC236}">
                  <a16:creationId xmlns:a16="http://schemas.microsoft.com/office/drawing/2014/main" id="{AD0F7AF7-34DC-5887-02D9-F4C2979BE1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14191" y="3887799"/>
              <a:ext cx="292990" cy="100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107">
              <a:extLst>
                <a:ext uri="{FF2B5EF4-FFF2-40B4-BE49-F238E27FC236}">
                  <a16:creationId xmlns:a16="http://schemas.microsoft.com/office/drawing/2014/main" id="{781166E5-59C0-A838-74FA-E9C712B6EC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06207" y="3782624"/>
              <a:ext cx="565118" cy="106001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108">
              <a:extLst>
                <a:ext uri="{FF2B5EF4-FFF2-40B4-BE49-F238E27FC236}">
                  <a16:creationId xmlns:a16="http://schemas.microsoft.com/office/drawing/2014/main" id="{E38D5177-C193-978A-0505-16B9D3244DBA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48" y="3781657"/>
              <a:ext cx="410200" cy="1255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109">
              <a:extLst>
                <a:ext uri="{FF2B5EF4-FFF2-40B4-BE49-F238E27FC236}">
                  <a16:creationId xmlns:a16="http://schemas.microsoft.com/office/drawing/2014/main" id="{957E16A9-1BBE-AE25-2E6B-C4E301800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73073" y="3676397"/>
              <a:ext cx="419923" cy="116956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110">
              <a:extLst>
                <a:ext uri="{FF2B5EF4-FFF2-40B4-BE49-F238E27FC236}">
                  <a16:creationId xmlns:a16="http://schemas.microsoft.com/office/drawing/2014/main" id="{13E76F3B-CDC9-E84E-E5CF-0472639CEA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89028" y="3624844"/>
              <a:ext cx="419019" cy="50184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111">
              <a:extLst>
                <a:ext uri="{FF2B5EF4-FFF2-40B4-BE49-F238E27FC236}">
                  <a16:creationId xmlns:a16="http://schemas.microsoft.com/office/drawing/2014/main" id="{33C5E048-96E3-A088-1ED6-8BE88A30C0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2207" y="3584929"/>
              <a:ext cx="272374" cy="42493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직선 연결선 112">
              <a:extLst>
                <a:ext uri="{FF2B5EF4-FFF2-40B4-BE49-F238E27FC236}">
                  <a16:creationId xmlns:a16="http://schemas.microsoft.com/office/drawing/2014/main" id="{2038B6F8-5AE2-9627-7240-9D5FF639B7E9}"/>
                </a:ext>
              </a:extLst>
            </p:cNvPr>
            <p:cNvCxnSpPr>
              <a:cxnSpLocks/>
            </p:cNvCxnSpPr>
            <p:nvPr/>
          </p:nvCxnSpPr>
          <p:spPr>
            <a:xfrm>
              <a:off x="6174581" y="3583366"/>
              <a:ext cx="350848" cy="164987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직선 연결선 113">
              <a:extLst>
                <a:ext uri="{FF2B5EF4-FFF2-40B4-BE49-F238E27FC236}">
                  <a16:creationId xmlns:a16="http://schemas.microsoft.com/office/drawing/2014/main" id="{BC0918EF-6E36-A74E-3DAA-584CB588E4BD}"/>
                </a:ext>
              </a:extLst>
            </p:cNvPr>
            <p:cNvCxnSpPr>
              <a:cxnSpLocks/>
            </p:cNvCxnSpPr>
            <p:nvPr/>
          </p:nvCxnSpPr>
          <p:spPr>
            <a:xfrm>
              <a:off x="6516782" y="3746493"/>
              <a:ext cx="383238" cy="10962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직선 연결선 114">
              <a:extLst>
                <a:ext uri="{FF2B5EF4-FFF2-40B4-BE49-F238E27FC236}">
                  <a16:creationId xmlns:a16="http://schemas.microsoft.com/office/drawing/2014/main" id="{8FB02E40-666A-6FE1-7921-9C9E127A2D7A}"/>
                </a:ext>
              </a:extLst>
            </p:cNvPr>
            <p:cNvCxnSpPr>
              <a:cxnSpLocks/>
            </p:cNvCxnSpPr>
            <p:nvPr/>
          </p:nvCxnSpPr>
          <p:spPr>
            <a:xfrm>
              <a:off x="6890132" y="3848966"/>
              <a:ext cx="222970" cy="179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직선 연결선 115">
              <a:extLst>
                <a:ext uri="{FF2B5EF4-FFF2-40B4-BE49-F238E27FC236}">
                  <a16:creationId xmlns:a16="http://schemas.microsoft.com/office/drawing/2014/main" id="{E13FEA38-930A-BDFC-C06E-CDC81A80B4CA}"/>
                </a:ext>
              </a:extLst>
            </p:cNvPr>
            <p:cNvCxnSpPr>
              <a:cxnSpLocks/>
            </p:cNvCxnSpPr>
            <p:nvPr/>
          </p:nvCxnSpPr>
          <p:spPr>
            <a:xfrm>
              <a:off x="7114493" y="4026633"/>
              <a:ext cx="248730" cy="36559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그룹 518">
            <a:extLst>
              <a:ext uri="{FF2B5EF4-FFF2-40B4-BE49-F238E27FC236}">
                <a16:creationId xmlns:a16="http://schemas.microsoft.com/office/drawing/2014/main" id="{7BF224F9-E75F-E3F2-E138-B079AE2D6C7F}"/>
              </a:ext>
            </a:extLst>
          </p:cNvPr>
          <p:cNvGrpSpPr/>
          <p:nvPr/>
        </p:nvGrpSpPr>
        <p:grpSpPr>
          <a:xfrm>
            <a:off x="3758259" y="1816762"/>
            <a:ext cx="1503344" cy="92333"/>
            <a:chOff x="3481531" y="2824028"/>
            <a:chExt cx="1503344" cy="92333"/>
          </a:xfrm>
        </p:grpSpPr>
        <p:sp>
          <p:nvSpPr>
            <p:cNvPr id="520" name="직사각형 519">
              <a:extLst>
                <a:ext uri="{FF2B5EF4-FFF2-40B4-BE49-F238E27FC236}">
                  <a16:creationId xmlns:a16="http://schemas.microsoft.com/office/drawing/2014/main" id="{D82F7C07-BD3F-1EBA-12F1-9238D75D750A}"/>
                </a:ext>
              </a:extLst>
            </p:cNvPr>
            <p:cNvSpPr/>
            <p:nvPr/>
          </p:nvSpPr>
          <p:spPr>
            <a:xfrm>
              <a:off x="3481531" y="2825942"/>
              <a:ext cx="88505" cy="8850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DBCB0283-5648-3168-0BA8-68C926D4FC93}"/>
                </a:ext>
              </a:extLst>
            </p:cNvPr>
            <p:cNvSpPr txBox="1"/>
            <p:nvPr/>
          </p:nvSpPr>
          <p:spPr>
            <a:xfrm>
              <a:off x="3621300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학생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C174F4FA-E748-AE1E-BA76-B55D7C362AF5}"/>
                </a:ext>
              </a:extLst>
            </p:cNvPr>
            <p:cNvSpPr txBox="1"/>
            <p:nvPr/>
          </p:nvSpPr>
          <p:spPr>
            <a:xfrm>
              <a:off x="4172204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교사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23" name="직사각형 522">
              <a:extLst>
                <a:ext uri="{FF2B5EF4-FFF2-40B4-BE49-F238E27FC236}">
                  <a16:creationId xmlns:a16="http://schemas.microsoft.com/office/drawing/2014/main" id="{F7B69746-D21E-F54B-0F25-8CC4FCC9A723}"/>
                </a:ext>
              </a:extLst>
            </p:cNvPr>
            <p:cNvSpPr/>
            <p:nvPr/>
          </p:nvSpPr>
          <p:spPr>
            <a:xfrm>
              <a:off x="4017364" y="2825909"/>
              <a:ext cx="88505" cy="8850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4" name="직사각형 523">
              <a:extLst>
                <a:ext uri="{FF2B5EF4-FFF2-40B4-BE49-F238E27FC236}">
                  <a16:creationId xmlns:a16="http://schemas.microsoft.com/office/drawing/2014/main" id="{746F1079-1E94-2992-BBD8-5A8D10D2515C}"/>
                </a:ext>
              </a:extLst>
            </p:cNvPr>
            <p:cNvSpPr/>
            <p:nvPr/>
          </p:nvSpPr>
          <p:spPr>
            <a:xfrm>
              <a:off x="4569637" y="2825942"/>
              <a:ext cx="88505" cy="8850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4A3F269-15B8-FB68-DD03-4B2994ABA144}"/>
                </a:ext>
              </a:extLst>
            </p:cNvPr>
            <p:cNvSpPr txBox="1"/>
            <p:nvPr/>
          </p:nvSpPr>
          <p:spPr>
            <a:xfrm>
              <a:off x="4709158" y="2824028"/>
              <a:ext cx="275717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 </a:t>
              </a:r>
              <a:r>
                <a:rPr kumimoji="1" lang="ko-KR" altLang="en-US" sz="600" dirty="0">
                  <a:latin typeface="+mn-ea"/>
                </a:rPr>
                <a:t>학부모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526" name="모서리가 둥근 사각형 설명선 11">
            <a:extLst>
              <a:ext uri="{FF2B5EF4-FFF2-40B4-BE49-F238E27FC236}">
                <a16:creationId xmlns:a16="http://schemas.microsoft.com/office/drawing/2014/main" id="{5BF76B62-E9BA-C22A-E87C-598BF6FD3BD0}"/>
              </a:ext>
            </a:extLst>
          </p:cNvPr>
          <p:cNvSpPr/>
          <p:nvPr/>
        </p:nvSpPr>
        <p:spPr>
          <a:xfrm>
            <a:off x="3983117" y="2519533"/>
            <a:ext cx="516342" cy="155969"/>
          </a:xfrm>
          <a:prstGeom prst="wedgeRoundRectCallout">
            <a:avLst>
              <a:gd name="adj1" fmla="val -60267"/>
              <a:gd name="adj2" fmla="val -48347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학생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143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3F61B0F6-FD48-034E-F105-FBACF2B0F8E8}"/>
              </a:ext>
            </a:extLst>
          </p:cNvPr>
          <p:cNvSpPr txBox="1"/>
          <p:nvPr/>
        </p:nvSpPr>
        <p:spPr>
          <a:xfrm>
            <a:off x="397550" y="15879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수</a:t>
            </a:r>
            <a:endParaRPr kumimoji="1" lang="x-none" altLang="en-US" sz="800" b="1" dirty="0"/>
          </a:p>
        </p:txBody>
      </p:sp>
      <p:sp>
        <p:nvSpPr>
          <p:cNvPr id="529" name="타원 528">
            <a:extLst>
              <a:ext uri="{FF2B5EF4-FFF2-40B4-BE49-F238E27FC236}">
                <a16:creationId xmlns:a16="http://schemas.microsoft.com/office/drawing/2014/main" id="{AAD6320E-5544-B148-CC38-88312E773B44}"/>
              </a:ext>
            </a:extLst>
          </p:cNvPr>
          <p:cNvSpPr/>
          <p:nvPr/>
        </p:nvSpPr>
        <p:spPr>
          <a:xfrm>
            <a:off x="276497" y="36758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30" name="타원 529">
            <a:extLst>
              <a:ext uri="{FF2B5EF4-FFF2-40B4-BE49-F238E27FC236}">
                <a16:creationId xmlns:a16="http://schemas.microsoft.com/office/drawing/2014/main" id="{84C3BDA6-24B8-FFC4-4E85-5C589095C0C0}"/>
              </a:ext>
            </a:extLst>
          </p:cNvPr>
          <p:cNvSpPr/>
          <p:nvPr/>
        </p:nvSpPr>
        <p:spPr>
          <a:xfrm>
            <a:off x="2674802" y="36758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FA4ACB1-10AA-8441-E6BE-109504A127AB}"/>
              </a:ext>
            </a:extLst>
          </p:cNvPr>
          <p:cNvSpPr txBox="1"/>
          <p:nvPr/>
        </p:nvSpPr>
        <p:spPr>
          <a:xfrm>
            <a:off x="390973" y="981442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 err="1"/>
              <a:t>접속자</a:t>
            </a:r>
            <a:r>
              <a:rPr kumimoji="1" lang="ko-KR" altLang="en-US" sz="1000" b="1" dirty="0"/>
              <a:t> 통계</a:t>
            </a:r>
            <a:endParaRPr kumimoji="1" lang="x-none" altLang="en-US" sz="1000" b="1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D85BC38D-958C-D901-8850-58F66827D52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1">
              <a:alpha val="3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DELETE v.3.2.1</a:t>
            </a:r>
          </a:p>
          <a:p>
            <a:pPr algn="ctr"/>
            <a:r>
              <a:rPr lang="ko-KR" altLang="en-US" dirty="0"/>
              <a:t>고도화로 인한 기존 화면 삭제</a:t>
            </a:r>
            <a:r>
              <a:rPr lang="en-US" altLang="ko-KR" dirty="0"/>
              <a:t>(25.07.11)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031935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">
            <a:extLst>
              <a:ext uri="{FF2B5EF4-FFF2-40B4-BE49-F238E27FC236}">
                <a16:creationId xmlns:a16="http://schemas.microsoft.com/office/drawing/2014/main" id="{9819A49A-FE9C-4139-9623-AD10F5E83F49}"/>
              </a:ext>
            </a:extLst>
          </p:cNvPr>
          <p:cNvSpPr/>
          <p:nvPr/>
        </p:nvSpPr>
        <p:spPr>
          <a:xfrm flipV="1">
            <a:off x="0" y="0"/>
            <a:ext cx="12192000" cy="811599"/>
          </a:xfrm>
          <a:prstGeom prst="rect">
            <a:avLst/>
          </a:prstGeom>
          <a:solidFill>
            <a:srgbClr val="F4F3F6"/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chemeClr val="accent3">
                    <a:hueOff val="-274225"/>
                    <a:satOff val="26768"/>
                    <a:lumOff val="11368"/>
                  </a:scheme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b="1" dirty="0"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5" name="Leading The Fourth Industrial Revolution…">
            <a:extLst>
              <a:ext uri="{FF2B5EF4-FFF2-40B4-BE49-F238E27FC236}">
                <a16:creationId xmlns:a16="http://schemas.microsoft.com/office/drawing/2014/main" id="{233B7C63-ADDF-4E7D-81A7-0ACA00AA739F}"/>
              </a:ext>
            </a:extLst>
          </p:cNvPr>
          <p:cNvSpPr txBox="1"/>
          <p:nvPr/>
        </p:nvSpPr>
        <p:spPr>
          <a:xfrm>
            <a:off x="3004497" y="190455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j-lt"/>
                <a:cs typeface="Malgun Gothic" charset="-127"/>
                <a:sym typeface="Roboto Light"/>
              </a:rPr>
              <a:t>Information Architecture</a:t>
            </a:r>
            <a:endParaRPr lang="ko-KR" altLang="en-US" sz="2000" b="1" dirty="0">
              <a:solidFill>
                <a:srgbClr val="00011D"/>
              </a:solidFill>
              <a:latin typeface="+mj-lt"/>
              <a:cs typeface="Malgun Gothic" charset="-127"/>
              <a:sym typeface="Roboto Light"/>
            </a:endParaRPr>
          </a:p>
        </p:txBody>
      </p:sp>
      <p:sp>
        <p:nvSpPr>
          <p:cNvPr id="189" name="직사각형 188">
            <a:extLst>
              <a:ext uri="{FF2B5EF4-FFF2-40B4-BE49-F238E27FC236}">
                <a16:creationId xmlns:a16="http://schemas.microsoft.com/office/drawing/2014/main" id="{EE9F0C25-5FEC-C7ED-A22B-BF273623DD7D}"/>
              </a:ext>
            </a:extLst>
          </p:cNvPr>
          <p:cNvSpPr/>
          <p:nvPr/>
        </p:nvSpPr>
        <p:spPr>
          <a:xfrm>
            <a:off x="10521770" y="992500"/>
            <a:ext cx="1094262" cy="251884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중간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190" name="직사각형 189">
            <a:extLst>
              <a:ext uri="{FF2B5EF4-FFF2-40B4-BE49-F238E27FC236}">
                <a16:creationId xmlns:a16="http://schemas.microsoft.com/office/drawing/2014/main" id="{A1044A4E-6E6B-D71E-0A71-219DBA8337B3}"/>
              </a:ext>
            </a:extLst>
          </p:cNvPr>
          <p:cNvSpPr/>
          <p:nvPr/>
        </p:nvSpPr>
        <p:spPr>
          <a:xfrm>
            <a:off x="10521770" y="3967134"/>
            <a:ext cx="1094262" cy="251884"/>
          </a:xfrm>
          <a:prstGeom prst="rect">
            <a:avLst/>
          </a:prstGeom>
          <a:solidFill>
            <a:schemeClr val="tx1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콘텐츠사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EB48FFB2-961D-0DAB-F70A-A783CB2FA2BA}"/>
              </a:ext>
            </a:extLst>
          </p:cNvPr>
          <p:cNvSpPr/>
          <p:nvPr/>
        </p:nvSpPr>
        <p:spPr>
          <a:xfrm>
            <a:off x="5642965" y="992764"/>
            <a:ext cx="766956" cy="215049"/>
          </a:xfrm>
          <a:prstGeom prst="rect">
            <a:avLst/>
          </a:prstGeom>
          <a:solidFill>
            <a:schemeClr val="tx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로그인</a:t>
            </a:r>
            <a:endParaRPr kumimoji="1" lang="x-none" altLang="en-US" sz="700" dirty="0">
              <a:solidFill>
                <a:schemeClr val="bg1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BCA36D6A-165A-9649-5789-DDDE71A29367}"/>
              </a:ext>
            </a:extLst>
          </p:cNvPr>
          <p:cNvSpPr/>
          <p:nvPr/>
        </p:nvSpPr>
        <p:spPr>
          <a:xfrm>
            <a:off x="5642965" y="1481510"/>
            <a:ext cx="76695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대시보드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29" name="직선 연결선[R] 28">
            <a:extLst>
              <a:ext uri="{FF2B5EF4-FFF2-40B4-BE49-F238E27FC236}">
                <a16:creationId xmlns:a16="http://schemas.microsoft.com/office/drawing/2014/main" id="{3683885C-E806-6918-16F9-181833E49248}"/>
              </a:ext>
            </a:extLst>
          </p:cNvPr>
          <p:cNvCxnSpPr>
            <a:stCxn id="23" idx="2"/>
            <a:endCxn id="26" idx="0"/>
          </p:cNvCxnSpPr>
          <p:nvPr/>
        </p:nvCxnSpPr>
        <p:spPr>
          <a:xfrm>
            <a:off x="6026444" y="1207813"/>
            <a:ext cx="0" cy="27369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A94760A9-8734-A785-35AB-3D5D41C21949}"/>
              </a:ext>
            </a:extLst>
          </p:cNvPr>
          <p:cNvGrpSpPr/>
          <p:nvPr/>
        </p:nvGrpSpPr>
        <p:grpSpPr>
          <a:xfrm>
            <a:off x="9154435" y="2163501"/>
            <a:ext cx="843652" cy="1209440"/>
            <a:chOff x="6374793" y="2944536"/>
            <a:chExt cx="941246" cy="1226679"/>
          </a:xfrm>
        </p:grpSpPr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100EC64C-8216-5F23-689A-CFF34C107E3E}"/>
                </a:ext>
              </a:extLst>
            </p:cNvPr>
            <p:cNvSpPr/>
            <p:nvPr/>
          </p:nvSpPr>
          <p:spPr>
            <a:xfrm>
              <a:off x="6374794" y="2944536"/>
              <a:ext cx="941245" cy="21811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고객센터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E3FE1E98-A853-DBD3-813E-956030827602}"/>
                </a:ext>
              </a:extLst>
            </p:cNvPr>
            <p:cNvSpPr/>
            <p:nvPr/>
          </p:nvSpPr>
          <p:spPr>
            <a:xfrm>
              <a:off x="6374793" y="3389152"/>
              <a:ext cx="941245" cy="21811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서비스 공지사항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09490479-69AC-FB58-30F2-A5BA47E4BE82}"/>
                </a:ext>
              </a:extLst>
            </p:cNvPr>
            <p:cNvSpPr/>
            <p:nvPr/>
          </p:nvSpPr>
          <p:spPr>
            <a:xfrm>
              <a:off x="6374793" y="3671127"/>
              <a:ext cx="941245" cy="21811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ko-KR" sz="700" dirty="0">
                  <a:solidFill>
                    <a:schemeClr val="tx1"/>
                  </a:solidFill>
                </a:rPr>
                <a:t>FAQ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67FAFE6F-B2CA-C80A-7940-EC5A0260C3D8}"/>
                </a:ext>
              </a:extLst>
            </p:cNvPr>
            <p:cNvSpPr/>
            <p:nvPr/>
          </p:nvSpPr>
          <p:spPr>
            <a:xfrm>
              <a:off x="6374793" y="3953101"/>
              <a:ext cx="941245" cy="21811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ko-KR" sz="700" dirty="0">
                  <a:solidFill>
                    <a:schemeClr val="tx1"/>
                  </a:solidFill>
                </a:rPr>
                <a:t>1:1</a:t>
              </a:r>
              <a:r>
                <a:rPr kumimoji="1" lang="ko-KR" altLang="en-US" sz="700" dirty="0">
                  <a:solidFill>
                    <a:schemeClr val="tx1"/>
                  </a:solidFill>
                </a:rPr>
                <a:t>문의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</p:grpSp>
      <p:cxnSp>
        <p:nvCxnSpPr>
          <p:cNvPr id="65" name="직선 연결선[R] 41">
            <a:extLst>
              <a:ext uri="{FF2B5EF4-FFF2-40B4-BE49-F238E27FC236}">
                <a16:creationId xmlns:a16="http://schemas.microsoft.com/office/drawing/2014/main" id="{F634D5B4-0D5B-0175-DB17-44C4084DDFCB}"/>
              </a:ext>
            </a:extLst>
          </p:cNvPr>
          <p:cNvCxnSpPr>
            <a:cxnSpLocks/>
            <a:stCxn id="32" idx="0"/>
            <a:endCxn id="31" idx="2"/>
          </p:cNvCxnSpPr>
          <p:nvPr/>
        </p:nvCxnSpPr>
        <p:spPr>
          <a:xfrm flipV="1">
            <a:off x="9576260" y="2378549"/>
            <a:ext cx="1" cy="223320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[R] 65">
            <a:extLst>
              <a:ext uri="{FF2B5EF4-FFF2-40B4-BE49-F238E27FC236}">
                <a16:creationId xmlns:a16="http://schemas.microsoft.com/office/drawing/2014/main" id="{72343C59-A58C-9BBC-DFBB-AC1A33D1803F}"/>
              </a:ext>
            </a:extLst>
          </p:cNvPr>
          <p:cNvCxnSpPr>
            <a:cxnSpLocks/>
            <a:stCxn id="80" idx="0"/>
            <a:endCxn id="76" idx="2"/>
          </p:cNvCxnSpPr>
          <p:nvPr/>
        </p:nvCxnSpPr>
        <p:spPr>
          <a:xfrm flipV="1">
            <a:off x="3665693" y="2378551"/>
            <a:ext cx="1" cy="223318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7912834F-1DF2-654E-7659-B561E2F33BFB}"/>
              </a:ext>
            </a:extLst>
          </p:cNvPr>
          <p:cNvGrpSpPr/>
          <p:nvPr/>
        </p:nvGrpSpPr>
        <p:grpSpPr>
          <a:xfrm>
            <a:off x="3235519" y="2163501"/>
            <a:ext cx="860347" cy="966654"/>
            <a:chOff x="3025119" y="2829781"/>
            <a:chExt cx="1667476" cy="1078476"/>
          </a:xfrm>
        </p:grpSpPr>
        <p:sp>
          <p:nvSpPr>
            <p:cNvPr id="76" name="직사각형 75">
              <a:extLst>
                <a:ext uri="{FF2B5EF4-FFF2-40B4-BE49-F238E27FC236}">
                  <a16:creationId xmlns:a16="http://schemas.microsoft.com/office/drawing/2014/main" id="{E35C0026-3439-E42E-4970-B48DC5D1B82C}"/>
                </a:ext>
              </a:extLst>
            </p:cNvPr>
            <p:cNvSpPr/>
            <p:nvPr/>
          </p:nvSpPr>
          <p:spPr>
            <a:xfrm>
              <a:off x="3025121" y="2829781"/>
              <a:ext cx="1667474" cy="2399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학교 관리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DE7BF754-6E7F-4B7E-7B3D-4CD682F95DA3}"/>
                </a:ext>
              </a:extLst>
            </p:cNvPr>
            <p:cNvSpPr/>
            <p:nvPr/>
          </p:nvSpPr>
          <p:spPr>
            <a:xfrm>
              <a:off x="3025119" y="3318858"/>
              <a:ext cx="1667474" cy="239926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학교 정보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82" name="직사각형 81">
              <a:extLst>
                <a:ext uri="{FF2B5EF4-FFF2-40B4-BE49-F238E27FC236}">
                  <a16:creationId xmlns:a16="http://schemas.microsoft.com/office/drawing/2014/main" id="{B3235544-74C6-12D3-0CC9-CD23837A7B16}"/>
                </a:ext>
              </a:extLst>
            </p:cNvPr>
            <p:cNvSpPr/>
            <p:nvPr/>
          </p:nvSpPr>
          <p:spPr>
            <a:xfrm>
              <a:off x="3025119" y="3668331"/>
              <a:ext cx="1667474" cy="239926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관리 그룹 정보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A9C0C806-4E21-3171-1CE6-3639480F925A}"/>
              </a:ext>
            </a:extLst>
          </p:cNvPr>
          <p:cNvGrpSpPr/>
          <p:nvPr/>
        </p:nvGrpSpPr>
        <p:grpSpPr>
          <a:xfrm>
            <a:off x="5686832" y="2164244"/>
            <a:ext cx="1494583" cy="652673"/>
            <a:chOff x="6350251" y="2830610"/>
            <a:chExt cx="1667476" cy="728174"/>
          </a:xfrm>
        </p:grpSpPr>
        <p:cxnSp>
          <p:nvCxnSpPr>
            <p:cNvPr id="88" name="직선 연결선[R] 41">
              <a:extLst>
                <a:ext uri="{FF2B5EF4-FFF2-40B4-BE49-F238E27FC236}">
                  <a16:creationId xmlns:a16="http://schemas.microsoft.com/office/drawing/2014/main" id="{42F27AA6-5C91-27DF-A22E-6B17787B9E90}"/>
                </a:ext>
              </a:extLst>
            </p:cNvPr>
            <p:cNvCxnSpPr>
              <a:cxnSpLocks/>
              <a:endCxn id="89" idx="2"/>
            </p:cNvCxnSpPr>
            <p:nvPr/>
          </p:nvCxnSpPr>
          <p:spPr>
            <a:xfrm flipV="1">
              <a:off x="7180602" y="3070536"/>
              <a:ext cx="3388" cy="248322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0AD40CFD-B740-74DA-545E-F72E52B5959B}"/>
                </a:ext>
              </a:extLst>
            </p:cNvPr>
            <p:cNvSpPr/>
            <p:nvPr/>
          </p:nvSpPr>
          <p:spPr>
            <a:xfrm>
              <a:off x="6350253" y="2830610"/>
              <a:ext cx="1667474" cy="2399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서비스 모니터링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EAE12B19-5F13-FCF0-9EC3-A0A777ACF5E3}"/>
                </a:ext>
              </a:extLst>
            </p:cNvPr>
            <p:cNvSpPr/>
            <p:nvPr/>
          </p:nvSpPr>
          <p:spPr>
            <a:xfrm>
              <a:off x="6350251" y="3318858"/>
              <a:ext cx="1667474" cy="239926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문자 발송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22FBAAB5-4A18-A15E-E55A-6330CE3D3A6E}"/>
              </a:ext>
            </a:extLst>
          </p:cNvPr>
          <p:cNvGrpSpPr/>
          <p:nvPr/>
        </p:nvGrpSpPr>
        <p:grpSpPr>
          <a:xfrm>
            <a:off x="4447473" y="2163500"/>
            <a:ext cx="843651" cy="651347"/>
            <a:chOff x="1603376" y="2829781"/>
            <a:chExt cx="941245" cy="726695"/>
          </a:xfrm>
        </p:grpSpPr>
        <p:cxnSp>
          <p:nvCxnSpPr>
            <p:cNvPr id="93" name="직선 연결선[R] 46">
              <a:extLst>
                <a:ext uri="{FF2B5EF4-FFF2-40B4-BE49-F238E27FC236}">
                  <a16:creationId xmlns:a16="http://schemas.microsoft.com/office/drawing/2014/main" id="{4288D78A-B512-54E7-4CEC-1CDC09D5E472}"/>
                </a:ext>
              </a:extLst>
            </p:cNvPr>
            <p:cNvCxnSpPr>
              <a:cxnSpLocks/>
              <a:stCxn id="96" idx="0"/>
              <a:endCxn id="94" idx="2"/>
            </p:cNvCxnSpPr>
            <p:nvPr/>
          </p:nvCxnSpPr>
          <p:spPr>
            <a:xfrm flipV="1">
              <a:off x="2073999" y="3069706"/>
              <a:ext cx="0" cy="246845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ED96BE95-E926-0CB8-AFD8-257AC3F1316D}"/>
                </a:ext>
              </a:extLst>
            </p:cNvPr>
            <p:cNvSpPr/>
            <p:nvPr/>
          </p:nvSpPr>
          <p:spPr>
            <a:xfrm>
              <a:off x="1603376" y="2829781"/>
              <a:ext cx="941245" cy="23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계정 관리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15DBEBEF-2F6A-CFC5-06E7-2926E3048E23}"/>
                </a:ext>
              </a:extLst>
            </p:cNvPr>
            <p:cNvSpPr/>
            <p:nvPr/>
          </p:nvSpPr>
          <p:spPr>
            <a:xfrm>
              <a:off x="1603376" y="3316551"/>
              <a:ext cx="941245" cy="239925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관리자 계정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</p:grpSp>
      <p:cxnSp>
        <p:nvCxnSpPr>
          <p:cNvPr id="98" name="꺾인 연결선[E] 97">
            <a:extLst>
              <a:ext uri="{FF2B5EF4-FFF2-40B4-BE49-F238E27FC236}">
                <a16:creationId xmlns:a16="http://schemas.microsoft.com/office/drawing/2014/main" id="{37DD85C0-3CAF-30CC-2C3D-2C44A060248F}"/>
              </a:ext>
            </a:extLst>
          </p:cNvPr>
          <p:cNvCxnSpPr>
            <a:cxnSpLocks/>
            <a:stCxn id="76" idx="0"/>
            <a:endCxn id="26" idx="2"/>
          </p:cNvCxnSpPr>
          <p:nvPr/>
        </p:nvCxnSpPr>
        <p:spPr>
          <a:xfrm rot="5400000" flipH="1" flipV="1">
            <a:off x="4612597" y="749655"/>
            <a:ext cx="466942" cy="2360750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꺾인 연결선[E] 98">
            <a:extLst>
              <a:ext uri="{FF2B5EF4-FFF2-40B4-BE49-F238E27FC236}">
                <a16:creationId xmlns:a16="http://schemas.microsoft.com/office/drawing/2014/main" id="{C00B1F36-BA2A-3F54-5B4A-F39822A0FA8B}"/>
              </a:ext>
            </a:extLst>
          </p:cNvPr>
          <p:cNvCxnSpPr>
            <a:cxnSpLocks/>
            <a:stCxn id="94" idx="0"/>
            <a:endCxn id="26" idx="2"/>
          </p:cNvCxnSpPr>
          <p:nvPr/>
        </p:nvCxnSpPr>
        <p:spPr>
          <a:xfrm rot="5400000" flipH="1" flipV="1">
            <a:off x="5214400" y="1351458"/>
            <a:ext cx="466942" cy="1157144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꺾인 연결선[E] 99">
            <a:extLst>
              <a:ext uri="{FF2B5EF4-FFF2-40B4-BE49-F238E27FC236}">
                <a16:creationId xmlns:a16="http://schemas.microsoft.com/office/drawing/2014/main" id="{950FCF91-6178-982B-5563-5ECE6C10478A}"/>
              </a:ext>
            </a:extLst>
          </p:cNvPr>
          <p:cNvCxnSpPr>
            <a:cxnSpLocks/>
            <a:stCxn id="89" idx="0"/>
            <a:endCxn id="26" idx="2"/>
          </p:cNvCxnSpPr>
          <p:nvPr/>
        </p:nvCxnSpPr>
        <p:spPr>
          <a:xfrm rot="16200000" flipV="1">
            <a:off x="5996442" y="1726561"/>
            <a:ext cx="467685" cy="407682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꺾인 연결선[E] 100">
            <a:extLst>
              <a:ext uri="{FF2B5EF4-FFF2-40B4-BE49-F238E27FC236}">
                <a16:creationId xmlns:a16="http://schemas.microsoft.com/office/drawing/2014/main" id="{78E89918-32C3-336E-5EFB-830D69FBF176}"/>
              </a:ext>
            </a:extLst>
          </p:cNvPr>
          <p:cNvCxnSpPr>
            <a:cxnSpLocks/>
            <a:stCxn id="43" idx="0"/>
            <a:endCxn id="26" idx="2"/>
          </p:cNvCxnSpPr>
          <p:nvPr/>
        </p:nvCxnSpPr>
        <p:spPr>
          <a:xfrm rot="16200000" flipV="1">
            <a:off x="6855476" y="867526"/>
            <a:ext cx="466942" cy="2125007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꺾인 연결선[E] 101">
            <a:extLst>
              <a:ext uri="{FF2B5EF4-FFF2-40B4-BE49-F238E27FC236}">
                <a16:creationId xmlns:a16="http://schemas.microsoft.com/office/drawing/2014/main" id="{4A8D6563-F4AC-0529-0D45-EE24B76AF15F}"/>
              </a:ext>
            </a:extLst>
          </p:cNvPr>
          <p:cNvCxnSpPr>
            <a:cxnSpLocks/>
            <a:stCxn id="31" idx="0"/>
            <a:endCxn id="26" idx="2"/>
          </p:cNvCxnSpPr>
          <p:nvPr/>
        </p:nvCxnSpPr>
        <p:spPr>
          <a:xfrm rot="16200000" flipV="1">
            <a:off x="7567882" y="155120"/>
            <a:ext cx="466942" cy="354981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7ADF5DB5-E07F-2A24-B837-330F9DA4E853}"/>
              </a:ext>
            </a:extLst>
          </p:cNvPr>
          <p:cNvSpPr/>
          <p:nvPr/>
        </p:nvSpPr>
        <p:spPr>
          <a:xfrm>
            <a:off x="5706301" y="3967501"/>
            <a:ext cx="766956" cy="215049"/>
          </a:xfrm>
          <a:prstGeom prst="rect">
            <a:avLst/>
          </a:prstGeom>
          <a:solidFill>
            <a:schemeClr val="tx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로그인</a:t>
            </a:r>
            <a:endParaRPr kumimoji="1" lang="x-none" altLang="en-US" sz="700" dirty="0">
              <a:solidFill>
                <a:schemeClr val="bg1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3455A929-68BE-58BA-F1BB-5C2DB71C31AE}"/>
              </a:ext>
            </a:extLst>
          </p:cNvPr>
          <p:cNvSpPr/>
          <p:nvPr/>
        </p:nvSpPr>
        <p:spPr>
          <a:xfrm>
            <a:off x="5706301" y="4456247"/>
            <a:ext cx="766956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대시보드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32" name="직선 연결선[R] 131">
            <a:extLst>
              <a:ext uri="{FF2B5EF4-FFF2-40B4-BE49-F238E27FC236}">
                <a16:creationId xmlns:a16="http://schemas.microsoft.com/office/drawing/2014/main" id="{D40CB04A-0D7E-4453-611E-6EFAF701C774}"/>
              </a:ext>
            </a:extLst>
          </p:cNvPr>
          <p:cNvCxnSpPr>
            <a:stCxn id="130" idx="2"/>
            <a:endCxn id="131" idx="0"/>
          </p:cNvCxnSpPr>
          <p:nvPr/>
        </p:nvCxnSpPr>
        <p:spPr>
          <a:xfrm>
            <a:off x="6089779" y="4182550"/>
            <a:ext cx="0" cy="27369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C40E27D6-9D8D-9635-EC70-F0AC426D440D}"/>
              </a:ext>
            </a:extLst>
          </p:cNvPr>
          <p:cNvSpPr/>
          <p:nvPr/>
        </p:nvSpPr>
        <p:spPr>
          <a:xfrm>
            <a:off x="5667954" y="4923187"/>
            <a:ext cx="843651" cy="215049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고객센터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cxnSp>
        <p:nvCxnSpPr>
          <p:cNvPr id="108" name="직선 연결선[R] 41">
            <a:extLst>
              <a:ext uri="{FF2B5EF4-FFF2-40B4-BE49-F238E27FC236}">
                <a16:creationId xmlns:a16="http://schemas.microsoft.com/office/drawing/2014/main" id="{5C7AF5C3-178D-22DA-AC6E-7A3FF9BF5AF8}"/>
              </a:ext>
            </a:extLst>
          </p:cNvPr>
          <p:cNvCxnSpPr>
            <a:cxnSpLocks/>
          </p:cNvCxnSpPr>
          <p:nvPr/>
        </p:nvCxnSpPr>
        <p:spPr>
          <a:xfrm flipV="1">
            <a:off x="6089779" y="5138237"/>
            <a:ext cx="1" cy="223319"/>
          </a:xfrm>
          <a:prstGeom prst="line">
            <a:avLst/>
          </a:prstGeom>
          <a:ln w="31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꺾인 연결선[E] 119">
            <a:extLst>
              <a:ext uri="{FF2B5EF4-FFF2-40B4-BE49-F238E27FC236}">
                <a16:creationId xmlns:a16="http://schemas.microsoft.com/office/drawing/2014/main" id="{DD6055FF-C553-21DE-6C44-594E38EF07AC}"/>
              </a:ext>
            </a:extLst>
          </p:cNvPr>
          <p:cNvCxnSpPr>
            <a:cxnSpLocks/>
            <a:stCxn id="104" idx="0"/>
            <a:endCxn id="131" idx="2"/>
          </p:cNvCxnSpPr>
          <p:nvPr/>
        </p:nvCxnSpPr>
        <p:spPr>
          <a:xfrm rot="16200000" flipV="1">
            <a:off x="5963834" y="4797241"/>
            <a:ext cx="251892" cy="1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4E9276D6-6FFA-343B-16C3-A17FE19E12A1}"/>
              </a:ext>
            </a:extLst>
          </p:cNvPr>
          <p:cNvSpPr/>
          <p:nvPr/>
        </p:nvSpPr>
        <p:spPr>
          <a:xfrm>
            <a:off x="563526" y="991826"/>
            <a:ext cx="11052506" cy="283589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16DC96D8-2E4A-8094-EC81-DD45089345CE}"/>
              </a:ext>
            </a:extLst>
          </p:cNvPr>
          <p:cNvSpPr/>
          <p:nvPr/>
        </p:nvSpPr>
        <p:spPr>
          <a:xfrm>
            <a:off x="563526" y="3975120"/>
            <a:ext cx="11052506" cy="275374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CC0107A-FCBD-41E0-9139-F2A61F84589C}"/>
              </a:ext>
            </a:extLst>
          </p:cNvPr>
          <p:cNvSpPr/>
          <p:nvPr/>
        </p:nvSpPr>
        <p:spPr>
          <a:xfrm>
            <a:off x="5667954" y="5351993"/>
            <a:ext cx="84365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Ins="72000"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문항 오류 접수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FA9ED3E5-9478-72E9-D6EE-12C24FCD39B9}"/>
              </a:ext>
            </a:extLst>
          </p:cNvPr>
          <p:cNvGrpSpPr/>
          <p:nvPr/>
        </p:nvGrpSpPr>
        <p:grpSpPr>
          <a:xfrm>
            <a:off x="2044314" y="2163500"/>
            <a:ext cx="843651" cy="1252501"/>
            <a:chOff x="1793744" y="2174812"/>
            <a:chExt cx="843651" cy="1252501"/>
          </a:xfrm>
        </p:grpSpPr>
        <p:cxnSp>
          <p:nvCxnSpPr>
            <p:cNvPr id="7" name="직선 연결선[R] 46">
              <a:extLst>
                <a:ext uri="{FF2B5EF4-FFF2-40B4-BE49-F238E27FC236}">
                  <a16:creationId xmlns:a16="http://schemas.microsoft.com/office/drawing/2014/main" id="{06292136-95F4-F843-3307-5C6BF9137170}"/>
                </a:ext>
              </a:extLst>
            </p:cNvPr>
            <p:cNvCxnSpPr>
              <a:cxnSpLocks/>
              <a:stCxn id="9" idx="0"/>
              <a:endCxn id="8" idx="2"/>
            </p:cNvCxnSpPr>
            <p:nvPr/>
          </p:nvCxnSpPr>
          <p:spPr>
            <a:xfrm flipV="1">
              <a:off x="2215570" y="2389860"/>
              <a:ext cx="0" cy="221251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46ECA171-308B-A56A-AA2E-41A882EA2B19}"/>
                </a:ext>
              </a:extLst>
            </p:cNvPr>
            <p:cNvSpPr/>
            <p:nvPr/>
          </p:nvSpPr>
          <p:spPr>
            <a:xfrm>
              <a:off x="1793744" y="2174812"/>
              <a:ext cx="843651" cy="21504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서비스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CA69CC3B-28E1-C894-7B52-0AC6D7454AEC}"/>
                </a:ext>
              </a:extLst>
            </p:cNvPr>
            <p:cNvSpPr/>
            <p:nvPr/>
          </p:nvSpPr>
          <p:spPr>
            <a:xfrm>
              <a:off x="1793744" y="2611111"/>
              <a:ext cx="843651" cy="21504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인트로 관리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75A3D18B-B6AC-4301-878E-E47882DB1B64}"/>
                </a:ext>
              </a:extLst>
            </p:cNvPr>
            <p:cNvSpPr/>
            <p:nvPr/>
          </p:nvSpPr>
          <p:spPr>
            <a:xfrm>
              <a:off x="1793744" y="2911688"/>
              <a:ext cx="843651" cy="21504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약관 관리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E88E2444-F2DC-8528-D89D-C0E3DB994410}"/>
                </a:ext>
              </a:extLst>
            </p:cNvPr>
            <p:cNvSpPr/>
            <p:nvPr/>
          </p:nvSpPr>
          <p:spPr>
            <a:xfrm>
              <a:off x="1793744" y="3212265"/>
              <a:ext cx="843651" cy="21504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학년도 관리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</p:grpSp>
      <p:cxnSp>
        <p:nvCxnSpPr>
          <p:cNvPr id="13" name="꺾인 연결선[E] 97">
            <a:extLst>
              <a:ext uri="{FF2B5EF4-FFF2-40B4-BE49-F238E27FC236}">
                <a16:creationId xmlns:a16="http://schemas.microsoft.com/office/drawing/2014/main" id="{045CA235-0B7D-FDB4-8F26-3C6BBCB8F363}"/>
              </a:ext>
            </a:extLst>
          </p:cNvPr>
          <p:cNvCxnSpPr>
            <a:cxnSpLocks/>
            <a:stCxn id="8" idx="0"/>
            <a:endCxn id="26" idx="2"/>
          </p:cNvCxnSpPr>
          <p:nvPr/>
        </p:nvCxnSpPr>
        <p:spPr>
          <a:xfrm rot="5400000" flipH="1" flipV="1">
            <a:off x="4012821" y="149879"/>
            <a:ext cx="466941" cy="356030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F9588A9-4A39-A9E3-660D-99A2689BA04D}"/>
              </a:ext>
            </a:extLst>
          </p:cNvPr>
          <p:cNvGrpSpPr/>
          <p:nvPr/>
        </p:nvGrpSpPr>
        <p:grpSpPr>
          <a:xfrm>
            <a:off x="10333535" y="4333453"/>
            <a:ext cx="1104891" cy="230318"/>
            <a:chOff x="503673" y="2974508"/>
            <a:chExt cx="1104891" cy="230318"/>
          </a:xfrm>
        </p:grpSpPr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6F51DF5B-BCAB-A424-4F0B-320BD01847C4}"/>
                </a:ext>
              </a:extLst>
            </p:cNvPr>
            <p:cNvSpPr/>
            <p:nvPr/>
          </p:nvSpPr>
          <p:spPr>
            <a:xfrm>
              <a:off x="503673" y="2974508"/>
              <a:ext cx="1104891" cy="230318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" name="Google Shape;879;p22">
              <a:extLst>
                <a:ext uri="{FF2B5EF4-FFF2-40B4-BE49-F238E27FC236}">
                  <a16:creationId xmlns:a16="http://schemas.microsoft.com/office/drawing/2014/main" id="{F9B8CF59-A35E-809E-6F59-4CFEEAC4AFB3}"/>
                </a:ext>
              </a:extLst>
            </p:cNvPr>
            <p:cNvSpPr/>
            <p:nvPr/>
          </p:nvSpPr>
          <p:spPr>
            <a:xfrm>
              <a:off x="530592" y="2982036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교육청 선택 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CC62F18B-765A-E2A7-18CE-F0D84B884CBE}"/>
              </a:ext>
            </a:extLst>
          </p:cNvPr>
          <p:cNvSpPr/>
          <p:nvPr/>
        </p:nvSpPr>
        <p:spPr>
          <a:xfrm>
            <a:off x="5683797" y="2879880"/>
            <a:ext cx="1494581" cy="2150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tx1"/>
                </a:solidFill>
              </a:rPr>
              <a:t>개인정보조회 이력</a:t>
            </a:r>
            <a:endParaRPr kumimoji="1" lang="x-none" altLang="en-US" sz="700" dirty="0">
              <a:solidFill>
                <a:schemeClr val="tx1"/>
              </a:solidFill>
            </a:endParaRPr>
          </a:p>
        </p:txBody>
      </p:sp>
      <p:graphicFrame>
        <p:nvGraphicFramePr>
          <p:cNvPr id="14" name="Google Shape;548;p12">
            <a:extLst>
              <a:ext uri="{FF2B5EF4-FFF2-40B4-BE49-F238E27FC236}">
                <a16:creationId xmlns:a16="http://schemas.microsoft.com/office/drawing/2014/main" id="{5EC792DB-2C71-4752-A9B0-C617934E0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8131140"/>
              </p:ext>
            </p:extLst>
          </p:nvPr>
        </p:nvGraphicFramePr>
        <p:xfrm>
          <a:off x="12194768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89090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메뉴 신규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9219864"/>
                  </a:ext>
                </a:extLst>
              </a:tr>
            </a:tbl>
          </a:graphicData>
        </a:graphic>
      </p:graphicFrame>
      <p:sp>
        <p:nvSpPr>
          <p:cNvPr id="15" name="직사각형 14">
            <a:extLst>
              <a:ext uri="{FF2B5EF4-FFF2-40B4-BE49-F238E27FC236}">
                <a16:creationId xmlns:a16="http://schemas.microsoft.com/office/drawing/2014/main" id="{006287ED-836B-338B-6D5B-FB0E40B1DE44}"/>
              </a:ext>
            </a:extLst>
          </p:cNvPr>
          <p:cNvSpPr/>
          <p:nvPr/>
        </p:nvSpPr>
        <p:spPr>
          <a:xfrm>
            <a:off x="6409921" y="5459517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TXT</a:t>
            </a:r>
            <a:r>
              <a:rPr lang="ko-KR" altLang="en-US" sz="600" b="1" dirty="0"/>
              <a:t>변경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EFAD17A0-2FF4-513D-A70D-723E2917E576}"/>
              </a:ext>
            </a:extLst>
          </p:cNvPr>
          <p:cNvGrpSpPr/>
          <p:nvPr/>
        </p:nvGrpSpPr>
        <p:grpSpPr>
          <a:xfrm>
            <a:off x="7533854" y="2163502"/>
            <a:ext cx="1245755" cy="1473870"/>
            <a:chOff x="7533854" y="2163502"/>
            <a:chExt cx="1245755" cy="1473870"/>
          </a:xfrm>
        </p:grpSpPr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AAC6C708-BEF9-E975-5F31-20B287D343D1}"/>
                </a:ext>
              </a:extLst>
            </p:cNvPr>
            <p:cNvSpPr/>
            <p:nvPr/>
          </p:nvSpPr>
          <p:spPr>
            <a:xfrm>
              <a:off x="7533854" y="2163502"/>
              <a:ext cx="1235192" cy="21504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통계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cxnSp>
          <p:nvCxnSpPr>
            <p:cNvPr id="60" name="직선 연결선[R] 41">
              <a:extLst>
                <a:ext uri="{FF2B5EF4-FFF2-40B4-BE49-F238E27FC236}">
                  <a16:creationId xmlns:a16="http://schemas.microsoft.com/office/drawing/2014/main" id="{009B18C8-491D-338D-F162-E68095290CEC}"/>
                </a:ext>
              </a:extLst>
            </p:cNvPr>
            <p:cNvCxnSpPr>
              <a:cxnSpLocks/>
              <a:endCxn id="43" idx="2"/>
            </p:cNvCxnSpPr>
            <p:nvPr/>
          </p:nvCxnSpPr>
          <p:spPr>
            <a:xfrm flipV="1">
              <a:off x="8151448" y="2378550"/>
              <a:ext cx="1" cy="22332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C41119E4-EC8C-8938-061B-B5AE4E720CB0}"/>
                </a:ext>
              </a:extLst>
            </p:cNvPr>
            <p:cNvSpPr/>
            <p:nvPr/>
          </p:nvSpPr>
          <p:spPr>
            <a:xfrm>
              <a:off x="7544417" y="2609489"/>
              <a:ext cx="1235192" cy="215049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가입자 통계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0257B741-C68D-18C3-05AF-1960A03E2D5B}"/>
                </a:ext>
              </a:extLst>
            </p:cNvPr>
            <p:cNvSpPr/>
            <p:nvPr/>
          </p:nvSpPr>
          <p:spPr>
            <a:xfrm>
              <a:off x="7544417" y="2882436"/>
              <a:ext cx="1235192" cy="215049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 err="1">
                  <a:solidFill>
                    <a:schemeClr val="tx1"/>
                  </a:solidFill>
                </a:rPr>
                <a:t>접속자</a:t>
              </a:r>
              <a:r>
                <a:rPr kumimoji="1" lang="ko-KR" altLang="en-US" sz="700" dirty="0">
                  <a:solidFill>
                    <a:schemeClr val="tx1"/>
                  </a:solidFill>
                </a:rPr>
                <a:t> 통계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E8BB913B-122B-119E-6DC3-1794F55F4411}"/>
                </a:ext>
              </a:extLst>
            </p:cNvPr>
            <p:cNvSpPr/>
            <p:nvPr/>
          </p:nvSpPr>
          <p:spPr>
            <a:xfrm>
              <a:off x="7544417" y="3155381"/>
              <a:ext cx="1235192" cy="215049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tx1"/>
                  </a:solidFill>
                </a:rPr>
                <a:t>수업 통계</a:t>
              </a:r>
              <a:endParaRPr kumimoji="1" lang="x-none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6AFB6DE4-5199-365E-0A2E-FEE03D1216B7}"/>
                </a:ext>
              </a:extLst>
            </p:cNvPr>
            <p:cNvSpPr/>
            <p:nvPr/>
          </p:nvSpPr>
          <p:spPr>
            <a:xfrm>
              <a:off x="7544417" y="3422323"/>
              <a:ext cx="1235192" cy="215049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t"/>
              <a:r>
                <a:rPr lang="ko-KR" altLang="en-US" sz="700" dirty="0">
                  <a:solidFill>
                    <a:srgbClr val="000000"/>
                  </a:solidFill>
                  <a:latin typeface="Arial" panose="020B0604020202020204" pitchFamily="34" charset="0"/>
                </a:rPr>
                <a:t>진단</a:t>
              </a:r>
              <a:r>
                <a:rPr lang="en-US" altLang="ko-KR" sz="700" dirty="0">
                  <a:solidFill>
                    <a:srgbClr val="000000"/>
                  </a:solidFill>
                  <a:latin typeface="Arial" panose="020B0604020202020204" pitchFamily="34" charset="0"/>
                </a:rPr>
                <a:t>/</a:t>
              </a:r>
              <a:r>
                <a:rPr lang="ko-KR" altLang="en-US" sz="700" dirty="0">
                  <a:solidFill>
                    <a:srgbClr val="000000"/>
                  </a:solidFill>
                  <a:latin typeface="Arial" panose="020B0604020202020204" pitchFamily="34" charset="0"/>
                </a:rPr>
                <a:t>콘텐츠 통계</a:t>
              </a:r>
            </a:p>
          </p:txBody>
        </p:sp>
      </p:grp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3732DED5-AD58-E9B2-BAB1-F25F44555571}"/>
              </a:ext>
            </a:extLst>
          </p:cNvPr>
          <p:cNvSpPr/>
          <p:nvPr/>
        </p:nvSpPr>
        <p:spPr>
          <a:xfrm>
            <a:off x="8491967" y="2584211"/>
            <a:ext cx="575283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3.2.1 </a:t>
            </a:r>
            <a:r>
              <a:rPr lang="ko-KR" altLang="en-US" sz="600" b="1" dirty="0"/>
              <a:t>신규 추가</a:t>
            </a:r>
          </a:p>
        </p:txBody>
      </p:sp>
    </p:spTree>
    <p:extLst>
      <p:ext uri="{BB962C8B-B14F-4D97-AF65-F5344CB8AC3E}">
        <p14:creationId xmlns:p14="http://schemas.microsoft.com/office/powerpoint/2010/main" val="264637079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07510B14-C76F-6F95-A625-2ECC7BD02F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14868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BO-K-STA-002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D8EEF891-DFA3-7F4B-8ECD-4870D98892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1293916"/>
              </p:ext>
            </p:extLst>
          </p:nvPr>
        </p:nvGraphicFramePr>
        <p:xfrm>
          <a:off x="9042400" y="1315767"/>
          <a:ext cx="3037052" cy="6014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202375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2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지역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학교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디바이스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OS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통합 현황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979140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디바이스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/OS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 필터 기준의 접속자의 디바이스 및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OS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디바이스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PC,Mobile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OS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Windows, Tablet, Mac, AOS, IOS, Linux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확인 필요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범례 클릭 시 해당 항목 도넛 차트에서 제거되며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범례에 취소선이 적용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 필터 기준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별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기간 설정별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23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시까지 시간 단위로 표시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날짜를 포함한 해당 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월요일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일요일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까지 일 단위로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날짜를 포함한 해당 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말일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까지 일 단위로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표시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필터 기준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중 최대값 기준으로 자동 스케일링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50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단위로 구간 생성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2A.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다중 사용자 유형 노출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마우스 오버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차트의 시간과 접속한 사용자 유형이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이상인 경우 사용자 유형별 접속 수 구분하여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2B.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단일 사용자 유형 노출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마우스 오버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차트의 시간과 접속한 사용자 유형이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 경우 해당 사용자 유형만 단독으로 표시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4683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 기준 지역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학생의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페이지 당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항목별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카운트의 기준은 로그인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지역 목록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학교급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 동안의 총 접속 건수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사용자의 중복 접속 포함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제거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회원이 하루에 한 번만 카운트 되며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단위로 중복을 제거한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매일 접속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수 만큼 집계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화면에 조회된 데이터를 엑셀 파일로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77896"/>
                  </a:ext>
                </a:extLst>
              </a:tr>
            </a:tbl>
          </a:graphicData>
        </a:graphic>
      </p:graphicFrame>
      <p:sp>
        <p:nvSpPr>
          <p:cNvPr id="59" name="직사각형 58">
            <a:extLst>
              <a:ext uri="{FF2B5EF4-FFF2-40B4-BE49-F238E27FC236}">
                <a16:creationId xmlns:a16="http://schemas.microsoft.com/office/drawing/2014/main" id="{AF91E4B3-296E-E7A5-11DE-EF4A679C0D0C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AFB6C860-173C-9045-E4EC-11BCA1B17A72}"/>
              </a:ext>
            </a:extLst>
          </p:cNvPr>
          <p:cNvSpPr txBox="1"/>
          <p:nvPr/>
        </p:nvSpPr>
        <p:spPr>
          <a:xfrm>
            <a:off x="380023" y="92878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 err="1"/>
              <a:t>접속자</a:t>
            </a:r>
            <a:r>
              <a:rPr kumimoji="1" lang="ko-KR" altLang="en-US" sz="1000" b="1" dirty="0"/>
              <a:t> 통계</a:t>
            </a:r>
            <a:endParaRPr kumimoji="1" lang="x-none" altLang="en-US" sz="1000" b="1" dirty="0"/>
          </a:p>
        </p:txBody>
      </p:sp>
      <p:cxnSp>
        <p:nvCxnSpPr>
          <p:cNvPr id="142" name="직선 연결선[R] 94">
            <a:extLst>
              <a:ext uri="{FF2B5EF4-FFF2-40B4-BE49-F238E27FC236}">
                <a16:creationId xmlns:a16="http://schemas.microsoft.com/office/drawing/2014/main" id="{660CDA13-CA4E-7ABD-D33D-89AD5B0CD4D2}"/>
              </a:ext>
            </a:extLst>
          </p:cNvPr>
          <p:cNvCxnSpPr>
            <a:cxnSpLocks/>
          </p:cNvCxnSpPr>
          <p:nvPr/>
        </p:nvCxnSpPr>
        <p:spPr>
          <a:xfrm>
            <a:off x="375269" y="1178685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3FFC3ABE-ACA2-AB54-D9EE-FFF4E20D52A4}"/>
              </a:ext>
            </a:extLst>
          </p:cNvPr>
          <p:cNvSpPr/>
          <p:nvPr/>
        </p:nvSpPr>
        <p:spPr>
          <a:xfrm>
            <a:off x="6056144" y="863609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</a:rPr>
              <a:t>2025.07.11 ~</a:t>
            </a:r>
            <a:r>
              <a:rPr lang="ko-KR" altLang="en-US" sz="700" kern="0" dirty="0">
                <a:latin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2025.07.11</a:t>
            </a:r>
          </a:p>
        </p:txBody>
      </p:sp>
      <p:sp>
        <p:nvSpPr>
          <p:cNvPr id="145" name="자유형 103">
            <a:extLst>
              <a:ext uri="{FF2B5EF4-FFF2-40B4-BE49-F238E27FC236}">
                <a16:creationId xmlns:a16="http://schemas.microsoft.com/office/drawing/2014/main" id="{40E7B472-F014-C85A-F8EA-FBEFECCB1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134" y="909147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613CE222-E054-B5BE-94B9-B84640DA96C6}"/>
              </a:ext>
            </a:extLst>
          </p:cNvPr>
          <p:cNvGrpSpPr/>
          <p:nvPr/>
        </p:nvGrpSpPr>
        <p:grpSpPr>
          <a:xfrm>
            <a:off x="7408536" y="866325"/>
            <a:ext cx="1381716" cy="216344"/>
            <a:chOff x="6937825" y="2239260"/>
            <a:chExt cx="1381716" cy="216344"/>
          </a:xfrm>
        </p:grpSpPr>
        <p:sp>
          <p:nvSpPr>
            <p:cNvPr id="147" name="모서리가 둥근 직사각형 153">
              <a:extLst>
                <a:ext uri="{FF2B5EF4-FFF2-40B4-BE49-F238E27FC236}">
                  <a16:creationId xmlns:a16="http://schemas.microsoft.com/office/drawing/2014/main" id="{AF2A1234-D707-8043-3E16-47E7FFB418DC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148" name="직선 연결선[R] 154">
              <a:extLst>
                <a:ext uri="{FF2B5EF4-FFF2-40B4-BE49-F238E27FC236}">
                  <a16:creationId xmlns:a16="http://schemas.microsoft.com/office/drawing/2014/main" id="{48485ED2-FB48-E552-F4F0-9111574B3ACD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모서리가 둥근 직사각형 155">
              <a:extLst>
                <a:ext uri="{FF2B5EF4-FFF2-40B4-BE49-F238E27FC236}">
                  <a16:creationId xmlns:a16="http://schemas.microsoft.com/office/drawing/2014/main" id="{E851555C-CCC6-68E5-A38A-F1B6BE480D47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일</a:t>
              </a:r>
            </a:p>
          </p:txBody>
        </p:sp>
        <p:sp>
          <p:nvSpPr>
            <p:cNvPr id="150" name="모서리가 둥근 직사각형 156">
              <a:extLst>
                <a:ext uri="{FF2B5EF4-FFF2-40B4-BE49-F238E27FC236}">
                  <a16:creationId xmlns:a16="http://schemas.microsoft.com/office/drawing/2014/main" id="{1063FBC2-C62B-1534-0220-5412F13B1C4A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주</a:t>
              </a:r>
            </a:p>
          </p:txBody>
        </p:sp>
        <p:sp>
          <p:nvSpPr>
            <p:cNvPr id="151" name="모서리가 둥근 직사각형 157">
              <a:extLst>
                <a:ext uri="{FF2B5EF4-FFF2-40B4-BE49-F238E27FC236}">
                  <a16:creationId xmlns:a16="http://schemas.microsoft.com/office/drawing/2014/main" id="{1AB2318C-85A5-684F-7639-5D329CB51D3D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월</a:t>
              </a:r>
            </a:p>
          </p:txBody>
        </p:sp>
        <p:cxnSp>
          <p:nvCxnSpPr>
            <p:cNvPr id="152" name="직선 연결선[R] 154">
              <a:extLst>
                <a:ext uri="{FF2B5EF4-FFF2-40B4-BE49-F238E27FC236}">
                  <a16:creationId xmlns:a16="http://schemas.microsoft.com/office/drawing/2014/main" id="{A9656974-C1CA-A0FC-D24E-111F14447F39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모서리가 둥근 직사각형 157">
              <a:extLst>
                <a:ext uri="{FF2B5EF4-FFF2-40B4-BE49-F238E27FC236}">
                  <a16:creationId xmlns:a16="http://schemas.microsoft.com/office/drawing/2014/main" id="{5203228F-E28E-C07C-4D7B-6088258522C3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54" name="직사각형 153">
            <a:extLst>
              <a:ext uri="{FF2B5EF4-FFF2-40B4-BE49-F238E27FC236}">
                <a16:creationId xmlns:a16="http://schemas.microsoft.com/office/drawing/2014/main" id="{2A6BD6B0-AC8A-D11B-9D21-A0A445167FBB}"/>
              </a:ext>
            </a:extLst>
          </p:cNvPr>
          <p:cNvSpPr/>
          <p:nvPr/>
        </p:nvSpPr>
        <p:spPr>
          <a:xfrm>
            <a:off x="5122847" y="866581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55" name="직사각형 154">
            <a:extLst>
              <a:ext uri="{FF2B5EF4-FFF2-40B4-BE49-F238E27FC236}">
                <a16:creationId xmlns:a16="http://schemas.microsoft.com/office/drawing/2014/main" id="{2FFED86C-139B-B11A-12D6-567207424420}"/>
              </a:ext>
            </a:extLst>
          </p:cNvPr>
          <p:cNvSpPr/>
          <p:nvPr/>
        </p:nvSpPr>
        <p:spPr>
          <a:xfrm>
            <a:off x="4281086" y="866581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graphicFrame>
        <p:nvGraphicFramePr>
          <p:cNvPr id="158" name="차트 157">
            <a:extLst>
              <a:ext uri="{FF2B5EF4-FFF2-40B4-BE49-F238E27FC236}">
                <a16:creationId xmlns:a16="http://schemas.microsoft.com/office/drawing/2014/main" id="{3E5BCEAD-245E-F7B0-3140-DF38A6AA69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3534627"/>
              </p:ext>
            </p:extLst>
          </p:nvPr>
        </p:nvGraphicFramePr>
        <p:xfrm>
          <a:off x="2734736" y="1706270"/>
          <a:ext cx="1439662" cy="1199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TextBox 158">
            <a:extLst>
              <a:ext uri="{FF2B5EF4-FFF2-40B4-BE49-F238E27FC236}">
                <a16:creationId xmlns:a16="http://schemas.microsoft.com/office/drawing/2014/main" id="{6D63ADCC-7587-0981-4536-F8AFEE86C7E3}"/>
              </a:ext>
            </a:extLst>
          </p:cNvPr>
          <p:cNvSpPr txBox="1"/>
          <p:nvPr/>
        </p:nvSpPr>
        <p:spPr>
          <a:xfrm>
            <a:off x="3128356" y="1611956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디바이스</a:t>
            </a:r>
            <a:endParaRPr kumimoji="1" lang="x-none" altLang="en-US" sz="800" b="1" dirty="0"/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F7A64B04-FBD3-9DF4-5230-8825E3FC5FDE}"/>
              </a:ext>
            </a:extLst>
          </p:cNvPr>
          <p:cNvGrpSpPr/>
          <p:nvPr/>
        </p:nvGrpSpPr>
        <p:grpSpPr>
          <a:xfrm>
            <a:off x="4080704" y="1767336"/>
            <a:ext cx="355613" cy="227942"/>
            <a:chOff x="3352137" y="2433336"/>
            <a:chExt cx="355613" cy="227942"/>
          </a:xfrm>
        </p:grpSpPr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ACA90D46-CBF1-DB0B-EAD6-914153C5C487}"/>
                </a:ext>
              </a:extLst>
            </p:cNvPr>
            <p:cNvGrpSpPr/>
            <p:nvPr/>
          </p:nvGrpSpPr>
          <p:grpSpPr>
            <a:xfrm>
              <a:off x="3352137" y="2433336"/>
              <a:ext cx="202055" cy="92333"/>
              <a:chOff x="701649" y="2491505"/>
              <a:chExt cx="202055" cy="92333"/>
            </a:xfrm>
          </p:grpSpPr>
          <p:sp>
            <p:nvSpPr>
              <p:cNvPr id="186" name="직사각형 185">
                <a:extLst>
                  <a:ext uri="{FF2B5EF4-FFF2-40B4-BE49-F238E27FC236}">
                    <a16:creationId xmlns:a16="http://schemas.microsoft.com/office/drawing/2014/main" id="{918BFCB0-93C8-277D-FAF4-5B74EE034F08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163E64"/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4236934A-3A6A-F57F-E4A7-CE2A6D6616F8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913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PC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42C9970B-FD1F-71BD-0436-909BE2C61745}"/>
                </a:ext>
              </a:extLst>
            </p:cNvPr>
            <p:cNvGrpSpPr/>
            <p:nvPr/>
          </p:nvGrpSpPr>
          <p:grpSpPr>
            <a:xfrm>
              <a:off x="3353411" y="2568945"/>
              <a:ext cx="354339" cy="92333"/>
              <a:chOff x="701649" y="2491505"/>
              <a:chExt cx="354339" cy="92333"/>
            </a:xfrm>
          </p:grpSpPr>
          <p:sp>
            <p:nvSpPr>
              <p:cNvPr id="184" name="직사각형 183">
                <a:extLst>
                  <a:ext uri="{FF2B5EF4-FFF2-40B4-BE49-F238E27FC236}">
                    <a16:creationId xmlns:a16="http://schemas.microsoft.com/office/drawing/2014/main" id="{3313D861-1C28-F491-C51A-7D8F857F868E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215F9A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B7300E7E-4AB5-1164-ED7B-2ECF8A515800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24365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Mobile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aphicFrame>
        <p:nvGraphicFramePr>
          <p:cNvPr id="161" name="차트 160">
            <a:extLst>
              <a:ext uri="{FF2B5EF4-FFF2-40B4-BE49-F238E27FC236}">
                <a16:creationId xmlns:a16="http://schemas.microsoft.com/office/drawing/2014/main" id="{DE5041CA-19D0-EB3B-5F2A-9931F85A02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0951894"/>
              </p:ext>
            </p:extLst>
          </p:nvPr>
        </p:nvGraphicFramePr>
        <p:xfrm>
          <a:off x="4641205" y="1706270"/>
          <a:ext cx="1439662" cy="1199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2" name="TextBox 161">
            <a:extLst>
              <a:ext uri="{FF2B5EF4-FFF2-40B4-BE49-F238E27FC236}">
                <a16:creationId xmlns:a16="http://schemas.microsoft.com/office/drawing/2014/main" id="{38130F0C-A59C-9110-2C94-D36F4E25253A}"/>
              </a:ext>
            </a:extLst>
          </p:cNvPr>
          <p:cNvSpPr txBox="1"/>
          <p:nvPr/>
        </p:nvSpPr>
        <p:spPr>
          <a:xfrm>
            <a:off x="5171080" y="1587070"/>
            <a:ext cx="37991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</a:t>
            </a:r>
            <a:r>
              <a:rPr kumimoji="1" lang="en-US" altLang="ko-KR" sz="800" b="1" dirty="0"/>
              <a:t>OS</a:t>
            </a:r>
            <a:endParaRPr kumimoji="1" lang="x-none" altLang="en-US" sz="800" b="1" dirty="0"/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666E5B69-1880-A2DB-DA74-836D6B0754A7}"/>
              </a:ext>
            </a:extLst>
          </p:cNvPr>
          <p:cNvGrpSpPr/>
          <p:nvPr/>
        </p:nvGrpSpPr>
        <p:grpSpPr>
          <a:xfrm>
            <a:off x="6016051" y="1752458"/>
            <a:ext cx="424872" cy="808384"/>
            <a:chOff x="8401470" y="1979071"/>
            <a:chExt cx="424872" cy="808384"/>
          </a:xfrm>
        </p:grpSpPr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08F1B20F-9C17-33B8-603D-0AFBC8C0E040}"/>
                </a:ext>
              </a:extLst>
            </p:cNvPr>
            <p:cNvGrpSpPr/>
            <p:nvPr/>
          </p:nvGrpSpPr>
          <p:grpSpPr>
            <a:xfrm>
              <a:off x="8401470" y="1979071"/>
              <a:ext cx="424872" cy="92333"/>
              <a:chOff x="701649" y="2491505"/>
              <a:chExt cx="424872" cy="92333"/>
            </a:xfrm>
          </p:grpSpPr>
          <p:sp>
            <p:nvSpPr>
              <p:cNvPr id="180" name="직사각형 179">
                <a:extLst>
                  <a:ext uri="{FF2B5EF4-FFF2-40B4-BE49-F238E27FC236}">
                    <a16:creationId xmlns:a16="http://schemas.microsoft.com/office/drawing/2014/main" id="{108562C3-3313-5BC9-4224-9137690AB008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163E64"/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BD13F18A-59A9-910D-2444-4335A77900DC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314189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en-US" sz="600" dirty="0">
                    <a:latin typeface="+mn-ea"/>
                  </a:rPr>
                  <a:t>Windows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E06480BD-998D-9120-1C6B-1A14E3179A49}"/>
                </a:ext>
              </a:extLst>
            </p:cNvPr>
            <p:cNvGrpSpPr/>
            <p:nvPr/>
          </p:nvGrpSpPr>
          <p:grpSpPr>
            <a:xfrm>
              <a:off x="8408465" y="2138195"/>
              <a:ext cx="327089" cy="92333"/>
              <a:chOff x="701649" y="2491505"/>
              <a:chExt cx="327089" cy="92333"/>
            </a:xfrm>
          </p:grpSpPr>
          <p:sp>
            <p:nvSpPr>
              <p:cNvPr id="178" name="직사각형 177">
                <a:extLst>
                  <a:ext uri="{FF2B5EF4-FFF2-40B4-BE49-F238E27FC236}">
                    <a16:creationId xmlns:a16="http://schemas.microsoft.com/office/drawing/2014/main" id="{A44C1545-E6FE-5BCD-D10F-7C81F2605C1E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474E6B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D5E32457-C63B-11AE-1CAA-0391B1A2D782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21640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Tablet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66" name="그룹 165">
              <a:extLst>
                <a:ext uri="{FF2B5EF4-FFF2-40B4-BE49-F238E27FC236}">
                  <a16:creationId xmlns:a16="http://schemas.microsoft.com/office/drawing/2014/main" id="{911827ED-012D-4ACA-C4C6-4538FEEB92D5}"/>
                </a:ext>
              </a:extLst>
            </p:cNvPr>
            <p:cNvGrpSpPr/>
            <p:nvPr/>
          </p:nvGrpSpPr>
          <p:grpSpPr>
            <a:xfrm>
              <a:off x="8408655" y="2279875"/>
              <a:ext cx="258159" cy="92333"/>
              <a:chOff x="701649" y="2491505"/>
              <a:chExt cx="258159" cy="92333"/>
            </a:xfrm>
          </p:grpSpPr>
          <p:sp>
            <p:nvSpPr>
              <p:cNvPr id="176" name="직사각형 175">
                <a:extLst>
                  <a:ext uri="{FF2B5EF4-FFF2-40B4-BE49-F238E27FC236}">
                    <a16:creationId xmlns:a16="http://schemas.microsoft.com/office/drawing/2014/main" id="{FE1394A3-ACE9-E536-3D05-24B3703D6EA7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526D82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CDD04B48-CF15-D876-F6F1-CDDD113C742C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14747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Mac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AB85748A-AABF-7444-9EC6-7CB10B5D7812}"/>
                </a:ext>
              </a:extLst>
            </p:cNvPr>
            <p:cNvGrpSpPr/>
            <p:nvPr/>
          </p:nvGrpSpPr>
          <p:grpSpPr>
            <a:xfrm>
              <a:off x="8408209" y="2419992"/>
              <a:ext cx="272587" cy="92333"/>
              <a:chOff x="701649" y="2491505"/>
              <a:chExt cx="272587" cy="92333"/>
            </a:xfrm>
          </p:grpSpPr>
          <p:sp>
            <p:nvSpPr>
              <p:cNvPr id="174" name="직사각형 173">
                <a:extLst>
                  <a:ext uri="{FF2B5EF4-FFF2-40B4-BE49-F238E27FC236}">
                    <a16:creationId xmlns:a16="http://schemas.microsoft.com/office/drawing/2014/main" id="{110A40D4-BD71-7607-A9C9-D2C2CCEC8C42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9DB2BF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3F1A8D9C-4F11-4E91-3108-5019A6B00ABD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16190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en-US" sz="600" dirty="0">
                    <a:latin typeface="+mn-ea"/>
                  </a:rPr>
                  <a:t>AOS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7E2ABE59-92AD-F26B-50C1-29442CBA46A6}"/>
                </a:ext>
              </a:extLst>
            </p:cNvPr>
            <p:cNvGrpSpPr/>
            <p:nvPr/>
          </p:nvGrpSpPr>
          <p:grpSpPr>
            <a:xfrm>
              <a:off x="8410299" y="2562399"/>
              <a:ext cx="242129" cy="92333"/>
              <a:chOff x="701649" y="2491505"/>
              <a:chExt cx="242129" cy="92333"/>
            </a:xfrm>
          </p:grpSpPr>
          <p:sp>
            <p:nvSpPr>
              <p:cNvPr id="172" name="직사각형 171">
                <a:extLst>
                  <a:ext uri="{FF2B5EF4-FFF2-40B4-BE49-F238E27FC236}">
                    <a16:creationId xmlns:a16="http://schemas.microsoft.com/office/drawing/2014/main" id="{14196E80-4391-DFF2-1F63-BE3663653117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DDE6ED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4FE9E6C0-6EA9-D5C7-A992-7673F42D5B94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13144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en-US" sz="600" dirty="0">
                    <a:latin typeface="+mn-ea"/>
                  </a:rPr>
                  <a:t>IOS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69" name="그룹 168">
              <a:extLst>
                <a:ext uri="{FF2B5EF4-FFF2-40B4-BE49-F238E27FC236}">
                  <a16:creationId xmlns:a16="http://schemas.microsoft.com/office/drawing/2014/main" id="{1BB3E778-1BC4-2CF0-1B47-F6FDA32ECD5F}"/>
                </a:ext>
              </a:extLst>
            </p:cNvPr>
            <p:cNvGrpSpPr/>
            <p:nvPr/>
          </p:nvGrpSpPr>
          <p:grpSpPr>
            <a:xfrm>
              <a:off x="8411401" y="2695122"/>
              <a:ext cx="296631" cy="92333"/>
              <a:chOff x="701649" y="2491505"/>
              <a:chExt cx="296631" cy="92333"/>
            </a:xfrm>
          </p:grpSpPr>
          <p:sp>
            <p:nvSpPr>
              <p:cNvPr id="170" name="직사각형 169">
                <a:extLst>
                  <a:ext uri="{FF2B5EF4-FFF2-40B4-BE49-F238E27FC236}">
                    <a16:creationId xmlns:a16="http://schemas.microsoft.com/office/drawing/2014/main" id="{B8B5E023-2E6C-7434-AA09-9D6534FC1E1F}"/>
                  </a:ext>
                </a:extLst>
              </p:cNvPr>
              <p:cNvSpPr/>
              <p:nvPr/>
            </p:nvSpPr>
            <p:spPr>
              <a:xfrm>
                <a:off x="701649" y="2493419"/>
                <a:ext cx="88505" cy="88505"/>
              </a:xfrm>
              <a:prstGeom prst="rect">
                <a:avLst/>
              </a:prstGeom>
              <a:solidFill>
                <a:srgbClr val="967CA3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4C4C49EF-ABE2-2C4B-14FA-26FB441492A1}"/>
                  </a:ext>
                </a:extLst>
              </p:cNvPr>
              <p:cNvSpPr txBox="1"/>
              <p:nvPr/>
            </p:nvSpPr>
            <p:spPr>
              <a:xfrm>
                <a:off x="812332" y="2491505"/>
                <a:ext cx="18594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en-US" sz="600" dirty="0">
                    <a:latin typeface="+mn-ea"/>
                  </a:rPr>
                  <a:t>Linux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FA4DA750-A151-DD7F-C09F-AD427A67BF07}"/>
              </a:ext>
            </a:extLst>
          </p:cNvPr>
          <p:cNvSpPr txBox="1"/>
          <p:nvPr/>
        </p:nvSpPr>
        <p:spPr>
          <a:xfrm>
            <a:off x="326649" y="307968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수</a:t>
            </a:r>
            <a:endParaRPr kumimoji="1" lang="x-none" altLang="en-US" sz="800" b="1" dirty="0"/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53BF11A5-3C25-2C96-7475-03402206C53B}"/>
              </a:ext>
            </a:extLst>
          </p:cNvPr>
          <p:cNvSpPr/>
          <p:nvPr/>
        </p:nvSpPr>
        <p:spPr>
          <a:xfrm>
            <a:off x="346965" y="3329292"/>
            <a:ext cx="8388801" cy="167642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225" name="그룹 224">
            <a:extLst>
              <a:ext uri="{FF2B5EF4-FFF2-40B4-BE49-F238E27FC236}">
                <a16:creationId xmlns:a16="http://schemas.microsoft.com/office/drawing/2014/main" id="{5A98F085-D82C-7F87-2F4E-FD31D477A86C}"/>
              </a:ext>
            </a:extLst>
          </p:cNvPr>
          <p:cNvGrpSpPr/>
          <p:nvPr/>
        </p:nvGrpSpPr>
        <p:grpSpPr>
          <a:xfrm>
            <a:off x="770230" y="3712788"/>
            <a:ext cx="7847944" cy="1022670"/>
            <a:chOff x="936551" y="3333784"/>
            <a:chExt cx="5185749" cy="1022670"/>
          </a:xfrm>
        </p:grpSpPr>
        <p:cxnSp>
          <p:nvCxnSpPr>
            <p:cNvPr id="226" name="직선 연결선[R] 217">
              <a:extLst>
                <a:ext uri="{FF2B5EF4-FFF2-40B4-BE49-F238E27FC236}">
                  <a16:creationId xmlns:a16="http://schemas.microsoft.com/office/drawing/2014/main" id="{2864763E-6473-3FAB-C0C3-B40DA36B864D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[R] 218">
              <a:extLst>
                <a:ext uri="{FF2B5EF4-FFF2-40B4-BE49-F238E27FC236}">
                  <a16:creationId xmlns:a16="http://schemas.microsoft.com/office/drawing/2014/main" id="{545DC369-BBD7-3AF5-7392-81D974ADC405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[R] 219">
              <a:extLst>
                <a:ext uri="{FF2B5EF4-FFF2-40B4-BE49-F238E27FC236}">
                  <a16:creationId xmlns:a16="http://schemas.microsoft.com/office/drawing/2014/main" id="{EAB2B89F-A19C-8BA9-123B-B2644A7D89E1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[R] 220">
              <a:extLst>
                <a:ext uri="{FF2B5EF4-FFF2-40B4-BE49-F238E27FC236}">
                  <a16:creationId xmlns:a16="http://schemas.microsoft.com/office/drawing/2014/main" id="{FBE914E5-B2C8-D499-E9D7-DD0BEB9ACECE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[R] 221">
              <a:extLst>
                <a:ext uri="{FF2B5EF4-FFF2-40B4-BE49-F238E27FC236}">
                  <a16:creationId xmlns:a16="http://schemas.microsoft.com/office/drawing/2014/main" id="{7268FA63-041F-BF11-2C43-56B1BA5D7373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54573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[R] 222">
              <a:extLst>
                <a:ext uri="{FF2B5EF4-FFF2-40B4-BE49-F238E27FC236}">
                  <a16:creationId xmlns:a16="http://schemas.microsoft.com/office/drawing/2014/main" id="{614F96B4-7D13-4AD7-001D-495CCA27A2C6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33378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5" name="그룹 654">
            <a:extLst>
              <a:ext uri="{FF2B5EF4-FFF2-40B4-BE49-F238E27FC236}">
                <a16:creationId xmlns:a16="http://schemas.microsoft.com/office/drawing/2014/main" id="{CD7A7A1E-AC58-FA1A-7F08-B117B423FB5D}"/>
              </a:ext>
            </a:extLst>
          </p:cNvPr>
          <p:cNvGrpSpPr/>
          <p:nvPr/>
        </p:nvGrpSpPr>
        <p:grpSpPr>
          <a:xfrm>
            <a:off x="770230" y="4810625"/>
            <a:ext cx="7838197" cy="93543"/>
            <a:chOff x="814969" y="4671096"/>
            <a:chExt cx="7838197" cy="93543"/>
          </a:xfrm>
        </p:grpSpPr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D3D7652-A9F8-C400-931E-EDE3ACC5D118}"/>
                </a:ext>
              </a:extLst>
            </p:cNvPr>
            <p:cNvSpPr txBox="1"/>
            <p:nvPr/>
          </p:nvSpPr>
          <p:spPr>
            <a:xfrm>
              <a:off x="814969" y="467120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C2819680-C8EA-EF9D-449A-5A7EAC314E21}"/>
                </a:ext>
              </a:extLst>
            </p:cNvPr>
            <p:cNvSpPr txBox="1"/>
            <p:nvPr/>
          </p:nvSpPr>
          <p:spPr>
            <a:xfrm>
              <a:off x="1147745" y="467125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D2308F6E-E577-68C0-F27D-4EEA95DF6C13}"/>
                </a:ext>
              </a:extLst>
            </p:cNvPr>
            <p:cNvSpPr txBox="1"/>
            <p:nvPr/>
          </p:nvSpPr>
          <p:spPr>
            <a:xfrm>
              <a:off x="8468820" y="467130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8224A059-378D-34FB-3B23-2A4B58740696}"/>
                </a:ext>
              </a:extLst>
            </p:cNvPr>
            <p:cNvSpPr txBox="1"/>
            <p:nvPr/>
          </p:nvSpPr>
          <p:spPr>
            <a:xfrm>
              <a:off x="1480521" y="467136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180ED7-1475-5711-A3F1-DE5A9A5B5CBE}"/>
                </a:ext>
              </a:extLst>
            </p:cNvPr>
            <p:cNvSpPr txBox="1"/>
            <p:nvPr/>
          </p:nvSpPr>
          <p:spPr>
            <a:xfrm>
              <a:off x="1813297" y="467141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3A49D791-27DD-2D0B-0B35-D877D549DC70}"/>
                </a:ext>
              </a:extLst>
            </p:cNvPr>
            <p:cNvSpPr txBox="1"/>
            <p:nvPr/>
          </p:nvSpPr>
          <p:spPr>
            <a:xfrm>
              <a:off x="2146073" y="467146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22F999A7-87A3-E7DC-EAD4-9436E5EA76A8}"/>
                </a:ext>
              </a:extLst>
            </p:cNvPr>
            <p:cNvSpPr txBox="1"/>
            <p:nvPr/>
          </p:nvSpPr>
          <p:spPr>
            <a:xfrm>
              <a:off x="2478849" y="467152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C475B729-F1C8-1470-6F59-EF4FCB04340B}"/>
                </a:ext>
              </a:extLst>
            </p:cNvPr>
            <p:cNvSpPr txBox="1"/>
            <p:nvPr/>
          </p:nvSpPr>
          <p:spPr>
            <a:xfrm>
              <a:off x="2811625" y="467157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B662BC8D-DFA6-E5E7-2C86-3681D651A275}"/>
                </a:ext>
              </a:extLst>
            </p:cNvPr>
            <p:cNvSpPr txBox="1"/>
            <p:nvPr/>
          </p:nvSpPr>
          <p:spPr>
            <a:xfrm>
              <a:off x="3144401" y="467162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54309915-9EB4-5D8D-278D-9A824643743A}"/>
                </a:ext>
              </a:extLst>
            </p:cNvPr>
            <p:cNvSpPr txBox="1"/>
            <p:nvPr/>
          </p:nvSpPr>
          <p:spPr>
            <a:xfrm>
              <a:off x="3477177" y="467167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CF3DE3E-F670-0A71-652D-31AE1EF57335}"/>
                </a:ext>
              </a:extLst>
            </p:cNvPr>
            <p:cNvSpPr txBox="1"/>
            <p:nvPr/>
          </p:nvSpPr>
          <p:spPr>
            <a:xfrm>
              <a:off x="3809953" y="467173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A7B2015E-56C3-B6A0-B90E-AFC3808890D4}"/>
                </a:ext>
              </a:extLst>
            </p:cNvPr>
            <p:cNvSpPr txBox="1"/>
            <p:nvPr/>
          </p:nvSpPr>
          <p:spPr>
            <a:xfrm>
              <a:off x="4142729" y="467178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92D65D19-D984-C6C3-804F-FB10F5564144}"/>
                </a:ext>
              </a:extLst>
            </p:cNvPr>
            <p:cNvSpPr txBox="1"/>
            <p:nvPr/>
          </p:nvSpPr>
          <p:spPr>
            <a:xfrm>
              <a:off x="4475505" y="467183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62A88B33-009C-05F9-07D8-E61EEF325359}"/>
                </a:ext>
              </a:extLst>
            </p:cNvPr>
            <p:cNvSpPr txBox="1"/>
            <p:nvPr/>
          </p:nvSpPr>
          <p:spPr>
            <a:xfrm>
              <a:off x="4808281" y="467189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18191947-E234-7670-48D1-1CF2DE809F61}"/>
                </a:ext>
              </a:extLst>
            </p:cNvPr>
            <p:cNvSpPr txBox="1"/>
            <p:nvPr/>
          </p:nvSpPr>
          <p:spPr>
            <a:xfrm>
              <a:off x="5141057" y="467194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54582253-CD77-61BE-63A1-3AF391979BBD}"/>
                </a:ext>
              </a:extLst>
            </p:cNvPr>
            <p:cNvSpPr txBox="1"/>
            <p:nvPr/>
          </p:nvSpPr>
          <p:spPr>
            <a:xfrm>
              <a:off x="5473833" y="467199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1EE46EA9-3388-4A02-CD9A-5A5BE731A7CC}"/>
                </a:ext>
              </a:extLst>
            </p:cNvPr>
            <p:cNvSpPr txBox="1"/>
            <p:nvPr/>
          </p:nvSpPr>
          <p:spPr>
            <a:xfrm>
              <a:off x="5806609" y="467205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33A0F3EA-2753-1CDA-11EB-EDCEDA62A7AB}"/>
                </a:ext>
              </a:extLst>
            </p:cNvPr>
            <p:cNvSpPr txBox="1"/>
            <p:nvPr/>
          </p:nvSpPr>
          <p:spPr>
            <a:xfrm>
              <a:off x="6139385" y="467210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42205280-4A6D-1F1B-8B6B-680FEAA258F9}"/>
                </a:ext>
              </a:extLst>
            </p:cNvPr>
            <p:cNvSpPr txBox="1"/>
            <p:nvPr/>
          </p:nvSpPr>
          <p:spPr>
            <a:xfrm>
              <a:off x="6472161" y="467215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FF540F70-E2F4-18C3-54DE-D38926B1D3A5}"/>
                </a:ext>
              </a:extLst>
            </p:cNvPr>
            <p:cNvSpPr txBox="1"/>
            <p:nvPr/>
          </p:nvSpPr>
          <p:spPr>
            <a:xfrm>
              <a:off x="6804937" y="467220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3E5A3998-AF7E-059D-3B60-A4A32629EB8D}"/>
                </a:ext>
              </a:extLst>
            </p:cNvPr>
            <p:cNvSpPr txBox="1"/>
            <p:nvPr/>
          </p:nvSpPr>
          <p:spPr>
            <a:xfrm>
              <a:off x="7137713" y="467226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D5B9062B-9BC8-DCCC-FF22-D4AB40AEAE1A}"/>
                </a:ext>
              </a:extLst>
            </p:cNvPr>
            <p:cNvSpPr txBox="1"/>
            <p:nvPr/>
          </p:nvSpPr>
          <p:spPr>
            <a:xfrm>
              <a:off x="7470489" y="467230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CD4600CC-EA4C-8D2B-616E-8EB08116F3E9}"/>
                </a:ext>
              </a:extLst>
            </p:cNvPr>
            <p:cNvSpPr txBox="1"/>
            <p:nvPr/>
          </p:nvSpPr>
          <p:spPr>
            <a:xfrm>
              <a:off x="7803265" y="467114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46F3D0A0-2E89-CFFB-F581-2E339A02B0DC}"/>
                </a:ext>
              </a:extLst>
            </p:cNvPr>
            <p:cNvSpPr txBox="1"/>
            <p:nvPr/>
          </p:nvSpPr>
          <p:spPr>
            <a:xfrm>
              <a:off x="8136041" y="467109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256" name="TextBox 255">
            <a:extLst>
              <a:ext uri="{FF2B5EF4-FFF2-40B4-BE49-F238E27FC236}">
                <a16:creationId xmlns:a16="http://schemas.microsoft.com/office/drawing/2014/main" id="{6939910E-D9A2-27BF-7192-501DACA7504E}"/>
              </a:ext>
            </a:extLst>
          </p:cNvPr>
          <p:cNvSpPr txBox="1"/>
          <p:nvPr/>
        </p:nvSpPr>
        <p:spPr>
          <a:xfrm rot="16200000">
            <a:off x="253698" y="4088241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접속자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A69361E9-10D7-732D-8953-5415C1B134CD}"/>
              </a:ext>
            </a:extLst>
          </p:cNvPr>
          <p:cNvSpPr txBox="1"/>
          <p:nvPr/>
        </p:nvSpPr>
        <p:spPr>
          <a:xfrm>
            <a:off x="662106" y="4689291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5DC093C9-B7D2-9396-2F83-B89EF2E83762}"/>
              </a:ext>
            </a:extLst>
          </p:cNvPr>
          <p:cNvSpPr txBox="1"/>
          <p:nvPr/>
        </p:nvSpPr>
        <p:spPr>
          <a:xfrm>
            <a:off x="620428" y="4489801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E2AB7523-91AE-FCA1-3A20-98EDD2004417}"/>
              </a:ext>
            </a:extLst>
          </p:cNvPr>
          <p:cNvSpPr txBox="1"/>
          <p:nvPr/>
        </p:nvSpPr>
        <p:spPr>
          <a:xfrm>
            <a:off x="585645" y="429031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242A110A-84ED-2335-74D7-0EC6E55E3963}"/>
              </a:ext>
            </a:extLst>
          </p:cNvPr>
          <p:cNvSpPr txBox="1"/>
          <p:nvPr/>
        </p:nvSpPr>
        <p:spPr>
          <a:xfrm>
            <a:off x="585645" y="407946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B6728B54-4419-77C1-8951-8AF57BF8012C}"/>
              </a:ext>
            </a:extLst>
          </p:cNvPr>
          <p:cNvSpPr txBox="1"/>
          <p:nvPr/>
        </p:nvSpPr>
        <p:spPr>
          <a:xfrm>
            <a:off x="578750" y="386862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89257765-E27A-8D74-0976-67FEC4DA666F}"/>
              </a:ext>
            </a:extLst>
          </p:cNvPr>
          <p:cNvSpPr txBox="1"/>
          <p:nvPr/>
        </p:nvSpPr>
        <p:spPr>
          <a:xfrm>
            <a:off x="585645" y="365778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321" name="그룹 320">
            <a:extLst>
              <a:ext uri="{FF2B5EF4-FFF2-40B4-BE49-F238E27FC236}">
                <a16:creationId xmlns:a16="http://schemas.microsoft.com/office/drawing/2014/main" id="{66773864-ED93-8B5D-92FC-E8E1467DDEDA}"/>
              </a:ext>
            </a:extLst>
          </p:cNvPr>
          <p:cNvGrpSpPr/>
          <p:nvPr/>
        </p:nvGrpSpPr>
        <p:grpSpPr>
          <a:xfrm>
            <a:off x="3754524" y="3403732"/>
            <a:ext cx="1573682" cy="179419"/>
            <a:chOff x="3614205" y="2923089"/>
            <a:chExt cx="1573682" cy="179419"/>
          </a:xfrm>
        </p:grpSpPr>
        <p:sp>
          <p:nvSpPr>
            <p:cNvPr id="322" name="직사각형 321">
              <a:extLst>
                <a:ext uri="{FF2B5EF4-FFF2-40B4-BE49-F238E27FC236}">
                  <a16:creationId xmlns:a16="http://schemas.microsoft.com/office/drawing/2014/main" id="{B50D7D15-1E20-7C48-3EA9-3A07842AED88}"/>
                </a:ext>
              </a:extLst>
            </p:cNvPr>
            <p:cNvSpPr/>
            <p:nvPr/>
          </p:nvSpPr>
          <p:spPr>
            <a:xfrm>
              <a:off x="3614205" y="2923089"/>
              <a:ext cx="1573682" cy="179419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23" name="그룹 322">
              <a:extLst>
                <a:ext uri="{FF2B5EF4-FFF2-40B4-BE49-F238E27FC236}">
                  <a16:creationId xmlns:a16="http://schemas.microsoft.com/office/drawing/2014/main" id="{EEEA5A75-8307-48B1-8C8C-5C5AAD6EAEEA}"/>
                </a:ext>
              </a:extLst>
            </p:cNvPr>
            <p:cNvGrpSpPr/>
            <p:nvPr/>
          </p:nvGrpSpPr>
          <p:grpSpPr>
            <a:xfrm>
              <a:off x="3894072" y="2961916"/>
              <a:ext cx="1122052" cy="94446"/>
              <a:chOff x="3843428" y="3123130"/>
              <a:chExt cx="1122052" cy="94446"/>
            </a:xfrm>
          </p:grpSpPr>
          <p:sp>
            <p:nvSpPr>
              <p:cNvPr id="324" name="TextBox 323">
                <a:extLst>
                  <a:ext uri="{FF2B5EF4-FFF2-40B4-BE49-F238E27FC236}">
                    <a16:creationId xmlns:a16="http://schemas.microsoft.com/office/drawing/2014/main" id="{B350A893-72B5-86C9-8D64-A7AA9A59DF3E}"/>
                  </a:ext>
                </a:extLst>
              </p:cNvPr>
              <p:cNvSpPr txBox="1"/>
              <p:nvPr/>
            </p:nvSpPr>
            <p:spPr>
              <a:xfrm>
                <a:off x="3950737" y="3125243"/>
                <a:ext cx="153888" cy="9233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25" name="TextBox 324">
                <a:extLst>
                  <a:ext uri="{FF2B5EF4-FFF2-40B4-BE49-F238E27FC236}">
                    <a16:creationId xmlns:a16="http://schemas.microsoft.com/office/drawing/2014/main" id="{FDFADC34-E22E-B5B5-4DBE-0F2612E98F8F}"/>
                  </a:ext>
                </a:extLst>
              </p:cNvPr>
              <p:cNvSpPr txBox="1"/>
              <p:nvPr/>
            </p:nvSpPr>
            <p:spPr>
              <a:xfrm>
                <a:off x="4350402" y="3123130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교사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26" name="타원 325">
                <a:extLst>
                  <a:ext uri="{FF2B5EF4-FFF2-40B4-BE49-F238E27FC236}">
                    <a16:creationId xmlns:a16="http://schemas.microsoft.com/office/drawing/2014/main" id="{CF5249ED-9CE1-A275-4E0B-0967DE173F3D}"/>
                  </a:ext>
                </a:extLst>
              </p:cNvPr>
              <p:cNvSpPr/>
              <p:nvPr/>
            </p:nvSpPr>
            <p:spPr>
              <a:xfrm>
                <a:off x="3843428" y="3137493"/>
                <a:ext cx="68400" cy="72000"/>
              </a:xfrm>
              <a:prstGeom prst="ellipse">
                <a:avLst/>
              </a:prstGeom>
              <a:solidFill>
                <a:schemeClr val="tx1"/>
              </a:solidFill>
              <a:ln w="9525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7" name="타원 326">
                <a:extLst>
                  <a:ext uri="{FF2B5EF4-FFF2-40B4-BE49-F238E27FC236}">
                    <a16:creationId xmlns:a16="http://schemas.microsoft.com/office/drawing/2014/main" id="{DB63A0DA-6945-9763-6CE3-DCEFB56B15BE}"/>
                  </a:ext>
                </a:extLst>
              </p:cNvPr>
              <p:cNvSpPr/>
              <p:nvPr/>
            </p:nvSpPr>
            <p:spPr>
              <a:xfrm>
                <a:off x="4222810" y="3133297"/>
                <a:ext cx="68400" cy="72000"/>
              </a:xfrm>
              <a:prstGeom prst="ellipse">
                <a:avLst/>
              </a:prstGeom>
              <a:solidFill>
                <a:srgbClr val="7F7F7F"/>
              </a:solidFill>
              <a:ln w="9525">
                <a:solidFill>
                  <a:srgbClr val="7F7F7F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95F6844B-7F70-9D39-4D19-5B4D42E1E046}"/>
                  </a:ext>
                </a:extLst>
              </p:cNvPr>
              <p:cNvSpPr txBox="1"/>
              <p:nvPr/>
            </p:nvSpPr>
            <p:spPr>
              <a:xfrm>
                <a:off x="4734648" y="3123130"/>
                <a:ext cx="23083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학부모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29" name="타원 328">
                <a:extLst>
                  <a:ext uri="{FF2B5EF4-FFF2-40B4-BE49-F238E27FC236}">
                    <a16:creationId xmlns:a16="http://schemas.microsoft.com/office/drawing/2014/main" id="{1456F518-7C5F-7E99-C86A-28B32481E572}"/>
                  </a:ext>
                </a:extLst>
              </p:cNvPr>
              <p:cNvSpPr/>
              <p:nvPr/>
            </p:nvSpPr>
            <p:spPr>
              <a:xfrm>
                <a:off x="4607056" y="3133297"/>
                <a:ext cx="68400" cy="720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430" name="그룹 429">
            <a:extLst>
              <a:ext uri="{FF2B5EF4-FFF2-40B4-BE49-F238E27FC236}">
                <a16:creationId xmlns:a16="http://schemas.microsoft.com/office/drawing/2014/main" id="{CAB93F7C-FE6F-E79F-C581-CB71A0B5A2B2}"/>
              </a:ext>
            </a:extLst>
          </p:cNvPr>
          <p:cNvGrpSpPr/>
          <p:nvPr/>
        </p:nvGrpSpPr>
        <p:grpSpPr>
          <a:xfrm>
            <a:off x="838869" y="4260096"/>
            <a:ext cx="7690988" cy="453986"/>
            <a:chOff x="1155678" y="5610519"/>
            <a:chExt cx="7690988" cy="453986"/>
          </a:xfrm>
        </p:grpSpPr>
        <p:sp>
          <p:nvSpPr>
            <p:cNvPr id="429" name="자유형: 도형 428">
              <a:extLst>
                <a:ext uri="{FF2B5EF4-FFF2-40B4-BE49-F238E27FC236}">
                  <a16:creationId xmlns:a16="http://schemas.microsoft.com/office/drawing/2014/main" id="{A5C55C25-55A8-750C-4EC5-661286FEA97B}"/>
                </a:ext>
              </a:extLst>
            </p:cNvPr>
            <p:cNvSpPr/>
            <p:nvPr/>
          </p:nvSpPr>
          <p:spPr>
            <a:xfrm>
              <a:off x="1187450" y="5651184"/>
              <a:ext cx="7620000" cy="394732"/>
            </a:xfrm>
            <a:custGeom>
              <a:avLst/>
              <a:gdLst>
                <a:gd name="connsiteX0" fmla="*/ 0 w 7620000"/>
                <a:gd name="connsiteY0" fmla="*/ 298766 h 394732"/>
                <a:gd name="connsiteX1" fmla="*/ 336550 w 7620000"/>
                <a:gd name="connsiteY1" fmla="*/ 298766 h 394732"/>
                <a:gd name="connsiteX2" fmla="*/ 666750 w 7620000"/>
                <a:gd name="connsiteY2" fmla="*/ 381316 h 394732"/>
                <a:gd name="connsiteX3" fmla="*/ 1016000 w 7620000"/>
                <a:gd name="connsiteY3" fmla="*/ 387666 h 394732"/>
                <a:gd name="connsiteX4" fmla="*/ 2305050 w 7620000"/>
                <a:gd name="connsiteY4" fmla="*/ 311466 h 394732"/>
                <a:gd name="connsiteX5" fmla="*/ 2635250 w 7620000"/>
                <a:gd name="connsiteY5" fmla="*/ 216216 h 394732"/>
                <a:gd name="connsiteX6" fmla="*/ 3003550 w 7620000"/>
                <a:gd name="connsiteY6" fmla="*/ 140016 h 394732"/>
                <a:gd name="connsiteX7" fmla="*/ 3327400 w 7620000"/>
                <a:gd name="connsiteY7" fmla="*/ 316 h 394732"/>
                <a:gd name="connsiteX8" fmla="*/ 3644900 w 7620000"/>
                <a:gd name="connsiteY8" fmla="*/ 101916 h 394732"/>
                <a:gd name="connsiteX9" fmla="*/ 3975100 w 7620000"/>
                <a:gd name="connsiteY9" fmla="*/ 101916 h 394732"/>
                <a:gd name="connsiteX10" fmla="*/ 4318000 w 7620000"/>
                <a:gd name="connsiteY10" fmla="*/ 140016 h 394732"/>
                <a:gd name="connsiteX11" fmla="*/ 4648200 w 7620000"/>
                <a:gd name="connsiteY11" fmla="*/ 6666 h 394732"/>
                <a:gd name="connsiteX12" fmla="*/ 4972050 w 7620000"/>
                <a:gd name="connsiteY12" fmla="*/ 44766 h 394732"/>
                <a:gd name="connsiteX13" fmla="*/ 5295900 w 7620000"/>
                <a:gd name="connsiteY13" fmla="*/ 19366 h 394732"/>
                <a:gd name="connsiteX14" fmla="*/ 5626100 w 7620000"/>
                <a:gd name="connsiteY14" fmla="*/ 178116 h 394732"/>
                <a:gd name="connsiteX15" fmla="*/ 5969000 w 7620000"/>
                <a:gd name="connsiteY15" fmla="*/ 292416 h 394732"/>
                <a:gd name="connsiteX16" fmla="*/ 6299200 w 7620000"/>
                <a:gd name="connsiteY16" fmla="*/ 381316 h 394732"/>
                <a:gd name="connsiteX17" fmla="*/ 6629400 w 7620000"/>
                <a:gd name="connsiteY17" fmla="*/ 171766 h 394732"/>
                <a:gd name="connsiteX18" fmla="*/ 6959600 w 7620000"/>
                <a:gd name="connsiteY18" fmla="*/ 241616 h 394732"/>
                <a:gd name="connsiteX19" fmla="*/ 7289800 w 7620000"/>
                <a:gd name="connsiteY19" fmla="*/ 349566 h 394732"/>
                <a:gd name="connsiteX20" fmla="*/ 7620000 w 7620000"/>
                <a:gd name="connsiteY20" fmla="*/ 254316 h 39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20000" h="394732">
                  <a:moveTo>
                    <a:pt x="0" y="298766"/>
                  </a:moveTo>
                  <a:cubicBezTo>
                    <a:pt x="112712" y="291887"/>
                    <a:pt x="225425" y="285008"/>
                    <a:pt x="336550" y="298766"/>
                  </a:cubicBezTo>
                  <a:cubicBezTo>
                    <a:pt x="447675" y="312524"/>
                    <a:pt x="553508" y="366499"/>
                    <a:pt x="666750" y="381316"/>
                  </a:cubicBezTo>
                  <a:cubicBezTo>
                    <a:pt x="779992" y="396133"/>
                    <a:pt x="742950" y="399308"/>
                    <a:pt x="1016000" y="387666"/>
                  </a:cubicBezTo>
                  <a:cubicBezTo>
                    <a:pt x="1289050" y="376024"/>
                    <a:pt x="2035175" y="340041"/>
                    <a:pt x="2305050" y="311466"/>
                  </a:cubicBezTo>
                  <a:cubicBezTo>
                    <a:pt x="2574925" y="282891"/>
                    <a:pt x="2518833" y="244791"/>
                    <a:pt x="2635250" y="216216"/>
                  </a:cubicBezTo>
                  <a:cubicBezTo>
                    <a:pt x="2751667" y="187641"/>
                    <a:pt x="2888192" y="175999"/>
                    <a:pt x="3003550" y="140016"/>
                  </a:cubicBezTo>
                  <a:cubicBezTo>
                    <a:pt x="3118908" y="104033"/>
                    <a:pt x="3220508" y="6666"/>
                    <a:pt x="3327400" y="316"/>
                  </a:cubicBezTo>
                  <a:cubicBezTo>
                    <a:pt x="3434292" y="-6034"/>
                    <a:pt x="3536950" y="84983"/>
                    <a:pt x="3644900" y="101916"/>
                  </a:cubicBezTo>
                  <a:cubicBezTo>
                    <a:pt x="3752850" y="118849"/>
                    <a:pt x="3862917" y="95566"/>
                    <a:pt x="3975100" y="101916"/>
                  </a:cubicBezTo>
                  <a:cubicBezTo>
                    <a:pt x="4087283" y="108266"/>
                    <a:pt x="4205817" y="155891"/>
                    <a:pt x="4318000" y="140016"/>
                  </a:cubicBezTo>
                  <a:cubicBezTo>
                    <a:pt x="4430183" y="124141"/>
                    <a:pt x="4539192" y="22541"/>
                    <a:pt x="4648200" y="6666"/>
                  </a:cubicBezTo>
                  <a:cubicBezTo>
                    <a:pt x="4757208" y="-9209"/>
                    <a:pt x="4864100" y="42649"/>
                    <a:pt x="4972050" y="44766"/>
                  </a:cubicBezTo>
                  <a:cubicBezTo>
                    <a:pt x="5080000" y="46883"/>
                    <a:pt x="5186892" y="-2859"/>
                    <a:pt x="5295900" y="19366"/>
                  </a:cubicBezTo>
                  <a:cubicBezTo>
                    <a:pt x="5404908" y="41591"/>
                    <a:pt x="5513917" y="132608"/>
                    <a:pt x="5626100" y="178116"/>
                  </a:cubicBezTo>
                  <a:cubicBezTo>
                    <a:pt x="5738283" y="223624"/>
                    <a:pt x="5856817" y="258549"/>
                    <a:pt x="5969000" y="292416"/>
                  </a:cubicBezTo>
                  <a:cubicBezTo>
                    <a:pt x="6081183" y="326283"/>
                    <a:pt x="6189133" y="401424"/>
                    <a:pt x="6299200" y="381316"/>
                  </a:cubicBezTo>
                  <a:cubicBezTo>
                    <a:pt x="6409267" y="361208"/>
                    <a:pt x="6519333" y="195049"/>
                    <a:pt x="6629400" y="171766"/>
                  </a:cubicBezTo>
                  <a:cubicBezTo>
                    <a:pt x="6739467" y="148483"/>
                    <a:pt x="6849533" y="211983"/>
                    <a:pt x="6959600" y="241616"/>
                  </a:cubicBezTo>
                  <a:cubicBezTo>
                    <a:pt x="7069667" y="271249"/>
                    <a:pt x="7179733" y="347449"/>
                    <a:pt x="7289800" y="349566"/>
                  </a:cubicBezTo>
                  <a:cubicBezTo>
                    <a:pt x="7399867" y="351683"/>
                    <a:pt x="7509933" y="302999"/>
                    <a:pt x="7620000" y="254316"/>
                  </a:cubicBezTo>
                </a:path>
              </a:pathLst>
            </a:custGeom>
            <a:ln>
              <a:solidFill>
                <a:srgbClr val="BFBFBF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타원 335">
              <a:extLst>
                <a:ext uri="{FF2B5EF4-FFF2-40B4-BE49-F238E27FC236}">
                  <a16:creationId xmlns:a16="http://schemas.microsoft.com/office/drawing/2014/main" id="{B5142C60-5BEF-9C8D-46F9-A23015575B25}"/>
                </a:ext>
              </a:extLst>
            </p:cNvPr>
            <p:cNvSpPr/>
            <p:nvPr/>
          </p:nvSpPr>
          <p:spPr>
            <a:xfrm>
              <a:off x="1155678" y="591415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타원 336">
              <a:extLst>
                <a:ext uri="{FF2B5EF4-FFF2-40B4-BE49-F238E27FC236}">
                  <a16:creationId xmlns:a16="http://schemas.microsoft.com/office/drawing/2014/main" id="{B30DC317-00A2-55F1-E291-FAD0469C3369}"/>
                </a:ext>
              </a:extLst>
            </p:cNvPr>
            <p:cNvSpPr/>
            <p:nvPr/>
          </p:nvSpPr>
          <p:spPr>
            <a:xfrm>
              <a:off x="1482707" y="591415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타원 337">
              <a:extLst>
                <a:ext uri="{FF2B5EF4-FFF2-40B4-BE49-F238E27FC236}">
                  <a16:creationId xmlns:a16="http://schemas.microsoft.com/office/drawing/2014/main" id="{0279CDE0-6486-E8D2-29C0-1A2B9D3E085F}"/>
                </a:ext>
              </a:extLst>
            </p:cNvPr>
            <p:cNvSpPr/>
            <p:nvPr/>
          </p:nvSpPr>
          <p:spPr>
            <a:xfrm>
              <a:off x="1813975" y="5986888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9" name="타원 338">
              <a:extLst>
                <a:ext uri="{FF2B5EF4-FFF2-40B4-BE49-F238E27FC236}">
                  <a16:creationId xmlns:a16="http://schemas.microsoft.com/office/drawing/2014/main" id="{F60A5DA2-331C-12E0-8A5D-710EBB1337F5}"/>
                </a:ext>
              </a:extLst>
            </p:cNvPr>
            <p:cNvSpPr/>
            <p:nvPr/>
          </p:nvSpPr>
          <p:spPr>
            <a:xfrm>
              <a:off x="2145243" y="599250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0" name="타원 339">
              <a:extLst>
                <a:ext uri="{FF2B5EF4-FFF2-40B4-BE49-F238E27FC236}">
                  <a16:creationId xmlns:a16="http://schemas.microsoft.com/office/drawing/2014/main" id="{7DE699E5-A0D0-DBEE-D079-25F38AE1897A}"/>
                </a:ext>
              </a:extLst>
            </p:cNvPr>
            <p:cNvSpPr/>
            <p:nvPr/>
          </p:nvSpPr>
          <p:spPr>
            <a:xfrm>
              <a:off x="2472627" y="598615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타원 340">
              <a:extLst>
                <a:ext uri="{FF2B5EF4-FFF2-40B4-BE49-F238E27FC236}">
                  <a16:creationId xmlns:a16="http://schemas.microsoft.com/office/drawing/2014/main" id="{13E7C7FB-2937-42F2-5F44-F19070B63B23}"/>
                </a:ext>
              </a:extLst>
            </p:cNvPr>
            <p:cNvSpPr/>
            <p:nvPr/>
          </p:nvSpPr>
          <p:spPr>
            <a:xfrm>
              <a:off x="2800010" y="597980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타원 341">
              <a:extLst>
                <a:ext uri="{FF2B5EF4-FFF2-40B4-BE49-F238E27FC236}">
                  <a16:creationId xmlns:a16="http://schemas.microsoft.com/office/drawing/2014/main" id="{657226B1-56B0-C67D-31F6-248574C83150}"/>
                </a:ext>
              </a:extLst>
            </p:cNvPr>
            <p:cNvSpPr/>
            <p:nvPr/>
          </p:nvSpPr>
          <p:spPr>
            <a:xfrm>
              <a:off x="3139048" y="5955419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타원 342">
              <a:extLst>
                <a:ext uri="{FF2B5EF4-FFF2-40B4-BE49-F238E27FC236}">
                  <a16:creationId xmlns:a16="http://schemas.microsoft.com/office/drawing/2014/main" id="{B1858382-D76D-FAB2-05F5-D21ED4C7CBFD}"/>
                </a:ext>
              </a:extLst>
            </p:cNvPr>
            <p:cNvSpPr/>
            <p:nvPr/>
          </p:nvSpPr>
          <p:spPr>
            <a:xfrm>
              <a:off x="3454777" y="5924138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타원 343">
              <a:extLst>
                <a:ext uri="{FF2B5EF4-FFF2-40B4-BE49-F238E27FC236}">
                  <a16:creationId xmlns:a16="http://schemas.microsoft.com/office/drawing/2014/main" id="{FA797C84-ADE4-87D3-7F09-3E3976E1360D}"/>
                </a:ext>
              </a:extLst>
            </p:cNvPr>
            <p:cNvSpPr/>
            <p:nvPr/>
          </p:nvSpPr>
          <p:spPr>
            <a:xfrm>
              <a:off x="3801585" y="5836538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타원 344">
              <a:extLst>
                <a:ext uri="{FF2B5EF4-FFF2-40B4-BE49-F238E27FC236}">
                  <a16:creationId xmlns:a16="http://schemas.microsoft.com/office/drawing/2014/main" id="{C67FAE62-C722-0B2D-5FC3-9552FC4DF520}"/>
                </a:ext>
              </a:extLst>
            </p:cNvPr>
            <p:cNvSpPr/>
            <p:nvPr/>
          </p:nvSpPr>
          <p:spPr>
            <a:xfrm>
              <a:off x="4132853" y="5748938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타원 345">
              <a:extLst>
                <a:ext uri="{FF2B5EF4-FFF2-40B4-BE49-F238E27FC236}">
                  <a16:creationId xmlns:a16="http://schemas.microsoft.com/office/drawing/2014/main" id="{CAAB7B03-EA1B-9422-F270-2CDDC5DC25F4}"/>
                </a:ext>
              </a:extLst>
            </p:cNvPr>
            <p:cNvSpPr/>
            <p:nvPr/>
          </p:nvSpPr>
          <p:spPr>
            <a:xfrm>
              <a:off x="4464122" y="5614032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타원 346">
              <a:extLst>
                <a:ext uri="{FF2B5EF4-FFF2-40B4-BE49-F238E27FC236}">
                  <a16:creationId xmlns:a16="http://schemas.microsoft.com/office/drawing/2014/main" id="{594F3C3A-93AB-C6DB-4DF1-329AF51E7FFA}"/>
                </a:ext>
              </a:extLst>
            </p:cNvPr>
            <p:cNvSpPr/>
            <p:nvPr/>
          </p:nvSpPr>
          <p:spPr>
            <a:xfrm>
              <a:off x="4795390" y="5712938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타원 347">
              <a:extLst>
                <a:ext uri="{FF2B5EF4-FFF2-40B4-BE49-F238E27FC236}">
                  <a16:creationId xmlns:a16="http://schemas.microsoft.com/office/drawing/2014/main" id="{CD8D2679-91E8-C6EA-ECE1-9A14C5442FFD}"/>
                </a:ext>
              </a:extLst>
            </p:cNvPr>
            <p:cNvSpPr/>
            <p:nvPr/>
          </p:nvSpPr>
          <p:spPr>
            <a:xfrm>
              <a:off x="5126659" y="5720916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타원 348">
              <a:extLst>
                <a:ext uri="{FF2B5EF4-FFF2-40B4-BE49-F238E27FC236}">
                  <a16:creationId xmlns:a16="http://schemas.microsoft.com/office/drawing/2014/main" id="{7D1EF647-295B-289C-0A96-064E588A0C42}"/>
                </a:ext>
              </a:extLst>
            </p:cNvPr>
            <p:cNvSpPr/>
            <p:nvPr/>
          </p:nvSpPr>
          <p:spPr>
            <a:xfrm>
              <a:off x="5457927" y="5756916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타원 349">
              <a:extLst>
                <a:ext uri="{FF2B5EF4-FFF2-40B4-BE49-F238E27FC236}">
                  <a16:creationId xmlns:a16="http://schemas.microsoft.com/office/drawing/2014/main" id="{6189E656-A17F-0024-02A7-5A5132B601FE}"/>
                </a:ext>
              </a:extLst>
            </p:cNvPr>
            <p:cNvSpPr/>
            <p:nvPr/>
          </p:nvSpPr>
          <p:spPr>
            <a:xfrm>
              <a:off x="5789195" y="5610519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타원 350">
              <a:extLst>
                <a:ext uri="{FF2B5EF4-FFF2-40B4-BE49-F238E27FC236}">
                  <a16:creationId xmlns:a16="http://schemas.microsoft.com/office/drawing/2014/main" id="{AA1C4F5C-06DB-E79F-4AC6-0DC2BD9970B5}"/>
                </a:ext>
              </a:extLst>
            </p:cNvPr>
            <p:cNvSpPr/>
            <p:nvPr/>
          </p:nvSpPr>
          <p:spPr>
            <a:xfrm>
              <a:off x="6120464" y="5664807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타원 351">
              <a:extLst>
                <a:ext uri="{FF2B5EF4-FFF2-40B4-BE49-F238E27FC236}">
                  <a16:creationId xmlns:a16="http://schemas.microsoft.com/office/drawing/2014/main" id="{B9E24D02-F36E-D4C0-9E06-2CD4986E353A}"/>
                </a:ext>
              </a:extLst>
            </p:cNvPr>
            <p:cNvSpPr/>
            <p:nvPr/>
          </p:nvSpPr>
          <p:spPr>
            <a:xfrm>
              <a:off x="6451732" y="5638973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타원 352">
              <a:extLst>
                <a:ext uri="{FF2B5EF4-FFF2-40B4-BE49-F238E27FC236}">
                  <a16:creationId xmlns:a16="http://schemas.microsoft.com/office/drawing/2014/main" id="{4C85840F-B665-02B3-B09C-CCD4E32CEE40}"/>
                </a:ext>
              </a:extLst>
            </p:cNvPr>
            <p:cNvSpPr/>
            <p:nvPr/>
          </p:nvSpPr>
          <p:spPr>
            <a:xfrm>
              <a:off x="6783000" y="5803650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타원 353">
              <a:extLst>
                <a:ext uri="{FF2B5EF4-FFF2-40B4-BE49-F238E27FC236}">
                  <a16:creationId xmlns:a16="http://schemas.microsoft.com/office/drawing/2014/main" id="{6E202CF0-1E18-F4AB-8995-211F11D1F6DA}"/>
                </a:ext>
              </a:extLst>
            </p:cNvPr>
            <p:cNvSpPr/>
            <p:nvPr/>
          </p:nvSpPr>
          <p:spPr>
            <a:xfrm>
              <a:off x="7114269" y="5919419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타원 354">
              <a:extLst>
                <a:ext uri="{FF2B5EF4-FFF2-40B4-BE49-F238E27FC236}">
                  <a16:creationId xmlns:a16="http://schemas.microsoft.com/office/drawing/2014/main" id="{0D016E4F-911B-4A55-CC7E-8DE8D4627C23}"/>
                </a:ext>
              </a:extLst>
            </p:cNvPr>
            <p:cNvSpPr/>
            <p:nvPr/>
          </p:nvSpPr>
          <p:spPr>
            <a:xfrm>
              <a:off x="7445537" y="5991419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타원 355">
              <a:extLst>
                <a:ext uri="{FF2B5EF4-FFF2-40B4-BE49-F238E27FC236}">
                  <a16:creationId xmlns:a16="http://schemas.microsoft.com/office/drawing/2014/main" id="{61CF38B2-4067-4979-29AE-1BB31AF51F8F}"/>
                </a:ext>
              </a:extLst>
            </p:cNvPr>
            <p:cNvSpPr/>
            <p:nvPr/>
          </p:nvSpPr>
          <p:spPr>
            <a:xfrm>
              <a:off x="7776805" y="578387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타원 356">
              <a:extLst>
                <a:ext uri="{FF2B5EF4-FFF2-40B4-BE49-F238E27FC236}">
                  <a16:creationId xmlns:a16="http://schemas.microsoft.com/office/drawing/2014/main" id="{8C3F79D5-F746-CFBA-BB60-2B2C9D7530DE}"/>
                </a:ext>
              </a:extLst>
            </p:cNvPr>
            <p:cNvSpPr/>
            <p:nvPr/>
          </p:nvSpPr>
          <p:spPr>
            <a:xfrm>
              <a:off x="8108074" y="585587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타원 357">
              <a:extLst>
                <a:ext uri="{FF2B5EF4-FFF2-40B4-BE49-F238E27FC236}">
                  <a16:creationId xmlns:a16="http://schemas.microsoft.com/office/drawing/2014/main" id="{D3D8BA42-7216-EA9B-1271-55EF9964DA5E}"/>
                </a:ext>
              </a:extLst>
            </p:cNvPr>
            <p:cNvSpPr/>
            <p:nvPr/>
          </p:nvSpPr>
          <p:spPr>
            <a:xfrm>
              <a:off x="8439342" y="5975172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9" name="타원 358">
              <a:extLst>
                <a:ext uri="{FF2B5EF4-FFF2-40B4-BE49-F238E27FC236}">
                  <a16:creationId xmlns:a16="http://schemas.microsoft.com/office/drawing/2014/main" id="{A38AFE65-1E65-A313-EED5-395631257637}"/>
                </a:ext>
              </a:extLst>
            </p:cNvPr>
            <p:cNvSpPr/>
            <p:nvPr/>
          </p:nvSpPr>
          <p:spPr>
            <a:xfrm>
              <a:off x="8770611" y="5868235"/>
              <a:ext cx="76055" cy="72000"/>
            </a:xfrm>
            <a:prstGeom prst="ellipse">
              <a:avLst/>
            </a:prstGeom>
            <a:ln w="9525">
              <a:solidFill>
                <a:srgbClr val="BFBFB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60" name="그룹 359">
            <a:extLst>
              <a:ext uri="{FF2B5EF4-FFF2-40B4-BE49-F238E27FC236}">
                <a16:creationId xmlns:a16="http://schemas.microsoft.com/office/drawing/2014/main" id="{DC78E5B3-6E49-E763-75B7-C0DEBFCDA6BC}"/>
              </a:ext>
            </a:extLst>
          </p:cNvPr>
          <p:cNvGrpSpPr/>
          <p:nvPr/>
        </p:nvGrpSpPr>
        <p:grpSpPr>
          <a:xfrm>
            <a:off x="823491" y="3750115"/>
            <a:ext cx="7690988" cy="959764"/>
            <a:chOff x="871337" y="3120100"/>
            <a:chExt cx="6916839" cy="959764"/>
          </a:xfrm>
        </p:grpSpPr>
        <p:sp>
          <p:nvSpPr>
            <p:cNvPr id="361" name="자유형: 도형 360">
              <a:extLst>
                <a:ext uri="{FF2B5EF4-FFF2-40B4-BE49-F238E27FC236}">
                  <a16:creationId xmlns:a16="http://schemas.microsoft.com/office/drawing/2014/main" id="{0B8DD97C-329A-AE68-E0BB-14F484C9E5A4}"/>
                </a:ext>
              </a:extLst>
            </p:cNvPr>
            <p:cNvSpPr/>
            <p:nvPr/>
          </p:nvSpPr>
          <p:spPr>
            <a:xfrm>
              <a:off x="904875" y="3149839"/>
              <a:ext cx="6853238" cy="894758"/>
            </a:xfrm>
            <a:custGeom>
              <a:avLst/>
              <a:gdLst>
                <a:gd name="connsiteX0" fmla="*/ 0 w 6853238"/>
                <a:gd name="connsiteY0" fmla="*/ 807799 h 894758"/>
                <a:gd name="connsiteX1" fmla="*/ 304800 w 6853238"/>
                <a:gd name="connsiteY1" fmla="*/ 807799 h 894758"/>
                <a:gd name="connsiteX2" fmla="*/ 604838 w 6853238"/>
                <a:gd name="connsiteY2" fmla="*/ 888761 h 894758"/>
                <a:gd name="connsiteX3" fmla="*/ 876300 w 6853238"/>
                <a:gd name="connsiteY3" fmla="*/ 888761 h 894758"/>
                <a:gd name="connsiteX4" fmla="*/ 1181100 w 6853238"/>
                <a:gd name="connsiteY4" fmla="*/ 883999 h 894758"/>
                <a:gd name="connsiteX5" fmla="*/ 1476375 w 6853238"/>
                <a:gd name="connsiteY5" fmla="*/ 888761 h 894758"/>
                <a:gd name="connsiteX6" fmla="*/ 1785938 w 6853238"/>
                <a:gd name="connsiteY6" fmla="*/ 855424 h 894758"/>
                <a:gd name="connsiteX7" fmla="*/ 2062163 w 6853238"/>
                <a:gd name="connsiteY7" fmla="*/ 826849 h 894758"/>
                <a:gd name="connsiteX8" fmla="*/ 2371725 w 6853238"/>
                <a:gd name="connsiteY8" fmla="*/ 731599 h 894758"/>
                <a:gd name="connsiteX9" fmla="*/ 2676525 w 6853238"/>
                <a:gd name="connsiteY9" fmla="*/ 645874 h 894758"/>
                <a:gd name="connsiteX10" fmla="*/ 2971800 w 6853238"/>
                <a:gd name="connsiteY10" fmla="*/ 274399 h 894758"/>
                <a:gd name="connsiteX11" fmla="*/ 3262313 w 6853238"/>
                <a:gd name="connsiteY11" fmla="*/ 83899 h 894758"/>
                <a:gd name="connsiteX12" fmla="*/ 3562350 w 6853238"/>
                <a:gd name="connsiteY12" fmla="*/ 107711 h 894758"/>
                <a:gd name="connsiteX13" fmla="*/ 3862388 w 6853238"/>
                <a:gd name="connsiteY13" fmla="*/ 150574 h 894758"/>
                <a:gd name="connsiteX14" fmla="*/ 4176713 w 6853238"/>
                <a:gd name="connsiteY14" fmla="*/ 2936 h 894758"/>
                <a:gd name="connsiteX15" fmla="*/ 4471988 w 6853238"/>
                <a:gd name="connsiteY15" fmla="*/ 50561 h 894758"/>
                <a:gd name="connsiteX16" fmla="*/ 4767263 w 6853238"/>
                <a:gd name="connsiteY16" fmla="*/ 31511 h 894758"/>
                <a:gd name="connsiteX17" fmla="*/ 5067300 w 6853238"/>
                <a:gd name="connsiteY17" fmla="*/ 193436 h 894758"/>
                <a:gd name="connsiteX18" fmla="*/ 5362575 w 6853238"/>
                <a:gd name="connsiteY18" fmla="*/ 322024 h 894758"/>
                <a:gd name="connsiteX19" fmla="*/ 5657850 w 6853238"/>
                <a:gd name="connsiteY19" fmla="*/ 383936 h 894758"/>
                <a:gd name="connsiteX20" fmla="*/ 5953125 w 6853238"/>
                <a:gd name="connsiteY20" fmla="*/ 455374 h 894758"/>
                <a:gd name="connsiteX21" fmla="*/ 6248400 w 6853238"/>
                <a:gd name="connsiteY21" fmla="*/ 522049 h 894758"/>
                <a:gd name="connsiteX22" fmla="*/ 6562725 w 6853238"/>
                <a:gd name="connsiteY22" fmla="*/ 645874 h 894758"/>
                <a:gd name="connsiteX23" fmla="*/ 6853238 w 6853238"/>
                <a:gd name="connsiteY23" fmla="*/ 769699 h 89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53238" h="894758">
                  <a:moveTo>
                    <a:pt x="0" y="807799"/>
                  </a:moveTo>
                  <a:cubicBezTo>
                    <a:pt x="101997" y="801052"/>
                    <a:pt x="203994" y="794305"/>
                    <a:pt x="304800" y="807799"/>
                  </a:cubicBezTo>
                  <a:cubicBezTo>
                    <a:pt x="405606" y="821293"/>
                    <a:pt x="509588" y="875267"/>
                    <a:pt x="604838" y="888761"/>
                  </a:cubicBezTo>
                  <a:cubicBezTo>
                    <a:pt x="700088" y="902255"/>
                    <a:pt x="876300" y="888761"/>
                    <a:pt x="876300" y="888761"/>
                  </a:cubicBezTo>
                  <a:lnTo>
                    <a:pt x="1181100" y="883999"/>
                  </a:lnTo>
                  <a:cubicBezTo>
                    <a:pt x="1281112" y="883999"/>
                    <a:pt x="1375569" y="893523"/>
                    <a:pt x="1476375" y="888761"/>
                  </a:cubicBezTo>
                  <a:cubicBezTo>
                    <a:pt x="1577181" y="883999"/>
                    <a:pt x="1785938" y="855424"/>
                    <a:pt x="1785938" y="855424"/>
                  </a:cubicBezTo>
                  <a:cubicBezTo>
                    <a:pt x="1883569" y="845105"/>
                    <a:pt x="1964532" y="847486"/>
                    <a:pt x="2062163" y="826849"/>
                  </a:cubicBezTo>
                  <a:cubicBezTo>
                    <a:pt x="2159794" y="806212"/>
                    <a:pt x="2269331" y="761761"/>
                    <a:pt x="2371725" y="731599"/>
                  </a:cubicBezTo>
                  <a:cubicBezTo>
                    <a:pt x="2474119" y="701437"/>
                    <a:pt x="2576513" y="722074"/>
                    <a:pt x="2676525" y="645874"/>
                  </a:cubicBezTo>
                  <a:cubicBezTo>
                    <a:pt x="2776537" y="569674"/>
                    <a:pt x="2874169" y="368061"/>
                    <a:pt x="2971800" y="274399"/>
                  </a:cubicBezTo>
                  <a:cubicBezTo>
                    <a:pt x="3069431" y="180737"/>
                    <a:pt x="3163888" y="111680"/>
                    <a:pt x="3262313" y="83899"/>
                  </a:cubicBezTo>
                  <a:cubicBezTo>
                    <a:pt x="3360738" y="56118"/>
                    <a:pt x="3462338" y="96599"/>
                    <a:pt x="3562350" y="107711"/>
                  </a:cubicBezTo>
                  <a:cubicBezTo>
                    <a:pt x="3662362" y="118823"/>
                    <a:pt x="3759994" y="168036"/>
                    <a:pt x="3862388" y="150574"/>
                  </a:cubicBezTo>
                  <a:cubicBezTo>
                    <a:pt x="3964782" y="133111"/>
                    <a:pt x="4075113" y="19605"/>
                    <a:pt x="4176713" y="2936"/>
                  </a:cubicBezTo>
                  <a:cubicBezTo>
                    <a:pt x="4278313" y="-13733"/>
                    <a:pt x="4373563" y="45799"/>
                    <a:pt x="4471988" y="50561"/>
                  </a:cubicBezTo>
                  <a:cubicBezTo>
                    <a:pt x="4570413" y="55323"/>
                    <a:pt x="4668044" y="7699"/>
                    <a:pt x="4767263" y="31511"/>
                  </a:cubicBezTo>
                  <a:cubicBezTo>
                    <a:pt x="4866482" y="55323"/>
                    <a:pt x="4968081" y="145017"/>
                    <a:pt x="5067300" y="193436"/>
                  </a:cubicBezTo>
                  <a:cubicBezTo>
                    <a:pt x="5166519" y="241855"/>
                    <a:pt x="5264150" y="290274"/>
                    <a:pt x="5362575" y="322024"/>
                  </a:cubicBezTo>
                  <a:cubicBezTo>
                    <a:pt x="5461000" y="353774"/>
                    <a:pt x="5559425" y="361711"/>
                    <a:pt x="5657850" y="383936"/>
                  </a:cubicBezTo>
                  <a:cubicBezTo>
                    <a:pt x="5756275" y="406161"/>
                    <a:pt x="5953125" y="455374"/>
                    <a:pt x="5953125" y="455374"/>
                  </a:cubicBezTo>
                  <a:cubicBezTo>
                    <a:pt x="6051550" y="478393"/>
                    <a:pt x="6146800" y="490299"/>
                    <a:pt x="6248400" y="522049"/>
                  </a:cubicBezTo>
                  <a:cubicBezTo>
                    <a:pt x="6350000" y="553799"/>
                    <a:pt x="6562725" y="645874"/>
                    <a:pt x="6562725" y="645874"/>
                  </a:cubicBezTo>
                  <a:cubicBezTo>
                    <a:pt x="6663531" y="687149"/>
                    <a:pt x="6758384" y="728424"/>
                    <a:pt x="6853238" y="769699"/>
                  </a:cubicBezTo>
                </a:path>
              </a:pathLst>
            </a:custGeom>
            <a:noFill/>
            <a:ln>
              <a:solidFill>
                <a:srgbClr val="7F7F7F"/>
              </a:solidFill>
              <a:extLst>
                <a:ext uri="{C807C97D-BFC1-408E-A445-0C87EB9F89A2}">
                  <ask:lineSketchStyleProps xmlns:ask="http://schemas.microsoft.com/office/drawing/2018/sketchyshapes" sd="1435683001">
                    <a:custGeom>
                      <a:avLst/>
                      <a:gdLst>
                        <a:gd name="connsiteX0" fmla="*/ 0 w 6853238"/>
                        <a:gd name="connsiteY0" fmla="*/ 807799 h 894758"/>
                        <a:gd name="connsiteX1" fmla="*/ 304800 w 6853238"/>
                        <a:gd name="connsiteY1" fmla="*/ 807799 h 894758"/>
                        <a:gd name="connsiteX2" fmla="*/ 604838 w 6853238"/>
                        <a:gd name="connsiteY2" fmla="*/ 888761 h 894758"/>
                        <a:gd name="connsiteX3" fmla="*/ 876300 w 6853238"/>
                        <a:gd name="connsiteY3" fmla="*/ 888761 h 894758"/>
                        <a:gd name="connsiteX4" fmla="*/ 1181100 w 6853238"/>
                        <a:gd name="connsiteY4" fmla="*/ 883999 h 894758"/>
                        <a:gd name="connsiteX5" fmla="*/ 1476375 w 6853238"/>
                        <a:gd name="connsiteY5" fmla="*/ 888761 h 894758"/>
                        <a:gd name="connsiteX6" fmla="*/ 1785938 w 6853238"/>
                        <a:gd name="connsiteY6" fmla="*/ 855424 h 894758"/>
                        <a:gd name="connsiteX7" fmla="*/ 2062163 w 6853238"/>
                        <a:gd name="connsiteY7" fmla="*/ 826849 h 894758"/>
                        <a:gd name="connsiteX8" fmla="*/ 2371725 w 6853238"/>
                        <a:gd name="connsiteY8" fmla="*/ 731599 h 894758"/>
                        <a:gd name="connsiteX9" fmla="*/ 2676525 w 6853238"/>
                        <a:gd name="connsiteY9" fmla="*/ 645874 h 894758"/>
                        <a:gd name="connsiteX10" fmla="*/ 2971800 w 6853238"/>
                        <a:gd name="connsiteY10" fmla="*/ 274399 h 894758"/>
                        <a:gd name="connsiteX11" fmla="*/ 3262313 w 6853238"/>
                        <a:gd name="connsiteY11" fmla="*/ 83899 h 894758"/>
                        <a:gd name="connsiteX12" fmla="*/ 3562350 w 6853238"/>
                        <a:gd name="connsiteY12" fmla="*/ 107711 h 894758"/>
                        <a:gd name="connsiteX13" fmla="*/ 3862388 w 6853238"/>
                        <a:gd name="connsiteY13" fmla="*/ 150574 h 894758"/>
                        <a:gd name="connsiteX14" fmla="*/ 4176713 w 6853238"/>
                        <a:gd name="connsiteY14" fmla="*/ 2936 h 894758"/>
                        <a:gd name="connsiteX15" fmla="*/ 4471988 w 6853238"/>
                        <a:gd name="connsiteY15" fmla="*/ 50561 h 894758"/>
                        <a:gd name="connsiteX16" fmla="*/ 4767263 w 6853238"/>
                        <a:gd name="connsiteY16" fmla="*/ 31511 h 894758"/>
                        <a:gd name="connsiteX17" fmla="*/ 5067300 w 6853238"/>
                        <a:gd name="connsiteY17" fmla="*/ 193436 h 894758"/>
                        <a:gd name="connsiteX18" fmla="*/ 5362575 w 6853238"/>
                        <a:gd name="connsiteY18" fmla="*/ 322024 h 894758"/>
                        <a:gd name="connsiteX19" fmla="*/ 5657850 w 6853238"/>
                        <a:gd name="connsiteY19" fmla="*/ 383936 h 894758"/>
                        <a:gd name="connsiteX20" fmla="*/ 5953125 w 6853238"/>
                        <a:gd name="connsiteY20" fmla="*/ 455374 h 894758"/>
                        <a:gd name="connsiteX21" fmla="*/ 6248400 w 6853238"/>
                        <a:gd name="connsiteY21" fmla="*/ 522049 h 894758"/>
                        <a:gd name="connsiteX22" fmla="*/ 6562725 w 6853238"/>
                        <a:gd name="connsiteY22" fmla="*/ 645874 h 894758"/>
                        <a:gd name="connsiteX23" fmla="*/ 6853238 w 6853238"/>
                        <a:gd name="connsiteY23" fmla="*/ 769699 h 8947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6853238" h="894758" extrusionOk="0">
                          <a:moveTo>
                            <a:pt x="0" y="807799"/>
                          </a:moveTo>
                          <a:cubicBezTo>
                            <a:pt x="101097" y="804184"/>
                            <a:pt x="226510" y="784120"/>
                            <a:pt x="304800" y="807799"/>
                          </a:cubicBezTo>
                          <a:cubicBezTo>
                            <a:pt x="412252" y="811559"/>
                            <a:pt x="529300" y="868724"/>
                            <a:pt x="604838" y="888761"/>
                          </a:cubicBezTo>
                          <a:cubicBezTo>
                            <a:pt x="700088" y="902255"/>
                            <a:pt x="876301" y="888761"/>
                            <a:pt x="876300" y="888761"/>
                          </a:cubicBezTo>
                          <a:cubicBezTo>
                            <a:pt x="1015281" y="863078"/>
                            <a:pt x="1046210" y="909373"/>
                            <a:pt x="1181100" y="883999"/>
                          </a:cubicBezTo>
                          <a:cubicBezTo>
                            <a:pt x="1280436" y="889897"/>
                            <a:pt x="1389609" y="907817"/>
                            <a:pt x="1476375" y="888761"/>
                          </a:cubicBezTo>
                          <a:cubicBezTo>
                            <a:pt x="1577182" y="883999"/>
                            <a:pt x="1785938" y="855424"/>
                            <a:pt x="1785938" y="855424"/>
                          </a:cubicBezTo>
                          <a:cubicBezTo>
                            <a:pt x="1878487" y="835118"/>
                            <a:pt x="1953918" y="846607"/>
                            <a:pt x="2062163" y="826849"/>
                          </a:cubicBezTo>
                          <a:cubicBezTo>
                            <a:pt x="2152483" y="818747"/>
                            <a:pt x="2298971" y="761745"/>
                            <a:pt x="2371725" y="731599"/>
                          </a:cubicBezTo>
                          <a:cubicBezTo>
                            <a:pt x="2453018" y="707958"/>
                            <a:pt x="2551715" y="735899"/>
                            <a:pt x="2676525" y="645874"/>
                          </a:cubicBezTo>
                          <a:cubicBezTo>
                            <a:pt x="2786913" y="564399"/>
                            <a:pt x="2881121" y="355397"/>
                            <a:pt x="2971800" y="274399"/>
                          </a:cubicBezTo>
                          <a:cubicBezTo>
                            <a:pt x="3065292" y="179768"/>
                            <a:pt x="3175776" y="124394"/>
                            <a:pt x="3262313" y="83899"/>
                          </a:cubicBezTo>
                          <a:cubicBezTo>
                            <a:pt x="3352015" y="54847"/>
                            <a:pt x="3455521" y="79843"/>
                            <a:pt x="3562350" y="107711"/>
                          </a:cubicBezTo>
                          <a:cubicBezTo>
                            <a:pt x="3652466" y="102313"/>
                            <a:pt x="3750386" y="165293"/>
                            <a:pt x="3862388" y="150574"/>
                          </a:cubicBezTo>
                          <a:cubicBezTo>
                            <a:pt x="3961824" y="142399"/>
                            <a:pt x="4056365" y="11331"/>
                            <a:pt x="4176713" y="2936"/>
                          </a:cubicBezTo>
                          <a:cubicBezTo>
                            <a:pt x="4287082" y="-18474"/>
                            <a:pt x="4374806" y="40347"/>
                            <a:pt x="4471988" y="50561"/>
                          </a:cubicBezTo>
                          <a:cubicBezTo>
                            <a:pt x="4569219" y="50127"/>
                            <a:pt x="4661124" y="20510"/>
                            <a:pt x="4767263" y="31511"/>
                          </a:cubicBezTo>
                          <a:cubicBezTo>
                            <a:pt x="4862873" y="38096"/>
                            <a:pt x="4975597" y="120923"/>
                            <a:pt x="5067300" y="193436"/>
                          </a:cubicBezTo>
                          <a:cubicBezTo>
                            <a:pt x="5168457" y="256899"/>
                            <a:pt x="5288428" y="299738"/>
                            <a:pt x="5362575" y="322024"/>
                          </a:cubicBezTo>
                          <a:cubicBezTo>
                            <a:pt x="5455691" y="363044"/>
                            <a:pt x="5559360" y="358349"/>
                            <a:pt x="5657850" y="383936"/>
                          </a:cubicBezTo>
                          <a:cubicBezTo>
                            <a:pt x="5756275" y="406160"/>
                            <a:pt x="5953125" y="455374"/>
                            <a:pt x="5953125" y="455374"/>
                          </a:cubicBezTo>
                          <a:cubicBezTo>
                            <a:pt x="6049655" y="473955"/>
                            <a:pt x="6164013" y="495765"/>
                            <a:pt x="6248400" y="522049"/>
                          </a:cubicBezTo>
                          <a:cubicBezTo>
                            <a:pt x="6350000" y="553799"/>
                            <a:pt x="6562725" y="645874"/>
                            <a:pt x="6562725" y="645874"/>
                          </a:cubicBezTo>
                          <a:cubicBezTo>
                            <a:pt x="6669015" y="690742"/>
                            <a:pt x="6774065" y="716989"/>
                            <a:pt x="6853238" y="769699"/>
                          </a:cubicBezTo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타원 361">
              <a:extLst>
                <a:ext uri="{FF2B5EF4-FFF2-40B4-BE49-F238E27FC236}">
                  <a16:creationId xmlns:a16="http://schemas.microsoft.com/office/drawing/2014/main" id="{15984A93-3609-F28F-82F2-7D8C1DC36F10}"/>
                </a:ext>
              </a:extLst>
            </p:cNvPr>
            <p:cNvSpPr/>
            <p:nvPr/>
          </p:nvSpPr>
          <p:spPr>
            <a:xfrm>
              <a:off x="871337" y="392951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타원 362">
              <a:extLst>
                <a:ext uri="{FF2B5EF4-FFF2-40B4-BE49-F238E27FC236}">
                  <a16:creationId xmlns:a16="http://schemas.microsoft.com/office/drawing/2014/main" id="{283434EC-A201-85B2-9C01-FC1162A5EA12}"/>
                </a:ext>
              </a:extLst>
            </p:cNvPr>
            <p:cNvSpPr/>
            <p:nvPr/>
          </p:nvSpPr>
          <p:spPr>
            <a:xfrm>
              <a:off x="1165448" y="392951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타원 363">
              <a:extLst>
                <a:ext uri="{FF2B5EF4-FFF2-40B4-BE49-F238E27FC236}">
                  <a16:creationId xmlns:a16="http://schemas.microsoft.com/office/drawing/2014/main" id="{FCA657F0-8DA6-5611-AA49-6AE75B1B224E}"/>
                </a:ext>
              </a:extLst>
            </p:cNvPr>
            <p:cNvSpPr/>
            <p:nvPr/>
          </p:nvSpPr>
          <p:spPr>
            <a:xfrm>
              <a:off x="1463372" y="400224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타원 364">
              <a:extLst>
                <a:ext uri="{FF2B5EF4-FFF2-40B4-BE49-F238E27FC236}">
                  <a16:creationId xmlns:a16="http://schemas.microsoft.com/office/drawing/2014/main" id="{E3367081-EE82-9310-F2A9-72D110B2700E}"/>
                </a:ext>
              </a:extLst>
            </p:cNvPr>
            <p:cNvSpPr/>
            <p:nvPr/>
          </p:nvSpPr>
          <p:spPr>
            <a:xfrm>
              <a:off x="1761296" y="400786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타원 365">
              <a:extLst>
                <a:ext uri="{FF2B5EF4-FFF2-40B4-BE49-F238E27FC236}">
                  <a16:creationId xmlns:a16="http://schemas.microsoft.com/office/drawing/2014/main" id="{75EDF34F-CF4F-28DE-FDF3-6031B521209D}"/>
                </a:ext>
              </a:extLst>
            </p:cNvPr>
            <p:cNvSpPr/>
            <p:nvPr/>
          </p:nvSpPr>
          <p:spPr>
            <a:xfrm>
              <a:off x="2055726" y="400151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타원 366">
              <a:extLst>
                <a:ext uri="{FF2B5EF4-FFF2-40B4-BE49-F238E27FC236}">
                  <a16:creationId xmlns:a16="http://schemas.microsoft.com/office/drawing/2014/main" id="{BD093E35-B31D-343D-B315-826B1FEA97D6}"/>
                </a:ext>
              </a:extLst>
            </p:cNvPr>
            <p:cNvSpPr/>
            <p:nvPr/>
          </p:nvSpPr>
          <p:spPr>
            <a:xfrm>
              <a:off x="2350156" y="399516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타원 367">
              <a:extLst>
                <a:ext uri="{FF2B5EF4-FFF2-40B4-BE49-F238E27FC236}">
                  <a16:creationId xmlns:a16="http://schemas.microsoft.com/office/drawing/2014/main" id="{64AB78BF-5D34-C359-2C6C-935E3BF98C74}"/>
                </a:ext>
              </a:extLst>
            </p:cNvPr>
            <p:cNvSpPr/>
            <p:nvPr/>
          </p:nvSpPr>
          <p:spPr>
            <a:xfrm>
              <a:off x="2655068" y="3970778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타원 368">
              <a:extLst>
                <a:ext uri="{FF2B5EF4-FFF2-40B4-BE49-F238E27FC236}">
                  <a16:creationId xmlns:a16="http://schemas.microsoft.com/office/drawing/2014/main" id="{7724F1B8-2F9F-779F-4809-E3CEB3C4CADE}"/>
                </a:ext>
              </a:extLst>
            </p:cNvPr>
            <p:cNvSpPr/>
            <p:nvPr/>
          </p:nvSpPr>
          <p:spPr>
            <a:xfrm>
              <a:off x="2939016" y="39394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타원 369">
              <a:extLst>
                <a:ext uri="{FF2B5EF4-FFF2-40B4-BE49-F238E27FC236}">
                  <a16:creationId xmlns:a16="http://schemas.microsoft.com/office/drawing/2014/main" id="{1E839DEE-8CAE-E56A-D86F-5356A41CC319}"/>
                </a:ext>
              </a:extLst>
            </p:cNvPr>
            <p:cNvSpPr/>
            <p:nvPr/>
          </p:nvSpPr>
          <p:spPr>
            <a:xfrm>
              <a:off x="3250916" y="38518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타원 370">
              <a:extLst>
                <a:ext uri="{FF2B5EF4-FFF2-40B4-BE49-F238E27FC236}">
                  <a16:creationId xmlns:a16="http://schemas.microsoft.com/office/drawing/2014/main" id="{FE63B1CB-EB87-4BB2-9ADF-642F6EA8F496}"/>
                </a:ext>
              </a:extLst>
            </p:cNvPr>
            <p:cNvSpPr/>
            <p:nvPr/>
          </p:nvSpPr>
          <p:spPr>
            <a:xfrm>
              <a:off x="3548840" y="37642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타원 371">
              <a:extLst>
                <a:ext uri="{FF2B5EF4-FFF2-40B4-BE49-F238E27FC236}">
                  <a16:creationId xmlns:a16="http://schemas.microsoft.com/office/drawing/2014/main" id="{1A661539-1E9A-6D94-BEDC-E70FA289EDAE}"/>
                </a:ext>
              </a:extLst>
            </p:cNvPr>
            <p:cNvSpPr/>
            <p:nvPr/>
          </p:nvSpPr>
          <p:spPr>
            <a:xfrm>
              <a:off x="3846764" y="33930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타원 372">
              <a:extLst>
                <a:ext uri="{FF2B5EF4-FFF2-40B4-BE49-F238E27FC236}">
                  <a16:creationId xmlns:a16="http://schemas.microsoft.com/office/drawing/2014/main" id="{BC48FD27-4AA6-32D6-6165-89F522EEAE08}"/>
                </a:ext>
              </a:extLst>
            </p:cNvPr>
            <p:cNvSpPr/>
            <p:nvPr/>
          </p:nvSpPr>
          <p:spPr>
            <a:xfrm>
              <a:off x="4144688" y="31944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타원 373">
              <a:extLst>
                <a:ext uri="{FF2B5EF4-FFF2-40B4-BE49-F238E27FC236}">
                  <a16:creationId xmlns:a16="http://schemas.microsoft.com/office/drawing/2014/main" id="{46F8D212-3B66-C475-4229-5B2501E18D21}"/>
                </a:ext>
              </a:extLst>
            </p:cNvPr>
            <p:cNvSpPr/>
            <p:nvPr/>
          </p:nvSpPr>
          <p:spPr>
            <a:xfrm>
              <a:off x="4442612" y="32304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타원 374">
              <a:extLst>
                <a:ext uri="{FF2B5EF4-FFF2-40B4-BE49-F238E27FC236}">
                  <a16:creationId xmlns:a16="http://schemas.microsoft.com/office/drawing/2014/main" id="{2F6F3AC8-224B-4CCA-891A-6B2B838EA665}"/>
                </a:ext>
              </a:extLst>
            </p:cNvPr>
            <p:cNvSpPr/>
            <p:nvPr/>
          </p:nvSpPr>
          <p:spPr>
            <a:xfrm>
              <a:off x="4740536" y="32664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타원 375">
              <a:extLst>
                <a:ext uri="{FF2B5EF4-FFF2-40B4-BE49-F238E27FC236}">
                  <a16:creationId xmlns:a16="http://schemas.microsoft.com/office/drawing/2014/main" id="{AB2A37A7-C1BF-E7F8-B4A4-8FFC95B6D373}"/>
                </a:ext>
              </a:extLst>
            </p:cNvPr>
            <p:cNvSpPr/>
            <p:nvPr/>
          </p:nvSpPr>
          <p:spPr>
            <a:xfrm>
              <a:off x="5038460" y="31201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타원 376">
              <a:extLst>
                <a:ext uri="{FF2B5EF4-FFF2-40B4-BE49-F238E27FC236}">
                  <a16:creationId xmlns:a16="http://schemas.microsoft.com/office/drawing/2014/main" id="{55392416-573E-82C8-49EC-A32B19640F1F}"/>
                </a:ext>
              </a:extLst>
            </p:cNvPr>
            <p:cNvSpPr/>
            <p:nvPr/>
          </p:nvSpPr>
          <p:spPr>
            <a:xfrm>
              <a:off x="5336384" y="3174388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타원 377">
              <a:extLst>
                <a:ext uri="{FF2B5EF4-FFF2-40B4-BE49-F238E27FC236}">
                  <a16:creationId xmlns:a16="http://schemas.microsoft.com/office/drawing/2014/main" id="{9BCF3A17-3BA9-A2AE-BA62-0D3CE38886CE}"/>
                </a:ext>
              </a:extLst>
            </p:cNvPr>
            <p:cNvSpPr/>
            <p:nvPr/>
          </p:nvSpPr>
          <p:spPr>
            <a:xfrm>
              <a:off x="5634308" y="314855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타원 378">
              <a:extLst>
                <a:ext uri="{FF2B5EF4-FFF2-40B4-BE49-F238E27FC236}">
                  <a16:creationId xmlns:a16="http://schemas.microsoft.com/office/drawing/2014/main" id="{4580397C-DAB7-24DE-2E74-D24A2B696DC0}"/>
                </a:ext>
              </a:extLst>
            </p:cNvPr>
            <p:cNvSpPr/>
            <p:nvPr/>
          </p:nvSpPr>
          <p:spPr>
            <a:xfrm>
              <a:off x="5932232" y="3313231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타원 379">
              <a:extLst>
                <a:ext uri="{FF2B5EF4-FFF2-40B4-BE49-F238E27FC236}">
                  <a16:creationId xmlns:a16="http://schemas.microsoft.com/office/drawing/2014/main" id="{B2952547-2A97-5EB2-8853-86329B071200}"/>
                </a:ext>
              </a:extLst>
            </p:cNvPr>
            <p:cNvSpPr/>
            <p:nvPr/>
          </p:nvSpPr>
          <p:spPr>
            <a:xfrm>
              <a:off x="6230156" y="34290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타원 380">
              <a:extLst>
                <a:ext uri="{FF2B5EF4-FFF2-40B4-BE49-F238E27FC236}">
                  <a16:creationId xmlns:a16="http://schemas.microsoft.com/office/drawing/2014/main" id="{43BD7012-7443-FE27-E069-DC4A7A30C7CD}"/>
                </a:ext>
              </a:extLst>
            </p:cNvPr>
            <p:cNvSpPr/>
            <p:nvPr/>
          </p:nvSpPr>
          <p:spPr>
            <a:xfrm>
              <a:off x="6528080" y="35010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타원 381">
              <a:extLst>
                <a:ext uri="{FF2B5EF4-FFF2-40B4-BE49-F238E27FC236}">
                  <a16:creationId xmlns:a16="http://schemas.microsoft.com/office/drawing/2014/main" id="{F58DC4FB-C2DE-1FE0-566E-517C75B0B03F}"/>
                </a:ext>
              </a:extLst>
            </p:cNvPr>
            <p:cNvSpPr/>
            <p:nvPr/>
          </p:nvSpPr>
          <p:spPr>
            <a:xfrm>
              <a:off x="6826004" y="35730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타원 382">
              <a:extLst>
                <a:ext uri="{FF2B5EF4-FFF2-40B4-BE49-F238E27FC236}">
                  <a16:creationId xmlns:a16="http://schemas.microsoft.com/office/drawing/2014/main" id="{3640E300-1866-8E4D-A3EE-CD2DDEBE5CD9}"/>
                </a:ext>
              </a:extLst>
            </p:cNvPr>
            <p:cNvSpPr/>
            <p:nvPr/>
          </p:nvSpPr>
          <p:spPr>
            <a:xfrm>
              <a:off x="7123928" y="3645000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타원 383">
              <a:extLst>
                <a:ext uri="{FF2B5EF4-FFF2-40B4-BE49-F238E27FC236}">
                  <a16:creationId xmlns:a16="http://schemas.microsoft.com/office/drawing/2014/main" id="{0D19E890-BF48-29C1-290E-50CCA65869E2}"/>
                </a:ext>
              </a:extLst>
            </p:cNvPr>
            <p:cNvSpPr/>
            <p:nvPr/>
          </p:nvSpPr>
          <p:spPr>
            <a:xfrm>
              <a:off x="7421852" y="3764297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5" name="타원 384">
              <a:extLst>
                <a:ext uri="{FF2B5EF4-FFF2-40B4-BE49-F238E27FC236}">
                  <a16:creationId xmlns:a16="http://schemas.microsoft.com/office/drawing/2014/main" id="{A6E8231B-A909-33EC-26F2-4F9451F6E8DC}"/>
                </a:ext>
              </a:extLst>
            </p:cNvPr>
            <p:cNvSpPr/>
            <p:nvPr/>
          </p:nvSpPr>
          <p:spPr>
            <a:xfrm>
              <a:off x="7719776" y="3883594"/>
              <a:ext cx="68400" cy="72000"/>
            </a:xfrm>
            <a:prstGeom prst="ellipse">
              <a:avLst/>
            </a:prstGeom>
            <a:ln w="9525">
              <a:solidFill>
                <a:srgbClr val="7F7F7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86" name="그룹 385">
            <a:extLst>
              <a:ext uri="{FF2B5EF4-FFF2-40B4-BE49-F238E27FC236}">
                <a16:creationId xmlns:a16="http://schemas.microsoft.com/office/drawing/2014/main" id="{786902C0-0A48-03A5-0DE8-39C10B618A8E}"/>
              </a:ext>
            </a:extLst>
          </p:cNvPr>
          <p:cNvGrpSpPr/>
          <p:nvPr/>
        </p:nvGrpSpPr>
        <p:grpSpPr>
          <a:xfrm>
            <a:off x="819415" y="3746248"/>
            <a:ext cx="7695063" cy="989209"/>
            <a:chOff x="925487" y="1164685"/>
            <a:chExt cx="6920652" cy="989209"/>
          </a:xfrm>
        </p:grpSpPr>
        <p:sp>
          <p:nvSpPr>
            <p:cNvPr id="387" name="자유형: 도형 386">
              <a:extLst>
                <a:ext uri="{FF2B5EF4-FFF2-40B4-BE49-F238E27FC236}">
                  <a16:creationId xmlns:a16="http://schemas.microsoft.com/office/drawing/2014/main" id="{F9BF81EC-3963-38BC-4FFA-264A392B8704}"/>
                </a:ext>
              </a:extLst>
            </p:cNvPr>
            <p:cNvSpPr/>
            <p:nvPr/>
          </p:nvSpPr>
          <p:spPr>
            <a:xfrm>
              <a:off x="946597" y="1196396"/>
              <a:ext cx="6864440" cy="925041"/>
            </a:xfrm>
            <a:custGeom>
              <a:avLst/>
              <a:gdLst>
                <a:gd name="connsiteX0" fmla="*/ 0 w 6864440"/>
                <a:gd name="connsiteY0" fmla="*/ 838466 h 925041"/>
                <a:gd name="connsiteX1" fmla="*/ 315533 w 6864440"/>
                <a:gd name="connsiteY1" fmla="*/ 883542 h 925041"/>
                <a:gd name="connsiteX2" fmla="*/ 611747 w 6864440"/>
                <a:gd name="connsiteY2" fmla="*/ 922179 h 925041"/>
                <a:gd name="connsiteX3" fmla="*/ 907961 w 6864440"/>
                <a:gd name="connsiteY3" fmla="*/ 922179 h 925041"/>
                <a:gd name="connsiteX4" fmla="*/ 1210614 w 6864440"/>
                <a:gd name="connsiteY4" fmla="*/ 922179 h 925041"/>
                <a:gd name="connsiteX5" fmla="*/ 1506828 w 6864440"/>
                <a:gd name="connsiteY5" fmla="*/ 915739 h 925041"/>
                <a:gd name="connsiteX6" fmla="*/ 1796603 w 6864440"/>
                <a:gd name="connsiteY6" fmla="*/ 915739 h 925041"/>
                <a:gd name="connsiteX7" fmla="*/ 2105696 w 6864440"/>
                <a:gd name="connsiteY7" fmla="*/ 832027 h 925041"/>
                <a:gd name="connsiteX8" fmla="*/ 2408349 w 6864440"/>
                <a:gd name="connsiteY8" fmla="*/ 535812 h 925041"/>
                <a:gd name="connsiteX9" fmla="*/ 2698124 w 6864440"/>
                <a:gd name="connsiteY9" fmla="*/ 394145 h 925041"/>
                <a:gd name="connsiteX10" fmla="*/ 2994338 w 6864440"/>
                <a:gd name="connsiteY10" fmla="*/ 91491 h 925041"/>
                <a:gd name="connsiteX11" fmla="*/ 3290552 w 6864440"/>
                <a:gd name="connsiteY11" fmla="*/ 7779 h 925041"/>
                <a:gd name="connsiteX12" fmla="*/ 3593206 w 6864440"/>
                <a:gd name="connsiteY12" fmla="*/ 252477 h 925041"/>
                <a:gd name="connsiteX13" fmla="*/ 3902299 w 6864440"/>
                <a:gd name="connsiteY13" fmla="*/ 555131 h 925041"/>
                <a:gd name="connsiteX14" fmla="*/ 4166316 w 6864440"/>
                <a:gd name="connsiteY14" fmla="*/ 59294 h 925041"/>
                <a:gd name="connsiteX15" fmla="*/ 4488288 w 6864440"/>
                <a:gd name="connsiteY15" fmla="*/ 200962 h 925041"/>
                <a:gd name="connsiteX16" fmla="*/ 4778062 w 6864440"/>
                <a:gd name="connsiteY16" fmla="*/ 355508 h 925041"/>
                <a:gd name="connsiteX17" fmla="*/ 5074276 w 6864440"/>
                <a:gd name="connsiteY17" fmla="*/ 503615 h 925041"/>
                <a:gd name="connsiteX18" fmla="*/ 5389809 w 6864440"/>
                <a:gd name="connsiteY18" fmla="*/ 606646 h 925041"/>
                <a:gd name="connsiteX19" fmla="*/ 5686023 w 6864440"/>
                <a:gd name="connsiteY19" fmla="*/ 703238 h 925041"/>
                <a:gd name="connsiteX20" fmla="*/ 5969358 w 6864440"/>
                <a:gd name="connsiteY20" fmla="*/ 799829 h 925041"/>
                <a:gd name="connsiteX21" fmla="*/ 6278451 w 6864440"/>
                <a:gd name="connsiteY21" fmla="*/ 838466 h 925041"/>
                <a:gd name="connsiteX22" fmla="*/ 6568226 w 6864440"/>
                <a:gd name="connsiteY22" fmla="*/ 870663 h 925041"/>
                <a:gd name="connsiteX23" fmla="*/ 6864440 w 6864440"/>
                <a:gd name="connsiteY23" fmla="*/ 877103 h 92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64440" h="925041">
                  <a:moveTo>
                    <a:pt x="0" y="838466"/>
                  </a:moveTo>
                  <a:lnTo>
                    <a:pt x="315533" y="883542"/>
                  </a:lnTo>
                  <a:cubicBezTo>
                    <a:pt x="417491" y="897494"/>
                    <a:pt x="513009" y="915740"/>
                    <a:pt x="611747" y="922179"/>
                  </a:cubicBezTo>
                  <a:cubicBezTo>
                    <a:pt x="710485" y="928619"/>
                    <a:pt x="907961" y="922179"/>
                    <a:pt x="907961" y="922179"/>
                  </a:cubicBezTo>
                  <a:lnTo>
                    <a:pt x="1210614" y="922179"/>
                  </a:lnTo>
                  <a:cubicBezTo>
                    <a:pt x="1310425" y="921106"/>
                    <a:pt x="1409163" y="916812"/>
                    <a:pt x="1506828" y="915739"/>
                  </a:cubicBezTo>
                  <a:cubicBezTo>
                    <a:pt x="1604493" y="914666"/>
                    <a:pt x="1696792" y="929691"/>
                    <a:pt x="1796603" y="915739"/>
                  </a:cubicBezTo>
                  <a:cubicBezTo>
                    <a:pt x="1896414" y="901787"/>
                    <a:pt x="2003738" y="895348"/>
                    <a:pt x="2105696" y="832027"/>
                  </a:cubicBezTo>
                  <a:cubicBezTo>
                    <a:pt x="2207654" y="768706"/>
                    <a:pt x="2309611" y="608792"/>
                    <a:pt x="2408349" y="535812"/>
                  </a:cubicBezTo>
                  <a:cubicBezTo>
                    <a:pt x="2507087" y="462832"/>
                    <a:pt x="2600459" y="468198"/>
                    <a:pt x="2698124" y="394145"/>
                  </a:cubicBezTo>
                  <a:cubicBezTo>
                    <a:pt x="2795789" y="320092"/>
                    <a:pt x="2895600" y="155885"/>
                    <a:pt x="2994338" y="91491"/>
                  </a:cubicBezTo>
                  <a:cubicBezTo>
                    <a:pt x="3093076" y="27097"/>
                    <a:pt x="3190741" y="-19052"/>
                    <a:pt x="3290552" y="7779"/>
                  </a:cubicBezTo>
                  <a:cubicBezTo>
                    <a:pt x="3390363" y="34610"/>
                    <a:pt x="3491248" y="161252"/>
                    <a:pt x="3593206" y="252477"/>
                  </a:cubicBezTo>
                  <a:cubicBezTo>
                    <a:pt x="3695164" y="343702"/>
                    <a:pt x="3806781" y="587328"/>
                    <a:pt x="3902299" y="555131"/>
                  </a:cubicBezTo>
                  <a:cubicBezTo>
                    <a:pt x="3997817" y="522934"/>
                    <a:pt x="4068651" y="118322"/>
                    <a:pt x="4166316" y="59294"/>
                  </a:cubicBezTo>
                  <a:cubicBezTo>
                    <a:pt x="4263981" y="266"/>
                    <a:pt x="4386330" y="151593"/>
                    <a:pt x="4488288" y="200962"/>
                  </a:cubicBezTo>
                  <a:cubicBezTo>
                    <a:pt x="4590246" y="250331"/>
                    <a:pt x="4680397" y="305066"/>
                    <a:pt x="4778062" y="355508"/>
                  </a:cubicBezTo>
                  <a:cubicBezTo>
                    <a:pt x="4875727" y="405950"/>
                    <a:pt x="4972318" y="461759"/>
                    <a:pt x="5074276" y="503615"/>
                  </a:cubicBezTo>
                  <a:cubicBezTo>
                    <a:pt x="5176234" y="545471"/>
                    <a:pt x="5389809" y="606646"/>
                    <a:pt x="5389809" y="606646"/>
                  </a:cubicBezTo>
                  <a:lnTo>
                    <a:pt x="5686023" y="703238"/>
                  </a:lnTo>
                  <a:cubicBezTo>
                    <a:pt x="5782614" y="735435"/>
                    <a:pt x="5870620" y="777291"/>
                    <a:pt x="5969358" y="799829"/>
                  </a:cubicBezTo>
                  <a:cubicBezTo>
                    <a:pt x="6068096" y="822367"/>
                    <a:pt x="6278451" y="838466"/>
                    <a:pt x="6278451" y="838466"/>
                  </a:cubicBezTo>
                  <a:cubicBezTo>
                    <a:pt x="6378262" y="850272"/>
                    <a:pt x="6470561" y="864224"/>
                    <a:pt x="6568226" y="870663"/>
                  </a:cubicBezTo>
                  <a:cubicBezTo>
                    <a:pt x="6665891" y="877103"/>
                    <a:pt x="6765165" y="877103"/>
                    <a:pt x="6864440" y="877103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타원 387">
              <a:extLst>
                <a:ext uri="{FF2B5EF4-FFF2-40B4-BE49-F238E27FC236}">
                  <a16:creationId xmlns:a16="http://schemas.microsoft.com/office/drawing/2014/main" id="{20C0F167-D521-A324-40A4-5B2957621300}"/>
                </a:ext>
              </a:extLst>
            </p:cNvPr>
            <p:cNvSpPr/>
            <p:nvPr/>
          </p:nvSpPr>
          <p:spPr>
            <a:xfrm>
              <a:off x="925487" y="2004168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타원 388">
              <a:extLst>
                <a:ext uri="{FF2B5EF4-FFF2-40B4-BE49-F238E27FC236}">
                  <a16:creationId xmlns:a16="http://schemas.microsoft.com/office/drawing/2014/main" id="{7F69F895-EE0D-4AFC-B8FA-2BBD1B7065F2}"/>
                </a:ext>
              </a:extLst>
            </p:cNvPr>
            <p:cNvSpPr/>
            <p:nvPr/>
          </p:nvSpPr>
          <p:spPr>
            <a:xfrm>
              <a:off x="1223411" y="2044410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타원 389">
              <a:extLst>
                <a:ext uri="{FF2B5EF4-FFF2-40B4-BE49-F238E27FC236}">
                  <a16:creationId xmlns:a16="http://schemas.microsoft.com/office/drawing/2014/main" id="{F1CC3C3F-3FE6-866D-638A-EA9D890F0F5E}"/>
                </a:ext>
              </a:extLst>
            </p:cNvPr>
            <p:cNvSpPr/>
            <p:nvPr/>
          </p:nvSpPr>
          <p:spPr>
            <a:xfrm>
              <a:off x="1521335" y="208189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타원 390">
              <a:extLst>
                <a:ext uri="{FF2B5EF4-FFF2-40B4-BE49-F238E27FC236}">
                  <a16:creationId xmlns:a16="http://schemas.microsoft.com/office/drawing/2014/main" id="{03BADEF9-89EE-6B0A-252B-EA8EABE1DA42}"/>
                </a:ext>
              </a:extLst>
            </p:cNvPr>
            <p:cNvSpPr/>
            <p:nvPr/>
          </p:nvSpPr>
          <p:spPr>
            <a:xfrm>
              <a:off x="1819259" y="208189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타원 391">
              <a:extLst>
                <a:ext uri="{FF2B5EF4-FFF2-40B4-BE49-F238E27FC236}">
                  <a16:creationId xmlns:a16="http://schemas.microsoft.com/office/drawing/2014/main" id="{1B45F4E3-E765-2434-5E9D-D0AF08716A4E}"/>
                </a:ext>
              </a:extLst>
            </p:cNvPr>
            <p:cNvSpPr/>
            <p:nvPr/>
          </p:nvSpPr>
          <p:spPr>
            <a:xfrm>
              <a:off x="2117183" y="2081893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타원 392">
              <a:extLst>
                <a:ext uri="{FF2B5EF4-FFF2-40B4-BE49-F238E27FC236}">
                  <a16:creationId xmlns:a16="http://schemas.microsoft.com/office/drawing/2014/main" id="{F2636B01-4A9F-E3AF-24F5-2E77F0621D58}"/>
                </a:ext>
              </a:extLst>
            </p:cNvPr>
            <p:cNvSpPr/>
            <p:nvPr/>
          </p:nvSpPr>
          <p:spPr>
            <a:xfrm>
              <a:off x="2415107" y="208035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타원 393">
              <a:extLst>
                <a:ext uri="{FF2B5EF4-FFF2-40B4-BE49-F238E27FC236}">
                  <a16:creationId xmlns:a16="http://schemas.microsoft.com/office/drawing/2014/main" id="{FA7A6FAD-220F-490A-6502-DB59FDD2D1D7}"/>
                </a:ext>
              </a:extLst>
            </p:cNvPr>
            <p:cNvSpPr/>
            <p:nvPr/>
          </p:nvSpPr>
          <p:spPr>
            <a:xfrm>
              <a:off x="2713031" y="207806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타원 394">
              <a:extLst>
                <a:ext uri="{FF2B5EF4-FFF2-40B4-BE49-F238E27FC236}">
                  <a16:creationId xmlns:a16="http://schemas.microsoft.com/office/drawing/2014/main" id="{12400298-138B-88B0-287C-52BEEEBDE77D}"/>
                </a:ext>
              </a:extLst>
            </p:cNvPr>
            <p:cNvSpPr/>
            <p:nvPr/>
          </p:nvSpPr>
          <p:spPr>
            <a:xfrm>
              <a:off x="3010955" y="1995637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타원 395">
              <a:extLst>
                <a:ext uri="{FF2B5EF4-FFF2-40B4-BE49-F238E27FC236}">
                  <a16:creationId xmlns:a16="http://schemas.microsoft.com/office/drawing/2014/main" id="{82BE2958-5D58-FEED-3F4B-0F4CFCABFF8B}"/>
                </a:ext>
              </a:extLst>
            </p:cNvPr>
            <p:cNvSpPr/>
            <p:nvPr/>
          </p:nvSpPr>
          <p:spPr>
            <a:xfrm>
              <a:off x="3316111" y="169647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타원 396">
              <a:extLst>
                <a:ext uri="{FF2B5EF4-FFF2-40B4-BE49-F238E27FC236}">
                  <a16:creationId xmlns:a16="http://schemas.microsoft.com/office/drawing/2014/main" id="{D3509F51-4897-1ABB-BEAF-4CF748309CE2}"/>
                </a:ext>
              </a:extLst>
            </p:cNvPr>
            <p:cNvSpPr/>
            <p:nvPr/>
          </p:nvSpPr>
          <p:spPr>
            <a:xfrm>
              <a:off x="3606803" y="1560668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타원 397">
              <a:extLst>
                <a:ext uri="{FF2B5EF4-FFF2-40B4-BE49-F238E27FC236}">
                  <a16:creationId xmlns:a16="http://schemas.microsoft.com/office/drawing/2014/main" id="{A42D7EF0-7F9C-ED9F-4067-AAAD02ED19F4}"/>
                </a:ext>
              </a:extLst>
            </p:cNvPr>
            <p:cNvSpPr/>
            <p:nvPr/>
          </p:nvSpPr>
          <p:spPr>
            <a:xfrm>
              <a:off x="3904727" y="126728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타원 398">
              <a:extLst>
                <a:ext uri="{FF2B5EF4-FFF2-40B4-BE49-F238E27FC236}">
                  <a16:creationId xmlns:a16="http://schemas.microsoft.com/office/drawing/2014/main" id="{C8F4B928-FC89-3AE9-03F4-B5F41DA277BB}"/>
                </a:ext>
              </a:extLst>
            </p:cNvPr>
            <p:cNvSpPr/>
            <p:nvPr/>
          </p:nvSpPr>
          <p:spPr>
            <a:xfrm>
              <a:off x="4202651" y="116468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타원 399">
              <a:extLst>
                <a:ext uri="{FF2B5EF4-FFF2-40B4-BE49-F238E27FC236}">
                  <a16:creationId xmlns:a16="http://schemas.microsoft.com/office/drawing/2014/main" id="{4DC29441-3299-5A7B-5B4C-3E6F7422F583}"/>
                </a:ext>
              </a:extLst>
            </p:cNvPr>
            <p:cNvSpPr/>
            <p:nvPr/>
          </p:nvSpPr>
          <p:spPr>
            <a:xfrm>
              <a:off x="4500575" y="1413958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타원 400">
              <a:extLst>
                <a:ext uri="{FF2B5EF4-FFF2-40B4-BE49-F238E27FC236}">
                  <a16:creationId xmlns:a16="http://schemas.microsoft.com/office/drawing/2014/main" id="{9C03ADD6-B25D-10D6-CC2E-A8878B9533E8}"/>
                </a:ext>
              </a:extLst>
            </p:cNvPr>
            <p:cNvSpPr/>
            <p:nvPr/>
          </p:nvSpPr>
          <p:spPr>
            <a:xfrm>
              <a:off x="4798499" y="1717012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타원 401">
              <a:extLst>
                <a:ext uri="{FF2B5EF4-FFF2-40B4-BE49-F238E27FC236}">
                  <a16:creationId xmlns:a16="http://schemas.microsoft.com/office/drawing/2014/main" id="{AA1A120D-4BC2-C9C4-77E1-ED590C6FBEC5}"/>
                </a:ext>
              </a:extLst>
            </p:cNvPr>
            <p:cNvSpPr/>
            <p:nvPr/>
          </p:nvSpPr>
          <p:spPr>
            <a:xfrm>
              <a:off x="5083188" y="1214322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타원 402">
              <a:extLst>
                <a:ext uri="{FF2B5EF4-FFF2-40B4-BE49-F238E27FC236}">
                  <a16:creationId xmlns:a16="http://schemas.microsoft.com/office/drawing/2014/main" id="{7D633C30-D3C1-758C-40B8-E15E1C29EC35}"/>
                </a:ext>
              </a:extLst>
            </p:cNvPr>
            <p:cNvSpPr/>
            <p:nvPr/>
          </p:nvSpPr>
          <p:spPr>
            <a:xfrm>
              <a:off x="5394347" y="1366444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타원 403">
              <a:extLst>
                <a:ext uri="{FF2B5EF4-FFF2-40B4-BE49-F238E27FC236}">
                  <a16:creationId xmlns:a16="http://schemas.microsoft.com/office/drawing/2014/main" id="{D8325AA3-8454-94A9-104E-F2746BE8DDF8}"/>
                </a:ext>
              </a:extLst>
            </p:cNvPr>
            <p:cNvSpPr/>
            <p:nvPr/>
          </p:nvSpPr>
          <p:spPr>
            <a:xfrm>
              <a:off x="5692271" y="1515962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타원 404">
              <a:extLst>
                <a:ext uri="{FF2B5EF4-FFF2-40B4-BE49-F238E27FC236}">
                  <a16:creationId xmlns:a16="http://schemas.microsoft.com/office/drawing/2014/main" id="{3978FD98-C271-FAD9-49A7-8939670ACAE2}"/>
                </a:ext>
              </a:extLst>
            </p:cNvPr>
            <p:cNvSpPr/>
            <p:nvPr/>
          </p:nvSpPr>
          <p:spPr>
            <a:xfrm>
              <a:off x="5982619" y="1666669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타원 405">
              <a:extLst>
                <a:ext uri="{FF2B5EF4-FFF2-40B4-BE49-F238E27FC236}">
                  <a16:creationId xmlns:a16="http://schemas.microsoft.com/office/drawing/2014/main" id="{6B3B8EFE-65CE-F325-93DC-56FF1158F430}"/>
                </a:ext>
              </a:extLst>
            </p:cNvPr>
            <p:cNvSpPr/>
            <p:nvPr/>
          </p:nvSpPr>
          <p:spPr>
            <a:xfrm>
              <a:off x="6288119" y="176947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타원 406">
              <a:extLst>
                <a:ext uri="{FF2B5EF4-FFF2-40B4-BE49-F238E27FC236}">
                  <a16:creationId xmlns:a16="http://schemas.microsoft.com/office/drawing/2014/main" id="{5E5AF49B-7AC1-1916-43E4-183A06D8AB88}"/>
                </a:ext>
              </a:extLst>
            </p:cNvPr>
            <p:cNvSpPr/>
            <p:nvPr/>
          </p:nvSpPr>
          <p:spPr>
            <a:xfrm>
              <a:off x="6586043" y="186735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타원 407">
              <a:extLst>
                <a:ext uri="{FF2B5EF4-FFF2-40B4-BE49-F238E27FC236}">
                  <a16:creationId xmlns:a16="http://schemas.microsoft.com/office/drawing/2014/main" id="{A78E44C2-8966-C8C5-5928-33C8AC77D6F0}"/>
                </a:ext>
              </a:extLst>
            </p:cNvPr>
            <p:cNvSpPr/>
            <p:nvPr/>
          </p:nvSpPr>
          <p:spPr>
            <a:xfrm>
              <a:off x="6883967" y="196523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타원 408">
              <a:extLst>
                <a:ext uri="{FF2B5EF4-FFF2-40B4-BE49-F238E27FC236}">
                  <a16:creationId xmlns:a16="http://schemas.microsoft.com/office/drawing/2014/main" id="{D07C8D14-7D1B-51D9-56C1-3E52C1632DAB}"/>
                </a:ext>
              </a:extLst>
            </p:cNvPr>
            <p:cNvSpPr/>
            <p:nvPr/>
          </p:nvSpPr>
          <p:spPr>
            <a:xfrm>
              <a:off x="7181891" y="1995637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타원 409">
              <a:extLst>
                <a:ext uri="{FF2B5EF4-FFF2-40B4-BE49-F238E27FC236}">
                  <a16:creationId xmlns:a16="http://schemas.microsoft.com/office/drawing/2014/main" id="{FA846D4F-F28F-3F20-B76A-EB4435753976}"/>
                </a:ext>
              </a:extLst>
            </p:cNvPr>
            <p:cNvSpPr/>
            <p:nvPr/>
          </p:nvSpPr>
          <p:spPr>
            <a:xfrm>
              <a:off x="7479815" y="2026039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1" name="타원 410">
              <a:extLst>
                <a:ext uri="{FF2B5EF4-FFF2-40B4-BE49-F238E27FC236}">
                  <a16:creationId xmlns:a16="http://schemas.microsoft.com/office/drawing/2014/main" id="{70FAE373-F2A8-6EFA-AB9D-1C59550B0A48}"/>
                </a:ext>
              </a:extLst>
            </p:cNvPr>
            <p:cNvSpPr/>
            <p:nvPr/>
          </p:nvSpPr>
          <p:spPr>
            <a:xfrm>
              <a:off x="7777739" y="2034555"/>
              <a:ext cx="68400" cy="72000"/>
            </a:xfrm>
            <a:prstGeom prst="ellipse">
              <a:avLst/>
            </a:prstGeom>
            <a:ln w="9525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22" name="그룹 421">
            <a:extLst>
              <a:ext uri="{FF2B5EF4-FFF2-40B4-BE49-F238E27FC236}">
                <a16:creationId xmlns:a16="http://schemas.microsoft.com/office/drawing/2014/main" id="{AFBFCE9E-06DD-F57F-147A-62BF74467DF9}"/>
              </a:ext>
            </a:extLst>
          </p:cNvPr>
          <p:cNvGrpSpPr/>
          <p:nvPr/>
        </p:nvGrpSpPr>
        <p:grpSpPr>
          <a:xfrm>
            <a:off x="3508896" y="4275015"/>
            <a:ext cx="593895" cy="264591"/>
            <a:chOff x="3561639" y="4223808"/>
            <a:chExt cx="593895" cy="264591"/>
          </a:xfrm>
        </p:grpSpPr>
        <p:sp>
          <p:nvSpPr>
            <p:cNvPr id="423" name="자유형: 도형 422">
              <a:extLst>
                <a:ext uri="{FF2B5EF4-FFF2-40B4-BE49-F238E27FC236}">
                  <a16:creationId xmlns:a16="http://schemas.microsoft.com/office/drawing/2014/main" id="{6AF1E437-5AA0-AE08-C19E-C85F7096A75E}"/>
                </a:ext>
              </a:extLst>
            </p:cNvPr>
            <p:cNvSpPr/>
            <p:nvPr/>
          </p:nvSpPr>
          <p:spPr>
            <a:xfrm>
              <a:off x="3561639" y="4223808"/>
              <a:ext cx="593895" cy="264591"/>
            </a:xfrm>
            <a:custGeom>
              <a:avLst/>
              <a:gdLst>
                <a:gd name="connsiteX0" fmla="*/ 121136 w 593895"/>
                <a:gd name="connsiteY0" fmla="*/ 0 h 301162"/>
                <a:gd name="connsiteX1" fmla="*/ 543700 w 593895"/>
                <a:gd name="connsiteY1" fmla="*/ 0 h 301162"/>
                <a:gd name="connsiteX2" fmla="*/ 593895 w 593895"/>
                <a:gd name="connsiteY2" fmla="*/ 50195 h 301162"/>
                <a:gd name="connsiteX3" fmla="*/ 593895 w 593895"/>
                <a:gd name="connsiteY3" fmla="*/ 250967 h 301162"/>
                <a:gd name="connsiteX4" fmla="*/ 543700 w 593895"/>
                <a:gd name="connsiteY4" fmla="*/ 301162 h 301162"/>
                <a:gd name="connsiteX5" fmla="*/ 121136 w 593895"/>
                <a:gd name="connsiteY5" fmla="*/ 301162 h 301162"/>
                <a:gd name="connsiteX6" fmla="*/ 70941 w 593895"/>
                <a:gd name="connsiteY6" fmla="*/ 250967 h 301162"/>
                <a:gd name="connsiteX7" fmla="*/ 70941 w 593895"/>
                <a:gd name="connsiteY7" fmla="*/ 92306 h 301162"/>
                <a:gd name="connsiteX8" fmla="*/ 0 w 593895"/>
                <a:gd name="connsiteY8" fmla="*/ 42793 h 301162"/>
                <a:gd name="connsiteX9" fmla="*/ 85317 w 593895"/>
                <a:gd name="connsiteY9" fmla="*/ 15490 h 301162"/>
                <a:gd name="connsiteX10" fmla="*/ 85643 w 593895"/>
                <a:gd name="connsiteY10" fmla="*/ 14702 h 301162"/>
                <a:gd name="connsiteX11" fmla="*/ 121136 w 593895"/>
                <a:gd name="connsiteY11" fmla="*/ 0 h 30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895" h="301162">
                  <a:moveTo>
                    <a:pt x="121136" y="0"/>
                  </a:moveTo>
                  <a:lnTo>
                    <a:pt x="543700" y="0"/>
                  </a:lnTo>
                  <a:cubicBezTo>
                    <a:pt x="571422" y="0"/>
                    <a:pt x="593895" y="22473"/>
                    <a:pt x="593895" y="50195"/>
                  </a:cubicBezTo>
                  <a:lnTo>
                    <a:pt x="593895" y="250967"/>
                  </a:lnTo>
                  <a:cubicBezTo>
                    <a:pt x="593895" y="278689"/>
                    <a:pt x="571422" y="301162"/>
                    <a:pt x="543700" y="301162"/>
                  </a:cubicBezTo>
                  <a:lnTo>
                    <a:pt x="121136" y="301162"/>
                  </a:lnTo>
                  <a:cubicBezTo>
                    <a:pt x="93414" y="301162"/>
                    <a:pt x="70941" y="278689"/>
                    <a:pt x="70941" y="250967"/>
                  </a:cubicBezTo>
                  <a:lnTo>
                    <a:pt x="70941" y="92306"/>
                  </a:lnTo>
                  <a:lnTo>
                    <a:pt x="0" y="42793"/>
                  </a:lnTo>
                  <a:lnTo>
                    <a:pt x="85317" y="15490"/>
                  </a:lnTo>
                  <a:lnTo>
                    <a:pt x="85643" y="14702"/>
                  </a:lnTo>
                  <a:cubicBezTo>
                    <a:pt x="94726" y="5619"/>
                    <a:pt x="107275" y="0"/>
                    <a:pt x="121136" y="0"/>
                  </a:cubicBezTo>
                  <a:close/>
                </a:path>
              </a:pathLst>
            </a:custGeom>
            <a:solidFill>
              <a:schemeClr val="tx1">
                <a:alpha val="73000"/>
              </a:schemeClr>
            </a:solidFill>
            <a:ln w="12700">
              <a:noFill/>
              <a:miter lim="400000"/>
            </a:ln>
          </p:spPr>
          <p:txBody>
            <a:bodyPr wrap="square" lIns="0" tIns="0" rIns="0" bIns="0" rtlCol="0" anchor="ctr">
              <a:noAutofit/>
            </a:bodyPr>
            <a:lstStyle/>
            <a:p>
              <a:endPara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24" name="TextBox 423">
              <a:extLst>
                <a:ext uri="{FF2B5EF4-FFF2-40B4-BE49-F238E27FC236}">
                  <a16:creationId xmlns:a16="http://schemas.microsoft.com/office/drawing/2014/main" id="{8901BD42-E4E5-887C-5D8C-02AC579D25FD}"/>
                </a:ext>
              </a:extLst>
            </p:cNvPr>
            <p:cNvSpPr txBox="1"/>
            <p:nvPr/>
          </p:nvSpPr>
          <p:spPr>
            <a:xfrm>
              <a:off x="3678882" y="4244895"/>
              <a:ext cx="210760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08:00</a:t>
              </a:r>
            </a:p>
          </p:txBody>
        </p:sp>
        <p:sp>
          <p:nvSpPr>
            <p:cNvPr id="425" name="직사각형 424">
              <a:extLst>
                <a:ext uri="{FF2B5EF4-FFF2-40B4-BE49-F238E27FC236}">
                  <a16:creationId xmlns:a16="http://schemas.microsoft.com/office/drawing/2014/main" id="{792248E0-CC15-AA84-AA4E-CA92566B504B}"/>
                </a:ext>
              </a:extLst>
            </p:cNvPr>
            <p:cNvSpPr/>
            <p:nvPr/>
          </p:nvSpPr>
          <p:spPr>
            <a:xfrm>
              <a:off x="3685007" y="4353158"/>
              <a:ext cx="88505" cy="88505"/>
            </a:xfrm>
            <a:prstGeom prst="rect">
              <a:avLst/>
            </a:prstGeom>
            <a:solidFill>
              <a:schemeClr val="tx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26" name="TextBox 425">
              <a:extLst>
                <a:ext uri="{FF2B5EF4-FFF2-40B4-BE49-F238E27FC236}">
                  <a16:creationId xmlns:a16="http://schemas.microsoft.com/office/drawing/2014/main" id="{53E5A38A-6569-6DD6-AC0E-1E1DC1C8843F}"/>
                </a:ext>
              </a:extLst>
            </p:cNvPr>
            <p:cNvSpPr txBox="1"/>
            <p:nvPr/>
          </p:nvSpPr>
          <p:spPr>
            <a:xfrm>
              <a:off x="3814671" y="4358938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113</a:t>
              </a:r>
            </a:p>
          </p:txBody>
        </p:sp>
      </p:grpSp>
      <p:pic>
        <p:nvPicPr>
          <p:cNvPr id="427" name="그래픽 426" descr="커서 단색으로 채워진">
            <a:extLst>
              <a:ext uri="{FF2B5EF4-FFF2-40B4-BE49-F238E27FC236}">
                <a16:creationId xmlns:a16="http://schemas.microsoft.com/office/drawing/2014/main" id="{288968EA-B055-131C-A670-0DB472A3015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469398" y="4285985"/>
            <a:ext cx="143080" cy="143080"/>
          </a:xfrm>
          <a:prstGeom prst="rect">
            <a:avLst/>
          </a:prstGeom>
        </p:spPr>
      </p:pic>
      <p:grpSp>
        <p:nvGrpSpPr>
          <p:cNvPr id="480" name="그룹 479">
            <a:extLst>
              <a:ext uri="{FF2B5EF4-FFF2-40B4-BE49-F238E27FC236}">
                <a16:creationId xmlns:a16="http://schemas.microsoft.com/office/drawing/2014/main" id="{D6AA8578-CF6B-971B-3B67-525B50682B89}"/>
              </a:ext>
            </a:extLst>
          </p:cNvPr>
          <p:cNvGrpSpPr/>
          <p:nvPr/>
        </p:nvGrpSpPr>
        <p:grpSpPr>
          <a:xfrm>
            <a:off x="1578636" y="4138370"/>
            <a:ext cx="543128" cy="576452"/>
            <a:chOff x="2937402" y="5140325"/>
            <a:chExt cx="543128" cy="576452"/>
          </a:xfrm>
        </p:grpSpPr>
        <p:sp>
          <p:nvSpPr>
            <p:cNvPr id="465" name="자유형: 도형 464">
              <a:extLst>
                <a:ext uri="{FF2B5EF4-FFF2-40B4-BE49-F238E27FC236}">
                  <a16:creationId xmlns:a16="http://schemas.microsoft.com/office/drawing/2014/main" id="{6347629F-021E-E267-12E9-C216D970D513}"/>
                </a:ext>
              </a:extLst>
            </p:cNvPr>
            <p:cNvSpPr/>
            <p:nvPr/>
          </p:nvSpPr>
          <p:spPr>
            <a:xfrm>
              <a:off x="2937402" y="5140325"/>
              <a:ext cx="543128" cy="576452"/>
            </a:xfrm>
            <a:custGeom>
              <a:avLst/>
              <a:gdLst>
                <a:gd name="connsiteX0" fmla="*/ 89833 w 543128"/>
                <a:gd name="connsiteY0" fmla="*/ 0 h 576452"/>
                <a:gd name="connsiteX1" fmla="*/ 453295 w 543128"/>
                <a:gd name="connsiteY1" fmla="*/ 0 h 576452"/>
                <a:gd name="connsiteX2" fmla="*/ 543128 w 543128"/>
                <a:gd name="connsiteY2" fmla="*/ 89833 h 576452"/>
                <a:gd name="connsiteX3" fmla="*/ 543128 w 543128"/>
                <a:gd name="connsiteY3" fmla="*/ 449157 h 576452"/>
                <a:gd name="connsiteX4" fmla="*/ 453295 w 543128"/>
                <a:gd name="connsiteY4" fmla="*/ 538990 h 576452"/>
                <a:gd name="connsiteX5" fmla="*/ 317944 w 543128"/>
                <a:gd name="connsiteY5" fmla="*/ 538990 h 576452"/>
                <a:gd name="connsiteX6" fmla="*/ 280871 w 543128"/>
                <a:gd name="connsiteY6" fmla="*/ 576452 h 576452"/>
                <a:gd name="connsiteX7" fmla="*/ 243798 w 543128"/>
                <a:gd name="connsiteY7" fmla="*/ 538990 h 576452"/>
                <a:gd name="connsiteX8" fmla="*/ 89833 w 543128"/>
                <a:gd name="connsiteY8" fmla="*/ 538990 h 576452"/>
                <a:gd name="connsiteX9" fmla="*/ 0 w 543128"/>
                <a:gd name="connsiteY9" fmla="*/ 449157 h 576452"/>
                <a:gd name="connsiteX10" fmla="*/ 0 w 543128"/>
                <a:gd name="connsiteY10" fmla="*/ 89833 h 576452"/>
                <a:gd name="connsiteX11" fmla="*/ 89833 w 543128"/>
                <a:gd name="connsiteY11" fmla="*/ 0 h 5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3128" h="576452">
                  <a:moveTo>
                    <a:pt x="89833" y="0"/>
                  </a:moveTo>
                  <a:lnTo>
                    <a:pt x="453295" y="0"/>
                  </a:lnTo>
                  <a:cubicBezTo>
                    <a:pt x="502908" y="0"/>
                    <a:pt x="543128" y="40220"/>
                    <a:pt x="543128" y="89833"/>
                  </a:cubicBezTo>
                  <a:lnTo>
                    <a:pt x="543128" y="449157"/>
                  </a:lnTo>
                  <a:cubicBezTo>
                    <a:pt x="543128" y="498770"/>
                    <a:pt x="502908" y="538990"/>
                    <a:pt x="453295" y="538990"/>
                  </a:cubicBezTo>
                  <a:lnTo>
                    <a:pt x="317944" y="538990"/>
                  </a:lnTo>
                  <a:lnTo>
                    <a:pt x="280871" y="576452"/>
                  </a:lnTo>
                  <a:lnTo>
                    <a:pt x="243798" y="538990"/>
                  </a:lnTo>
                  <a:lnTo>
                    <a:pt x="89833" y="538990"/>
                  </a:lnTo>
                  <a:cubicBezTo>
                    <a:pt x="40220" y="538990"/>
                    <a:pt x="0" y="498770"/>
                    <a:pt x="0" y="449157"/>
                  </a:cubicBezTo>
                  <a:lnTo>
                    <a:pt x="0" y="89833"/>
                  </a:lnTo>
                  <a:cubicBezTo>
                    <a:pt x="0" y="40220"/>
                    <a:pt x="40220" y="0"/>
                    <a:pt x="89833" y="0"/>
                  </a:cubicBezTo>
                  <a:close/>
                </a:path>
              </a:pathLst>
            </a:custGeom>
            <a:solidFill>
              <a:schemeClr val="tx1">
                <a:alpha val="73000"/>
              </a:schemeClr>
            </a:solidFill>
            <a:ln w="12700">
              <a:noFill/>
              <a:miter lim="400000"/>
            </a:ln>
          </p:spPr>
          <p:txBody>
            <a:bodyPr wrap="square" lIns="0" tIns="0" rIns="0" bIns="0" rtlCol="0" anchor="ctr">
              <a:noAutofit/>
            </a:bodyPr>
            <a:lstStyle/>
            <a:p>
              <a:endParaRPr lang="ko-KR" altLang="en-US" sz="50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CED5CF64-1617-6073-08FD-0DED3548BA25}"/>
                </a:ext>
              </a:extLst>
            </p:cNvPr>
            <p:cNvSpPr txBox="1"/>
            <p:nvPr/>
          </p:nvSpPr>
          <p:spPr>
            <a:xfrm>
              <a:off x="2993199" y="5175677"/>
              <a:ext cx="210760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03:00</a:t>
              </a:r>
            </a:p>
          </p:txBody>
        </p:sp>
        <p:sp>
          <p:nvSpPr>
            <p:cNvPr id="474" name="직사각형 473">
              <a:extLst>
                <a:ext uri="{FF2B5EF4-FFF2-40B4-BE49-F238E27FC236}">
                  <a16:creationId xmlns:a16="http://schemas.microsoft.com/office/drawing/2014/main" id="{7FFCB055-5AA8-D071-B5A5-A6AA6FC16683}"/>
                </a:ext>
              </a:extLst>
            </p:cNvPr>
            <p:cNvSpPr/>
            <p:nvPr/>
          </p:nvSpPr>
          <p:spPr>
            <a:xfrm>
              <a:off x="2999324" y="5283940"/>
              <a:ext cx="88505" cy="88505"/>
            </a:xfrm>
            <a:prstGeom prst="rect">
              <a:avLst/>
            </a:prstGeom>
            <a:solidFill>
              <a:schemeClr val="tx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75" name="TextBox 474">
              <a:extLst>
                <a:ext uri="{FF2B5EF4-FFF2-40B4-BE49-F238E27FC236}">
                  <a16:creationId xmlns:a16="http://schemas.microsoft.com/office/drawing/2014/main" id="{64006B46-2AF3-3ED5-459A-BF9C56BCFF68}"/>
                </a:ext>
              </a:extLst>
            </p:cNvPr>
            <p:cNvSpPr txBox="1"/>
            <p:nvPr/>
          </p:nvSpPr>
          <p:spPr>
            <a:xfrm>
              <a:off x="3128988" y="5289720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1</a:t>
              </a:r>
            </a:p>
          </p:txBody>
        </p:sp>
        <p:sp>
          <p:nvSpPr>
            <p:cNvPr id="476" name="직사각형 475">
              <a:extLst>
                <a:ext uri="{FF2B5EF4-FFF2-40B4-BE49-F238E27FC236}">
                  <a16:creationId xmlns:a16="http://schemas.microsoft.com/office/drawing/2014/main" id="{58DE122E-7966-FA1B-B123-8A39CCDA8E9F}"/>
                </a:ext>
              </a:extLst>
            </p:cNvPr>
            <p:cNvSpPr/>
            <p:nvPr/>
          </p:nvSpPr>
          <p:spPr>
            <a:xfrm>
              <a:off x="2999324" y="5413289"/>
              <a:ext cx="88505" cy="88505"/>
            </a:xfrm>
            <a:prstGeom prst="rect">
              <a:avLst/>
            </a:prstGeom>
            <a:solidFill>
              <a:srgbClr val="7F7F7F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060372B7-3505-042D-F9FF-9323E5595C5E}"/>
                </a:ext>
              </a:extLst>
            </p:cNvPr>
            <p:cNvSpPr txBox="1"/>
            <p:nvPr/>
          </p:nvSpPr>
          <p:spPr>
            <a:xfrm>
              <a:off x="3128988" y="5419069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교사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2</a:t>
              </a:r>
            </a:p>
          </p:txBody>
        </p:sp>
        <p:sp>
          <p:nvSpPr>
            <p:cNvPr id="478" name="직사각형 477">
              <a:extLst>
                <a:ext uri="{FF2B5EF4-FFF2-40B4-BE49-F238E27FC236}">
                  <a16:creationId xmlns:a16="http://schemas.microsoft.com/office/drawing/2014/main" id="{80B516B7-4DA8-331A-E8AB-8E1523071E1C}"/>
                </a:ext>
              </a:extLst>
            </p:cNvPr>
            <p:cNvSpPr/>
            <p:nvPr/>
          </p:nvSpPr>
          <p:spPr>
            <a:xfrm>
              <a:off x="2999324" y="5542638"/>
              <a:ext cx="88505" cy="88505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13902748-916B-A97E-FE98-F07361816611}"/>
                </a:ext>
              </a:extLst>
            </p:cNvPr>
            <p:cNvSpPr txBox="1"/>
            <p:nvPr/>
          </p:nvSpPr>
          <p:spPr>
            <a:xfrm>
              <a:off x="3128988" y="5548418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학부모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0</a:t>
              </a:r>
            </a:p>
          </p:txBody>
        </p:sp>
      </p:grpSp>
      <p:pic>
        <p:nvPicPr>
          <p:cNvPr id="481" name="그래픽 480" descr="커서 단색으로 채워진">
            <a:extLst>
              <a:ext uri="{FF2B5EF4-FFF2-40B4-BE49-F238E27FC236}">
                <a16:creationId xmlns:a16="http://schemas.microsoft.com/office/drawing/2014/main" id="{2F209C37-4AD4-6BAB-46F9-9A962183EAC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01954" y="4667059"/>
            <a:ext cx="143080" cy="143080"/>
          </a:xfrm>
          <a:prstGeom prst="rect">
            <a:avLst/>
          </a:prstGeom>
        </p:spPr>
      </p:pic>
      <p:sp>
        <p:nvSpPr>
          <p:cNvPr id="484" name="TextBox 483">
            <a:extLst>
              <a:ext uri="{FF2B5EF4-FFF2-40B4-BE49-F238E27FC236}">
                <a16:creationId xmlns:a16="http://schemas.microsoft.com/office/drawing/2014/main" id="{130EA91E-F043-0C18-E039-CFF405321BE2}"/>
              </a:ext>
            </a:extLst>
          </p:cNvPr>
          <p:cNvSpPr txBox="1"/>
          <p:nvPr/>
        </p:nvSpPr>
        <p:spPr>
          <a:xfrm>
            <a:off x="346965" y="5149126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학교별 </a:t>
            </a:r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현황</a:t>
            </a:r>
            <a:endParaRPr kumimoji="1" lang="x-none" altLang="en-US" sz="800" b="1" dirty="0"/>
          </a:p>
        </p:txBody>
      </p:sp>
      <p:sp>
        <p:nvSpPr>
          <p:cNvPr id="485" name="Google Shape;877;p22">
            <a:extLst>
              <a:ext uri="{FF2B5EF4-FFF2-40B4-BE49-F238E27FC236}">
                <a16:creationId xmlns:a16="http://schemas.microsoft.com/office/drawing/2014/main" id="{836A6150-834F-1A64-6D38-AC2FD9383122}"/>
              </a:ext>
            </a:extLst>
          </p:cNvPr>
          <p:cNvSpPr/>
          <p:nvPr/>
        </p:nvSpPr>
        <p:spPr>
          <a:xfrm>
            <a:off x="7996560" y="5164237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17" name="직사각형 516">
            <a:extLst>
              <a:ext uri="{FF2B5EF4-FFF2-40B4-BE49-F238E27FC236}">
                <a16:creationId xmlns:a16="http://schemas.microsoft.com/office/drawing/2014/main" id="{350A5539-BEB8-8DB2-9661-008C5ADA6123}"/>
              </a:ext>
            </a:extLst>
          </p:cNvPr>
          <p:cNvSpPr/>
          <p:nvPr/>
        </p:nvSpPr>
        <p:spPr>
          <a:xfrm>
            <a:off x="-44739" y="6858164"/>
            <a:ext cx="9042400" cy="5722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86" name="표 585">
            <a:extLst>
              <a:ext uri="{FF2B5EF4-FFF2-40B4-BE49-F238E27FC236}">
                <a16:creationId xmlns:a16="http://schemas.microsoft.com/office/drawing/2014/main" id="{2396490F-4637-BB2D-20BC-29F9648983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54303"/>
              </p:ext>
            </p:extLst>
          </p:nvPr>
        </p:nvGraphicFramePr>
        <p:xfrm>
          <a:off x="340276" y="5447096"/>
          <a:ext cx="8388799" cy="126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17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79549791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279052202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3029785161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60067230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85298334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07855994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지역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/>
                        <a:t>학생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2253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가평마장초등학교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4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2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8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44720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가평미원초등학교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701405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9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15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21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7713447"/>
                  </a:ext>
                </a:extLst>
              </a:tr>
            </a:tbl>
          </a:graphicData>
        </a:graphic>
      </p:graphicFrame>
      <p:sp>
        <p:nvSpPr>
          <p:cNvPr id="587" name="TextBox 586">
            <a:extLst>
              <a:ext uri="{FF2B5EF4-FFF2-40B4-BE49-F238E27FC236}">
                <a16:creationId xmlns:a16="http://schemas.microsoft.com/office/drawing/2014/main" id="{804A0604-A697-5FEF-BE78-62B5E30C3D33}"/>
              </a:ext>
            </a:extLst>
          </p:cNvPr>
          <p:cNvSpPr txBox="1"/>
          <p:nvPr/>
        </p:nvSpPr>
        <p:spPr>
          <a:xfrm>
            <a:off x="3030211" y="6925005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588" name="그룹 587">
            <a:extLst>
              <a:ext uri="{FF2B5EF4-FFF2-40B4-BE49-F238E27FC236}">
                <a16:creationId xmlns:a16="http://schemas.microsoft.com/office/drawing/2014/main" id="{B54A1626-05EF-2203-63C6-D13D7A904571}"/>
              </a:ext>
            </a:extLst>
          </p:cNvPr>
          <p:cNvGrpSpPr/>
          <p:nvPr/>
        </p:nvGrpSpPr>
        <p:grpSpPr>
          <a:xfrm>
            <a:off x="331113" y="6656399"/>
            <a:ext cx="8414174" cy="111326"/>
            <a:chOff x="313561" y="3532494"/>
            <a:chExt cx="10875376" cy="84019"/>
          </a:xfrm>
        </p:grpSpPr>
        <p:grpSp>
          <p:nvGrpSpPr>
            <p:cNvPr id="589" name="그룹 588">
              <a:extLst>
                <a:ext uri="{FF2B5EF4-FFF2-40B4-BE49-F238E27FC236}">
                  <a16:creationId xmlns:a16="http://schemas.microsoft.com/office/drawing/2014/main" id="{15E0228C-4E6F-9CF5-3746-062DFD06D8D6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610" name="Cutout">
                <a:extLst>
                  <a:ext uri="{FF2B5EF4-FFF2-40B4-BE49-F238E27FC236}">
                    <a16:creationId xmlns:a16="http://schemas.microsoft.com/office/drawing/2014/main" id="{B0D0A1F6-9424-9B32-346D-42D50A7340C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17" name="Fill">
                  <a:extLst>
                    <a:ext uri="{FF2B5EF4-FFF2-40B4-BE49-F238E27FC236}">
                      <a16:creationId xmlns:a16="http://schemas.microsoft.com/office/drawing/2014/main" id="{9234985A-9408-E95E-74DB-FC302F507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8" name="Border">
                  <a:extLst>
                    <a:ext uri="{FF2B5EF4-FFF2-40B4-BE49-F238E27FC236}">
                      <a16:creationId xmlns:a16="http://schemas.microsoft.com/office/drawing/2014/main" id="{3A09BDDE-10A2-01C0-1652-0F1FC048794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11" name="Cutout">
                <a:extLst>
                  <a:ext uri="{FF2B5EF4-FFF2-40B4-BE49-F238E27FC236}">
                    <a16:creationId xmlns:a16="http://schemas.microsoft.com/office/drawing/2014/main" id="{9F26C5F7-2B53-92F8-F160-B5B1BDF7F65F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15" name="Fill">
                  <a:extLst>
                    <a:ext uri="{FF2B5EF4-FFF2-40B4-BE49-F238E27FC236}">
                      <a16:creationId xmlns:a16="http://schemas.microsoft.com/office/drawing/2014/main" id="{AC8416A1-9159-9DDE-7F1B-D566B15EF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6" name="Border">
                  <a:extLst>
                    <a:ext uri="{FF2B5EF4-FFF2-40B4-BE49-F238E27FC236}">
                      <a16:creationId xmlns:a16="http://schemas.microsoft.com/office/drawing/2014/main" id="{2E8DE66F-4347-3528-4AA0-54417C4D89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12" name="Cutout">
                <a:extLst>
                  <a:ext uri="{FF2B5EF4-FFF2-40B4-BE49-F238E27FC236}">
                    <a16:creationId xmlns:a16="http://schemas.microsoft.com/office/drawing/2014/main" id="{E6FA0494-6B71-5C70-4EA3-D62CDF08119B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13" name="Fill">
                  <a:extLst>
                    <a:ext uri="{FF2B5EF4-FFF2-40B4-BE49-F238E27FC236}">
                      <a16:creationId xmlns:a16="http://schemas.microsoft.com/office/drawing/2014/main" id="{6E1CD623-AE6F-1E41-076D-F7D7BA68E8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4" name="Border">
                  <a:extLst>
                    <a:ext uri="{FF2B5EF4-FFF2-40B4-BE49-F238E27FC236}">
                      <a16:creationId xmlns:a16="http://schemas.microsoft.com/office/drawing/2014/main" id="{FB5D0CA1-0C88-CADE-F854-4B471CAED3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90" name="그룹 589">
              <a:extLst>
                <a:ext uri="{FF2B5EF4-FFF2-40B4-BE49-F238E27FC236}">
                  <a16:creationId xmlns:a16="http://schemas.microsoft.com/office/drawing/2014/main" id="{C338ABC7-5DBD-4059-17D4-1A2FCAB96A89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601" name="Cutout">
                <a:extLst>
                  <a:ext uri="{FF2B5EF4-FFF2-40B4-BE49-F238E27FC236}">
                    <a16:creationId xmlns:a16="http://schemas.microsoft.com/office/drawing/2014/main" id="{E4C3E5C5-C0EA-D18A-F104-E68DC2CC3CF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08" name="Fill">
                  <a:extLst>
                    <a:ext uri="{FF2B5EF4-FFF2-40B4-BE49-F238E27FC236}">
                      <a16:creationId xmlns:a16="http://schemas.microsoft.com/office/drawing/2014/main" id="{23F415AE-4D4D-8FFF-C3A7-6CB9618C7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9" name="Border">
                  <a:extLst>
                    <a:ext uri="{FF2B5EF4-FFF2-40B4-BE49-F238E27FC236}">
                      <a16:creationId xmlns:a16="http://schemas.microsoft.com/office/drawing/2014/main" id="{615E3A50-FB0A-5EFE-5A58-D56700E4C9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02" name="Cutout">
                <a:extLst>
                  <a:ext uri="{FF2B5EF4-FFF2-40B4-BE49-F238E27FC236}">
                    <a16:creationId xmlns:a16="http://schemas.microsoft.com/office/drawing/2014/main" id="{7F0C1ED2-D1DB-2BEF-A729-E29EBC178AF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06" name="Fill">
                  <a:extLst>
                    <a:ext uri="{FF2B5EF4-FFF2-40B4-BE49-F238E27FC236}">
                      <a16:creationId xmlns:a16="http://schemas.microsoft.com/office/drawing/2014/main" id="{CD1DC00A-ED8F-3BD1-F81A-4BFA8ABC44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7" name="Border">
                  <a:extLst>
                    <a:ext uri="{FF2B5EF4-FFF2-40B4-BE49-F238E27FC236}">
                      <a16:creationId xmlns:a16="http://schemas.microsoft.com/office/drawing/2014/main" id="{706F1E64-AC50-9598-BE46-53EACA444A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03" name="Cutout">
                <a:extLst>
                  <a:ext uri="{FF2B5EF4-FFF2-40B4-BE49-F238E27FC236}">
                    <a16:creationId xmlns:a16="http://schemas.microsoft.com/office/drawing/2014/main" id="{AB18B33D-47AD-9E20-790E-89B76B92E49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04" name="Fill">
                  <a:extLst>
                    <a:ext uri="{FF2B5EF4-FFF2-40B4-BE49-F238E27FC236}">
                      <a16:creationId xmlns:a16="http://schemas.microsoft.com/office/drawing/2014/main" id="{9FAE55A4-4C28-7131-2A54-42FE90BCD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5" name="Border">
                  <a:extLst>
                    <a:ext uri="{FF2B5EF4-FFF2-40B4-BE49-F238E27FC236}">
                      <a16:creationId xmlns:a16="http://schemas.microsoft.com/office/drawing/2014/main" id="{515A4962-8061-467A-FF70-0CB6B8C4BBD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91" name="그룹 590">
              <a:extLst>
                <a:ext uri="{FF2B5EF4-FFF2-40B4-BE49-F238E27FC236}">
                  <a16:creationId xmlns:a16="http://schemas.microsoft.com/office/drawing/2014/main" id="{A4A0F21D-CCB0-F9A6-C94E-C8DBF73C57CB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592" name="Cutout">
                <a:extLst>
                  <a:ext uri="{FF2B5EF4-FFF2-40B4-BE49-F238E27FC236}">
                    <a16:creationId xmlns:a16="http://schemas.microsoft.com/office/drawing/2014/main" id="{E5019F8F-52F9-97F5-C7D3-51B9438218A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9" name="Fill">
                  <a:extLst>
                    <a:ext uri="{FF2B5EF4-FFF2-40B4-BE49-F238E27FC236}">
                      <a16:creationId xmlns:a16="http://schemas.microsoft.com/office/drawing/2014/main" id="{7032F5EF-44A7-F3F6-CA0F-7F0BBA401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0" name="Border">
                  <a:extLst>
                    <a:ext uri="{FF2B5EF4-FFF2-40B4-BE49-F238E27FC236}">
                      <a16:creationId xmlns:a16="http://schemas.microsoft.com/office/drawing/2014/main" id="{4175DEA1-2A18-CE51-8E4E-BC0F1AAA2A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93" name="Cutout">
                <a:extLst>
                  <a:ext uri="{FF2B5EF4-FFF2-40B4-BE49-F238E27FC236}">
                    <a16:creationId xmlns:a16="http://schemas.microsoft.com/office/drawing/2014/main" id="{D5F60229-9ED2-C8AB-5891-9B261A681BD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7" name="Fill">
                  <a:extLst>
                    <a:ext uri="{FF2B5EF4-FFF2-40B4-BE49-F238E27FC236}">
                      <a16:creationId xmlns:a16="http://schemas.microsoft.com/office/drawing/2014/main" id="{5BFF342F-04C4-6184-3412-B72E1974F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8" name="Border">
                  <a:extLst>
                    <a:ext uri="{FF2B5EF4-FFF2-40B4-BE49-F238E27FC236}">
                      <a16:creationId xmlns:a16="http://schemas.microsoft.com/office/drawing/2014/main" id="{74E10A4E-443D-85B3-CB17-92DF06E595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94" name="Cutout">
                <a:extLst>
                  <a:ext uri="{FF2B5EF4-FFF2-40B4-BE49-F238E27FC236}">
                    <a16:creationId xmlns:a16="http://schemas.microsoft.com/office/drawing/2014/main" id="{FCF45538-464C-FD8D-955C-418A7A5F6BB0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5" name="Fill">
                  <a:extLst>
                    <a:ext uri="{FF2B5EF4-FFF2-40B4-BE49-F238E27FC236}">
                      <a16:creationId xmlns:a16="http://schemas.microsoft.com/office/drawing/2014/main" id="{6F8A7C91-115C-B255-9707-C6D33193D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6" name="Border">
                  <a:extLst>
                    <a:ext uri="{FF2B5EF4-FFF2-40B4-BE49-F238E27FC236}">
                      <a16:creationId xmlns:a16="http://schemas.microsoft.com/office/drawing/2014/main" id="{021498D2-55F9-8FEF-CADD-DEC6DF8A28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821" name="직사각형 820">
            <a:extLst>
              <a:ext uri="{FF2B5EF4-FFF2-40B4-BE49-F238E27FC236}">
                <a16:creationId xmlns:a16="http://schemas.microsoft.com/office/drawing/2014/main" id="{5D3D87A6-05FB-E368-484C-4523C8BD913C}"/>
              </a:ext>
            </a:extLst>
          </p:cNvPr>
          <p:cNvSpPr/>
          <p:nvPr/>
        </p:nvSpPr>
        <p:spPr>
          <a:xfrm>
            <a:off x="226024" y="3014121"/>
            <a:ext cx="8601775" cy="2062885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22" name="타원 821">
            <a:extLst>
              <a:ext uri="{FF2B5EF4-FFF2-40B4-BE49-F238E27FC236}">
                <a16:creationId xmlns:a16="http://schemas.microsoft.com/office/drawing/2014/main" id="{05AFC86E-95A8-9D62-B6AC-B063A20E25AB}"/>
              </a:ext>
            </a:extLst>
          </p:cNvPr>
          <p:cNvSpPr/>
          <p:nvPr/>
        </p:nvSpPr>
        <p:spPr>
          <a:xfrm>
            <a:off x="165273" y="29533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825" name="직선 연결선[R] 94">
            <a:extLst>
              <a:ext uri="{FF2B5EF4-FFF2-40B4-BE49-F238E27FC236}">
                <a16:creationId xmlns:a16="http://schemas.microsoft.com/office/drawing/2014/main" id="{8A75C94A-F77B-CC11-8050-63AC4E2EEAC1}"/>
              </a:ext>
            </a:extLst>
          </p:cNvPr>
          <p:cNvCxnSpPr>
            <a:cxnSpLocks/>
          </p:cNvCxnSpPr>
          <p:nvPr/>
        </p:nvCxnSpPr>
        <p:spPr>
          <a:xfrm>
            <a:off x="271089" y="2927611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6" name="직사각형 825">
            <a:extLst>
              <a:ext uri="{FF2B5EF4-FFF2-40B4-BE49-F238E27FC236}">
                <a16:creationId xmlns:a16="http://schemas.microsoft.com/office/drawing/2014/main" id="{2103ACA3-9452-CCC0-3AB6-F182EB149BF7}"/>
              </a:ext>
            </a:extLst>
          </p:cNvPr>
          <p:cNvSpPr/>
          <p:nvPr/>
        </p:nvSpPr>
        <p:spPr>
          <a:xfrm>
            <a:off x="2684754" y="1484182"/>
            <a:ext cx="3971753" cy="1366221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27" name="타원 826">
            <a:extLst>
              <a:ext uri="{FF2B5EF4-FFF2-40B4-BE49-F238E27FC236}">
                <a16:creationId xmlns:a16="http://schemas.microsoft.com/office/drawing/2014/main" id="{4F2AF543-6A04-6758-4170-DD2C057DE00C}"/>
              </a:ext>
            </a:extLst>
          </p:cNvPr>
          <p:cNvSpPr/>
          <p:nvPr/>
        </p:nvSpPr>
        <p:spPr>
          <a:xfrm>
            <a:off x="7942872" y="51313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28" name="타원 827">
            <a:extLst>
              <a:ext uri="{FF2B5EF4-FFF2-40B4-BE49-F238E27FC236}">
                <a16:creationId xmlns:a16="http://schemas.microsoft.com/office/drawing/2014/main" id="{92F4E32F-C8FE-3045-1036-B0B54CD3D360}"/>
              </a:ext>
            </a:extLst>
          </p:cNvPr>
          <p:cNvSpPr/>
          <p:nvPr/>
        </p:nvSpPr>
        <p:spPr>
          <a:xfrm>
            <a:off x="2624003" y="143174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29" name="Google Shape;548;p12">
            <a:extLst>
              <a:ext uri="{FF2B5EF4-FFF2-40B4-BE49-F238E27FC236}">
                <a16:creationId xmlns:a16="http://schemas.microsoft.com/office/drawing/2014/main" id="{3A1B6107-C7BA-E9A4-517D-DEC7790492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1086"/>
              </p:ext>
            </p:extLst>
          </p:nvPr>
        </p:nvGraphicFramePr>
        <p:xfrm>
          <a:off x="12194768" y="0"/>
          <a:ext cx="1887100" cy="21084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교사 접속률 도넛 차트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로그인 현황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이용자 현황 테이블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통계 고도화 내용 화면 업데이트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(BO-K-STA-001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BO-K-STA-002)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통계 현황 테이블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접속 디바이스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/OS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통계 타이틀 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탭 버튼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각각 배치로 변</a:t>
                      </a:r>
                      <a:r>
                        <a:rPr kumimoji="1" lang="en-US" altLang="ko-KR" sz="600" dirty="0" err="1">
                          <a:solidFill>
                            <a:schemeClr val="tx1"/>
                          </a:solidFill>
                        </a:rPr>
                        <a:t>rud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73842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제거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47158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내용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2624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디스크립션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보완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3207308"/>
                  </a:ext>
                </a:extLst>
              </a:tr>
            </a:tbl>
          </a:graphicData>
        </a:graphic>
      </p:graphicFrame>
      <p:grpSp>
        <p:nvGrpSpPr>
          <p:cNvPr id="9" name="그룹 8">
            <a:extLst>
              <a:ext uri="{FF2B5EF4-FFF2-40B4-BE49-F238E27FC236}">
                <a16:creationId xmlns:a16="http://schemas.microsoft.com/office/drawing/2014/main" id="{B862A2DB-78FB-61E8-5F5D-2437B32F4A8D}"/>
              </a:ext>
            </a:extLst>
          </p:cNvPr>
          <p:cNvGrpSpPr/>
          <p:nvPr/>
        </p:nvGrpSpPr>
        <p:grpSpPr>
          <a:xfrm>
            <a:off x="128828" y="7163347"/>
            <a:ext cx="8796165" cy="502360"/>
            <a:chOff x="-49149" y="6300930"/>
            <a:chExt cx="8903367" cy="522455"/>
          </a:xfrm>
        </p:grpSpPr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D3654671-E9C8-8594-87EA-74B00ACBBAC6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1" name="Cutout">
              <a:extLst>
                <a:ext uri="{FF2B5EF4-FFF2-40B4-BE49-F238E27FC236}">
                  <a16:creationId xmlns:a16="http://schemas.microsoft.com/office/drawing/2014/main" id="{ED9505D6-7D5F-C25A-E2FD-CE904F29A3B7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12" name="Fill">
                <a:extLst>
                  <a:ext uri="{FF2B5EF4-FFF2-40B4-BE49-F238E27FC236}">
                    <a16:creationId xmlns:a16="http://schemas.microsoft.com/office/drawing/2014/main" id="{F61C9750-1CF8-5C8C-5478-3A1B1E6B5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" name="Border">
                <a:extLst>
                  <a:ext uri="{FF2B5EF4-FFF2-40B4-BE49-F238E27FC236}">
                    <a16:creationId xmlns:a16="http://schemas.microsoft.com/office/drawing/2014/main" id="{8BAD44A8-0ACB-9D75-4FC3-737ADD8977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F52319C-19A4-2C7F-3EDE-3359A7AEE5BE}"/>
              </a:ext>
            </a:extLst>
          </p:cNvPr>
          <p:cNvSpPr/>
          <p:nvPr/>
        </p:nvSpPr>
        <p:spPr>
          <a:xfrm>
            <a:off x="276283" y="5123910"/>
            <a:ext cx="8551516" cy="2062885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3EAB0413-3BAD-572D-7840-44391271C351}"/>
              </a:ext>
            </a:extLst>
          </p:cNvPr>
          <p:cNvSpPr/>
          <p:nvPr/>
        </p:nvSpPr>
        <p:spPr>
          <a:xfrm>
            <a:off x="224387" y="50983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1B5A690-A1E2-5648-DF06-03AF40F7241B}"/>
              </a:ext>
            </a:extLst>
          </p:cNvPr>
          <p:cNvSpPr txBox="1"/>
          <p:nvPr/>
        </p:nvSpPr>
        <p:spPr>
          <a:xfrm>
            <a:off x="381135" y="1284365"/>
            <a:ext cx="107721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디바이스</a:t>
            </a:r>
            <a:r>
              <a:rPr kumimoji="1" lang="en-US" altLang="ko-KR" sz="800" b="1" dirty="0"/>
              <a:t>/OS </a:t>
            </a:r>
            <a:r>
              <a:rPr kumimoji="1" lang="ko-KR" altLang="en-US" sz="800" b="1" dirty="0"/>
              <a:t>통계</a:t>
            </a:r>
            <a:endParaRPr kumimoji="1" lang="x-none" altLang="en-US" sz="800" b="1" dirty="0"/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7F640342-3A72-90AC-C53F-C6733F15A922}"/>
              </a:ext>
            </a:extLst>
          </p:cNvPr>
          <p:cNvSpPr/>
          <p:nvPr/>
        </p:nvSpPr>
        <p:spPr>
          <a:xfrm>
            <a:off x="1498627" y="40860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3C3E15CA-94FE-1E6B-372E-1038C4AC8B54}"/>
              </a:ext>
            </a:extLst>
          </p:cNvPr>
          <p:cNvSpPr/>
          <p:nvPr/>
        </p:nvSpPr>
        <p:spPr>
          <a:xfrm>
            <a:off x="3504638" y="41874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5120984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52E0AF1D-AC75-5611-CDFB-D79DF4209E01}"/>
              </a:ext>
            </a:extLst>
          </p:cNvPr>
          <p:cNvSpPr/>
          <p:nvPr/>
        </p:nvSpPr>
        <p:spPr>
          <a:xfrm>
            <a:off x="0" y="6848871"/>
            <a:ext cx="12192000" cy="719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0" name="표 109">
            <a:extLst>
              <a:ext uri="{FF2B5EF4-FFF2-40B4-BE49-F238E27FC236}">
                <a16:creationId xmlns:a16="http://schemas.microsoft.com/office/drawing/2014/main" id="{0F3CC530-3310-6C13-9FD7-1286E75DCE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7900790"/>
              </p:ext>
            </p:extLst>
          </p:nvPr>
        </p:nvGraphicFramePr>
        <p:xfrm>
          <a:off x="336077" y="887347"/>
          <a:ext cx="8397962" cy="972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9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7117">
                  <a:extLst>
                    <a:ext uri="{9D8B030D-6E8A-4147-A177-3AD203B41FA5}">
                      <a16:colId xmlns:a16="http://schemas.microsoft.com/office/drawing/2014/main" val="3029785161"/>
                    </a:ext>
                  </a:extLst>
                </a:gridCol>
                <a:gridCol w="1577117">
                  <a:extLst>
                    <a:ext uri="{9D8B030D-6E8A-4147-A177-3AD203B41FA5}">
                      <a16:colId xmlns:a16="http://schemas.microsoft.com/office/drawing/2014/main" val="1600672306"/>
                    </a:ext>
                  </a:extLst>
                </a:gridCol>
                <a:gridCol w="1577117">
                  <a:extLst>
                    <a:ext uri="{9D8B030D-6E8A-4147-A177-3AD203B41FA5}">
                      <a16:colId xmlns:a16="http://schemas.microsoft.com/office/drawing/2014/main" val="2085298334"/>
                    </a:ext>
                  </a:extLst>
                </a:gridCol>
                <a:gridCol w="1577117">
                  <a:extLst>
                    <a:ext uri="{9D8B030D-6E8A-4147-A177-3AD203B41FA5}">
                      <a16:colId xmlns:a16="http://schemas.microsoft.com/office/drawing/2014/main" val="2007855994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지역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/>
                        <a:t>학생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2253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4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2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8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44720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고양시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dirty="0"/>
                        <a:t>0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7014050"/>
                  </a:ext>
                </a:extLst>
              </a:tr>
            </a:tbl>
          </a:graphicData>
        </a:graphic>
      </p:graphicFrame>
      <p:graphicFrame>
        <p:nvGraphicFramePr>
          <p:cNvPr id="114" name="표 113">
            <a:extLst>
              <a:ext uri="{FF2B5EF4-FFF2-40B4-BE49-F238E27FC236}">
                <a16:creationId xmlns:a16="http://schemas.microsoft.com/office/drawing/2014/main" id="{6E2DC684-80D8-0477-E692-24C2B006C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758528"/>
              </p:ext>
            </p:extLst>
          </p:nvPr>
        </p:nvGraphicFramePr>
        <p:xfrm>
          <a:off x="354402" y="3001698"/>
          <a:ext cx="8397962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967">
                  <a:extLst>
                    <a:ext uri="{9D8B030D-6E8A-4147-A177-3AD203B41FA5}">
                      <a16:colId xmlns:a16="http://schemas.microsoft.com/office/drawing/2014/main" val="3789292618"/>
                    </a:ext>
                  </a:extLst>
                </a:gridCol>
                <a:gridCol w="1474976">
                  <a:extLst>
                    <a:ext uri="{9D8B030D-6E8A-4147-A177-3AD203B41FA5}">
                      <a16:colId xmlns:a16="http://schemas.microsoft.com/office/drawing/2014/main" val="2281945544"/>
                    </a:ext>
                  </a:extLst>
                </a:gridCol>
                <a:gridCol w="1474976">
                  <a:extLst>
                    <a:ext uri="{9D8B030D-6E8A-4147-A177-3AD203B41FA5}">
                      <a16:colId xmlns:a16="http://schemas.microsoft.com/office/drawing/2014/main" val="921523511"/>
                    </a:ext>
                  </a:extLst>
                </a:gridCol>
                <a:gridCol w="635864">
                  <a:extLst>
                    <a:ext uri="{9D8B030D-6E8A-4147-A177-3AD203B41FA5}">
                      <a16:colId xmlns:a16="http://schemas.microsoft.com/office/drawing/2014/main" val="3562000239"/>
                    </a:ext>
                  </a:extLst>
                </a:gridCol>
                <a:gridCol w="635864">
                  <a:extLst>
                    <a:ext uri="{9D8B030D-6E8A-4147-A177-3AD203B41FA5}">
                      <a16:colId xmlns:a16="http://schemas.microsoft.com/office/drawing/2014/main" val="994825821"/>
                    </a:ext>
                  </a:extLst>
                </a:gridCol>
                <a:gridCol w="1271727">
                  <a:extLst>
                    <a:ext uri="{9D8B030D-6E8A-4147-A177-3AD203B41FA5}">
                      <a16:colId xmlns:a16="http://schemas.microsoft.com/office/drawing/2014/main" val="4011012266"/>
                    </a:ext>
                  </a:extLst>
                </a:gridCol>
                <a:gridCol w="1271727">
                  <a:extLst>
                    <a:ext uri="{9D8B030D-6E8A-4147-A177-3AD203B41FA5}">
                      <a16:colId xmlns:a16="http://schemas.microsoft.com/office/drawing/2014/main" val="824311991"/>
                    </a:ext>
                  </a:extLst>
                </a:gridCol>
                <a:gridCol w="1122861">
                  <a:extLst>
                    <a:ext uri="{9D8B030D-6E8A-4147-A177-3AD203B41FA5}">
                      <a16:colId xmlns:a16="http://schemas.microsoft.com/office/drawing/2014/main" val="2709332360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지역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시간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디바이스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OS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61368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기타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2021.02.02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PC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Windows (10.0)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2011436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광명시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반포 초등 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2021.02.02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iPhone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iOS (14.2.0)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627049"/>
                  </a:ext>
                </a:extLst>
              </a:tr>
            </a:tbl>
          </a:graphicData>
        </a:graphic>
      </p:graphicFrame>
      <p:sp>
        <p:nvSpPr>
          <p:cNvPr id="115" name="TextBox 114">
            <a:extLst>
              <a:ext uri="{FF2B5EF4-FFF2-40B4-BE49-F238E27FC236}">
                <a16:creationId xmlns:a16="http://schemas.microsoft.com/office/drawing/2014/main" id="{928F896F-434C-5D04-F824-1556E85D5D11}"/>
              </a:ext>
            </a:extLst>
          </p:cNvPr>
          <p:cNvSpPr txBox="1"/>
          <p:nvPr/>
        </p:nvSpPr>
        <p:spPr>
          <a:xfrm>
            <a:off x="3035175" y="202576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8C58687F-5ED1-F574-9B23-238CA3252565}"/>
              </a:ext>
            </a:extLst>
          </p:cNvPr>
          <p:cNvGrpSpPr/>
          <p:nvPr/>
        </p:nvGrpSpPr>
        <p:grpSpPr>
          <a:xfrm>
            <a:off x="336077" y="1813482"/>
            <a:ext cx="8414174" cy="111326"/>
            <a:chOff x="313561" y="3532494"/>
            <a:chExt cx="10875376" cy="84019"/>
          </a:xfrm>
        </p:grpSpPr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C6251F31-90CE-B01B-1AE9-3A76489352E3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38" name="Cutout">
                <a:extLst>
                  <a:ext uri="{FF2B5EF4-FFF2-40B4-BE49-F238E27FC236}">
                    <a16:creationId xmlns:a16="http://schemas.microsoft.com/office/drawing/2014/main" id="{FCC547AE-C653-5311-86CF-F39CF17450E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5" name="Fill">
                  <a:extLst>
                    <a:ext uri="{FF2B5EF4-FFF2-40B4-BE49-F238E27FC236}">
                      <a16:creationId xmlns:a16="http://schemas.microsoft.com/office/drawing/2014/main" id="{C34BF7C9-B9EC-21F2-0B39-424709C13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Border">
                  <a:extLst>
                    <a:ext uri="{FF2B5EF4-FFF2-40B4-BE49-F238E27FC236}">
                      <a16:creationId xmlns:a16="http://schemas.microsoft.com/office/drawing/2014/main" id="{58A393C6-F7A6-3039-6E6E-ED7BE39529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9" name="Cutout">
                <a:extLst>
                  <a:ext uri="{FF2B5EF4-FFF2-40B4-BE49-F238E27FC236}">
                    <a16:creationId xmlns:a16="http://schemas.microsoft.com/office/drawing/2014/main" id="{89891C04-A182-467C-82D5-F38E1F04C07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3" name="Fill">
                  <a:extLst>
                    <a:ext uri="{FF2B5EF4-FFF2-40B4-BE49-F238E27FC236}">
                      <a16:creationId xmlns:a16="http://schemas.microsoft.com/office/drawing/2014/main" id="{7881264E-DCBE-A1E0-F3B2-B57DCE374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Border">
                  <a:extLst>
                    <a:ext uri="{FF2B5EF4-FFF2-40B4-BE49-F238E27FC236}">
                      <a16:creationId xmlns:a16="http://schemas.microsoft.com/office/drawing/2014/main" id="{0EB127D7-55FA-03EE-D54F-172905B344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0" name="Cutout">
                <a:extLst>
                  <a:ext uri="{FF2B5EF4-FFF2-40B4-BE49-F238E27FC236}">
                    <a16:creationId xmlns:a16="http://schemas.microsoft.com/office/drawing/2014/main" id="{7FC78F98-21B8-7C24-5508-042079238DA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1" name="Fill">
                  <a:extLst>
                    <a:ext uri="{FF2B5EF4-FFF2-40B4-BE49-F238E27FC236}">
                      <a16:creationId xmlns:a16="http://schemas.microsoft.com/office/drawing/2014/main" id="{C62CC4DB-6086-A3DB-99BC-B703A147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Border">
                  <a:extLst>
                    <a:ext uri="{FF2B5EF4-FFF2-40B4-BE49-F238E27FC236}">
                      <a16:creationId xmlns:a16="http://schemas.microsoft.com/office/drawing/2014/main" id="{F6B97C78-EC2E-500E-9B7B-A508B203C8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18" name="그룹 117">
              <a:extLst>
                <a:ext uri="{FF2B5EF4-FFF2-40B4-BE49-F238E27FC236}">
                  <a16:creationId xmlns:a16="http://schemas.microsoft.com/office/drawing/2014/main" id="{2806BC80-3A02-9601-910F-7113D8711D5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29" name="Cutout">
                <a:extLst>
                  <a:ext uri="{FF2B5EF4-FFF2-40B4-BE49-F238E27FC236}">
                    <a16:creationId xmlns:a16="http://schemas.microsoft.com/office/drawing/2014/main" id="{EE8E2314-E110-9F3D-BE9B-6D26305DA6A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6" name="Fill">
                  <a:extLst>
                    <a:ext uri="{FF2B5EF4-FFF2-40B4-BE49-F238E27FC236}">
                      <a16:creationId xmlns:a16="http://schemas.microsoft.com/office/drawing/2014/main" id="{4C6FF29E-DBD1-DC24-69A0-65CAE5B87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Border">
                  <a:extLst>
                    <a:ext uri="{FF2B5EF4-FFF2-40B4-BE49-F238E27FC236}">
                      <a16:creationId xmlns:a16="http://schemas.microsoft.com/office/drawing/2014/main" id="{4DEB1163-4CF9-DBA7-4A59-A202196CE25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0" name="Cutout">
                <a:extLst>
                  <a:ext uri="{FF2B5EF4-FFF2-40B4-BE49-F238E27FC236}">
                    <a16:creationId xmlns:a16="http://schemas.microsoft.com/office/drawing/2014/main" id="{F1C79FF5-EA88-B80A-8348-AB0E5FA86F3C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4" name="Fill">
                  <a:extLst>
                    <a:ext uri="{FF2B5EF4-FFF2-40B4-BE49-F238E27FC236}">
                      <a16:creationId xmlns:a16="http://schemas.microsoft.com/office/drawing/2014/main" id="{3114B382-09B9-74FF-1FAD-937A63EE19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5" name="Border">
                  <a:extLst>
                    <a:ext uri="{FF2B5EF4-FFF2-40B4-BE49-F238E27FC236}">
                      <a16:creationId xmlns:a16="http://schemas.microsoft.com/office/drawing/2014/main" id="{F64F6355-FDE1-869C-2713-A3482298D3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1" name="Cutout">
                <a:extLst>
                  <a:ext uri="{FF2B5EF4-FFF2-40B4-BE49-F238E27FC236}">
                    <a16:creationId xmlns:a16="http://schemas.microsoft.com/office/drawing/2014/main" id="{D4069234-6373-C12A-5F5C-7757E5A6EC1F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2" name="Fill">
                  <a:extLst>
                    <a:ext uri="{FF2B5EF4-FFF2-40B4-BE49-F238E27FC236}">
                      <a16:creationId xmlns:a16="http://schemas.microsoft.com/office/drawing/2014/main" id="{9129ABBF-F351-A220-4310-F971E9097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Border">
                  <a:extLst>
                    <a:ext uri="{FF2B5EF4-FFF2-40B4-BE49-F238E27FC236}">
                      <a16:creationId xmlns:a16="http://schemas.microsoft.com/office/drawing/2014/main" id="{3CB03676-98D2-1CBE-7551-C94EFD3B0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19" name="그룹 118">
              <a:extLst>
                <a:ext uri="{FF2B5EF4-FFF2-40B4-BE49-F238E27FC236}">
                  <a16:creationId xmlns:a16="http://schemas.microsoft.com/office/drawing/2014/main" id="{AEF7DF08-83DD-1572-976B-BA6D4CDC33B4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20" name="Cutout">
                <a:extLst>
                  <a:ext uri="{FF2B5EF4-FFF2-40B4-BE49-F238E27FC236}">
                    <a16:creationId xmlns:a16="http://schemas.microsoft.com/office/drawing/2014/main" id="{AE42357A-C6B9-B2E3-CDBE-71B9168ACD73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7" name="Fill">
                  <a:extLst>
                    <a:ext uri="{FF2B5EF4-FFF2-40B4-BE49-F238E27FC236}">
                      <a16:creationId xmlns:a16="http://schemas.microsoft.com/office/drawing/2014/main" id="{3B14BE34-9030-7C53-B3CE-7B75484DA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Border">
                  <a:extLst>
                    <a:ext uri="{FF2B5EF4-FFF2-40B4-BE49-F238E27FC236}">
                      <a16:creationId xmlns:a16="http://schemas.microsoft.com/office/drawing/2014/main" id="{D913CFB8-1043-C6BB-5DEF-423EAC3AF1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1" name="Cutout">
                <a:extLst>
                  <a:ext uri="{FF2B5EF4-FFF2-40B4-BE49-F238E27FC236}">
                    <a16:creationId xmlns:a16="http://schemas.microsoft.com/office/drawing/2014/main" id="{E5444008-B323-5A10-56FC-8FB1B426D03D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5" name="Fill">
                  <a:extLst>
                    <a:ext uri="{FF2B5EF4-FFF2-40B4-BE49-F238E27FC236}">
                      <a16:creationId xmlns:a16="http://schemas.microsoft.com/office/drawing/2014/main" id="{D87DE0E7-F3D9-6504-FF37-FDC50C1DFE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6" name="Border">
                  <a:extLst>
                    <a:ext uri="{FF2B5EF4-FFF2-40B4-BE49-F238E27FC236}">
                      <a16:creationId xmlns:a16="http://schemas.microsoft.com/office/drawing/2014/main" id="{9226F24F-46B6-EAA1-F32D-7100ED0B0C8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2" name="Cutout">
                <a:extLst>
                  <a:ext uri="{FF2B5EF4-FFF2-40B4-BE49-F238E27FC236}">
                    <a16:creationId xmlns:a16="http://schemas.microsoft.com/office/drawing/2014/main" id="{58473302-A4DB-1A90-0108-9D19631F641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3" name="Fill">
                  <a:extLst>
                    <a:ext uri="{FF2B5EF4-FFF2-40B4-BE49-F238E27FC236}">
                      <a16:creationId xmlns:a16="http://schemas.microsoft.com/office/drawing/2014/main" id="{C6DB5247-F88A-A447-C2BA-C290025E8B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Border">
                  <a:extLst>
                    <a:ext uri="{FF2B5EF4-FFF2-40B4-BE49-F238E27FC236}">
                      <a16:creationId xmlns:a16="http://schemas.microsoft.com/office/drawing/2014/main" id="{BC603516-22AA-9ED8-704D-6E7AC8A9A0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47" name="TextBox 146">
            <a:extLst>
              <a:ext uri="{FF2B5EF4-FFF2-40B4-BE49-F238E27FC236}">
                <a16:creationId xmlns:a16="http://schemas.microsoft.com/office/drawing/2014/main" id="{329E1E51-7D71-B25C-50B5-A849FDAFD45A}"/>
              </a:ext>
            </a:extLst>
          </p:cNvPr>
          <p:cNvSpPr txBox="1"/>
          <p:nvPr/>
        </p:nvSpPr>
        <p:spPr>
          <a:xfrm>
            <a:off x="3087072" y="416865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F56CC3D3-F4D4-C4F3-4FB1-69428282F668}"/>
              </a:ext>
            </a:extLst>
          </p:cNvPr>
          <p:cNvGrpSpPr/>
          <p:nvPr/>
        </p:nvGrpSpPr>
        <p:grpSpPr>
          <a:xfrm>
            <a:off x="379778" y="3936377"/>
            <a:ext cx="8414174" cy="111326"/>
            <a:chOff x="313561" y="3532494"/>
            <a:chExt cx="10875376" cy="84019"/>
          </a:xfrm>
        </p:grpSpPr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C9EB6D9E-9E7B-5D94-BEFF-9ABEE827B103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70" name="Cutout">
                <a:extLst>
                  <a:ext uri="{FF2B5EF4-FFF2-40B4-BE49-F238E27FC236}">
                    <a16:creationId xmlns:a16="http://schemas.microsoft.com/office/drawing/2014/main" id="{80794237-853B-B22C-0BF1-D765118C673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7" name="Fill">
                  <a:extLst>
                    <a:ext uri="{FF2B5EF4-FFF2-40B4-BE49-F238E27FC236}">
                      <a16:creationId xmlns:a16="http://schemas.microsoft.com/office/drawing/2014/main" id="{9BC4D048-65E0-1DDC-AB88-AAA8B6850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Border">
                  <a:extLst>
                    <a:ext uri="{FF2B5EF4-FFF2-40B4-BE49-F238E27FC236}">
                      <a16:creationId xmlns:a16="http://schemas.microsoft.com/office/drawing/2014/main" id="{737F154B-F4FF-1AAC-678F-DCF1488E8E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1" name="Cutout">
                <a:extLst>
                  <a:ext uri="{FF2B5EF4-FFF2-40B4-BE49-F238E27FC236}">
                    <a16:creationId xmlns:a16="http://schemas.microsoft.com/office/drawing/2014/main" id="{2ABADB48-5D63-653F-5E98-27942D59082B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5" name="Fill">
                  <a:extLst>
                    <a:ext uri="{FF2B5EF4-FFF2-40B4-BE49-F238E27FC236}">
                      <a16:creationId xmlns:a16="http://schemas.microsoft.com/office/drawing/2014/main" id="{5E908D81-4D92-BD31-A62E-05D6EF9B7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Border">
                  <a:extLst>
                    <a:ext uri="{FF2B5EF4-FFF2-40B4-BE49-F238E27FC236}">
                      <a16:creationId xmlns:a16="http://schemas.microsoft.com/office/drawing/2014/main" id="{A4C36820-AA28-81A9-0EC9-E9A8A13B25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2" name="Cutout">
                <a:extLst>
                  <a:ext uri="{FF2B5EF4-FFF2-40B4-BE49-F238E27FC236}">
                    <a16:creationId xmlns:a16="http://schemas.microsoft.com/office/drawing/2014/main" id="{35FEFD9B-4706-2C0F-2D95-D0EE3124F6A2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3" name="Fill">
                  <a:extLst>
                    <a:ext uri="{FF2B5EF4-FFF2-40B4-BE49-F238E27FC236}">
                      <a16:creationId xmlns:a16="http://schemas.microsoft.com/office/drawing/2014/main" id="{895F8931-998C-D5AD-9C68-153CC723F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Border">
                  <a:extLst>
                    <a:ext uri="{FF2B5EF4-FFF2-40B4-BE49-F238E27FC236}">
                      <a16:creationId xmlns:a16="http://schemas.microsoft.com/office/drawing/2014/main" id="{316815D4-5429-21D3-5CBF-DD3096BF3F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06749650-F2CB-27F4-EB96-DDD2E7976DB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61" name="Cutout">
                <a:extLst>
                  <a:ext uri="{FF2B5EF4-FFF2-40B4-BE49-F238E27FC236}">
                    <a16:creationId xmlns:a16="http://schemas.microsoft.com/office/drawing/2014/main" id="{CACF1025-4043-2AA6-D97F-2832B35ABAB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8" name="Fill">
                  <a:extLst>
                    <a:ext uri="{FF2B5EF4-FFF2-40B4-BE49-F238E27FC236}">
                      <a16:creationId xmlns:a16="http://schemas.microsoft.com/office/drawing/2014/main" id="{31807889-A450-BCED-3131-3810CFB7A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Border">
                  <a:extLst>
                    <a:ext uri="{FF2B5EF4-FFF2-40B4-BE49-F238E27FC236}">
                      <a16:creationId xmlns:a16="http://schemas.microsoft.com/office/drawing/2014/main" id="{72B10C3E-6EEC-A3AE-25A7-61C19745D36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2" name="Cutout">
                <a:extLst>
                  <a:ext uri="{FF2B5EF4-FFF2-40B4-BE49-F238E27FC236}">
                    <a16:creationId xmlns:a16="http://schemas.microsoft.com/office/drawing/2014/main" id="{11BB5952-F53D-5731-D3C8-E624C56FA1B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6" name="Fill">
                  <a:extLst>
                    <a:ext uri="{FF2B5EF4-FFF2-40B4-BE49-F238E27FC236}">
                      <a16:creationId xmlns:a16="http://schemas.microsoft.com/office/drawing/2014/main" id="{FBD70756-FC6B-5AAC-E6F7-58BD8667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Border">
                  <a:extLst>
                    <a:ext uri="{FF2B5EF4-FFF2-40B4-BE49-F238E27FC236}">
                      <a16:creationId xmlns:a16="http://schemas.microsoft.com/office/drawing/2014/main" id="{C7C94E49-150A-A53A-2740-5559002671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3" name="Cutout">
                <a:extLst>
                  <a:ext uri="{FF2B5EF4-FFF2-40B4-BE49-F238E27FC236}">
                    <a16:creationId xmlns:a16="http://schemas.microsoft.com/office/drawing/2014/main" id="{10A4E97C-7446-784C-B8D0-5B01965C07A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4" name="Fill">
                  <a:extLst>
                    <a:ext uri="{FF2B5EF4-FFF2-40B4-BE49-F238E27FC236}">
                      <a16:creationId xmlns:a16="http://schemas.microsoft.com/office/drawing/2014/main" id="{A6CAB948-8400-0F2B-584B-70E0D7C60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Border">
                  <a:extLst>
                    <a:ext uri="{FF2B5EF4-FFF2-40B4-BE49-F238E27FC236}">
                      <a16:creationId xmlns:a16="http://schemas.microsoft.com/office/drawing/2014/main" id="{46A66DAF-ED77-F734-E872-1E87DAA92A4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67F1F89-9912-EBE7-25D2-5D5C72DD1354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52" name="Cutout">
                <a:extLst>
                  <a:ext uri="{FF2B5EF4-FFF2-40B4-BE49-F238E27FC236}">
                    <a16:creationId xmlns:a16="http://schemas.microsoft.com/office/drawing/2014/main" id="{8897D983-E990-46C6-B842-1DCDAA5A28C2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9" name="Fill">
                  <a:extLst>
                    <a:ext uri="{FF2B5EF4-FFF2-40B4-BE49-F238E27FC236}">
                      <a16:creationId xmlns:a16="http://schemas.microsoft.com/office/drawing/2014/main" id="{EAD1410E-64B0-A9E1-AE15-5824336F6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Border">
                  <a:extLst>
                    <a:ext uri="{FF2B5EF4-FFF2-40B4-BE49-F238E27FC236}">
                      <a16:creationId xmlns:a16="http://schemas.microsoft.com/office/drawing/2014/main" id="{1F88FDB9-3FA9-663A-F98B-420CE12BF5C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3" name="Cutout">
                <a:extLst>
                  <a:ext uri="{FF2B5EF4-FFF2-40B4-BE49-F238E27FC236}">
                    <a16:creationId xmlns:a16="http://schemas.microsoft.com/office/drawing/2014/main" id="{D3A4464A-5277-7189-69AE-1B15F427231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7" name="Fill">
                  <a:extLst>
                    <a:ext uri="{FF2B5EF4-FFF2-40B4-BE49-F238E27FC236}">
                      <a16:creationId xmlns:a16="http://schemas.microsoft.com/office/drawing/2014/main" id="{719B37E0-6491-0F7F-52E2-A051DE2157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Border">
                  <a:extLst>
                    <a:ext uri="{FF2B5EF4-FFF2-40B4-BE49-F238E27FC236}">
                      <a16:creationId xmlns:a16="http://schemas.microsoft.com/office/drawing/2014/main" id="{38158F51-C30E-349A-DF17-C30C943AE52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4" name="Cutout">
                <a:extLst>
                  <a:ext uri="{FF2B5EF4-FFF2-40B4-BE49-F238E27FC236}">
                    <a16:creationId xmlns:a16="http://schemas.microsoft.com/office/drawing/2014/main" id="{568B0D51-D855-04D3-599C-2B4E020B9FA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5" name="Fill">
                  <a:extLst>
                    <a:ext uri="{FF2B5EF4-FFF2-40B4-BE49-F238E27FC236}">
                      <a16:creationId xmlns:a16="http://schemas.microsoft.com/office/drawing/2014/main" id="{204BE8AC-C2D5-AC4E-C0CA-DD2FCC1BE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Border">
                  <a:extLst>
                    <a:ext uri="{FF2B5EF4-FFF2-40B4-BE49-F238E27FC236}">
                      <a16:creationId xmlns:a16="http://schemas.microsoft.com/office/drawing/2014/main" id="{A720AA28-090C-7830-C1CF-CEDBD2AD03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812F9ACD-7163-36B6-D2C1-207846A88633}"/>
              </a:ext>
            </a:extLst>
          </p:cNvPr>
          <p:cNvSpPr txBox="1"/>
          <p:nvPr/>
        </p:nvSpPr>
        <p:spPr>
          <a:xfrm>
            <a:off x="345239" y="62852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지역별 </a:t>
            </a:r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현황</a:t>
            </a:r>
            <a:endParaRPr kumimoji="1" lang="x-none" altLang="en-US" sz="800" b="1" dirty="0"/>
          </a:p>
        </p:txBody>
      </p:sp>
      <p:sp>
        <p:nvSpPr>
          <p:cNvPr id="189" name="Google Shape;877;p22">
            <a:extLst>
              <a:ext uri="{FF2B5EF4-FFF2-40B4-BE49-F238E27FC236}">
                <a16:creationId xmlns:a16="http://schemas.microsoft.com/office/drawing/2014/main" id="{88D2F5E2-66C0-346F-0810-33309E549325}"/>
              </a:ext>
            </a:extLst>
          </p:cNvPr>
          <p:cNvSpPr/>
          <p:nvPr/>
        </p:nvSpPr>
        <p:spPr>
          <a:xfrm>
            <a:off x="7995769" y="586296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885A3AC6-923A-1D59-30F9-181E4070286F}"/>
              </a:ext>
            </a:extLst>
          </p:cNvPr>
          <p:cNvSpPr txBox="1"/>
          <p:nvPr/>
        </p:nvSpPr>
        <p:spPr>
          <a:xfrm>
            <a:off x="379778" y="2726818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정보</a:t>
            </a:r>
            <a:endParaRPr kumimoji="1" lang="x-none" altLang="en-US" sz="800" b="1" dirty="0"/>
          </a:p>
        </p:txBody>
      </p:sp>
      <p:sp>
        <p:nvSpPr>
          <p:cNvPr id="196" name="Google Shape;877;p22">
            <a:extLst>
              <a:ext uri="{FF2B5EF4-FFF2-40B4-BE49-F238E27FC236}">
                <a16:creationId xmlns:a16="http://schemas.microsoft.com/office/drawing/2014/main" id="{9A869326-7820-4E9F-0AFE-5596427E9C6E}"/>
              </a:ext>
            </a:extLst>
          </p:cNvPr>
          <p:cNvSpPr/>
          <p:nvPr/>
        </p:nvSpPr>
        <p:spPr>
          <a:xfrm>
            <a:off x="8017963" y="2726818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212" name="Google Shape;548;p12">
            <a:extLst>
              <a:ext uri="{FF2B5EF4-FFF2-40B4-BE49-F238E27FC236}">
                <a16:creationId xmlns:a16="http://schemas.microsoft.com/office/drawing/2014/main" id="{1B214498-2B12-CD3D-8E64-2FD860BF99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0993609"/>
              </p:ext>
            </p:extLst>
          </p:nvPr>
        </p:nvGraphicFramePr>
        <p:xfrm>
          <a:off x="12194768" y="0"/>
          <a:ext cx="1887100" cy="1141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통합 현황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지역별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개별 선택 시 화면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지역별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현황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정보 영역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96093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접속 카운트 기준 내용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제거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4054039"/>
                  </a:ext>
                </a:extLst>
              </a:tr>
            </a:tbl>
          </a:graphicData>
        </a:graphic>
      </p:graphicFrame>
      <p:grpSp>
        <p:nvGrpSpPr>
          <p:cNvPr id="37" name="그룹 36">
            <a:extLst>
              <a:ext uri="{FF2B5EF4-FFF2-40B4-BE49-F238E27FC236}">
                <a16:creationId xmlns:a16="http://schemas.microsoft.com/office/drawing/2014/main" id="{F2ED5737-A079-23C8-9728-90A6B8B3C833}"/>
              </a:ext>
            </a:extLst>
          </p:cNvPr>
          <p:cNvGrpSpPr/>
          <p:nvPr/>
        </p:nvGrpSpPr>
        <p:grpSpPr>
          <a:xfrm>
            <a:off x="123409" y="19746"/>
            <a:ext cx="8796165" cy="502360"/>
            <a:chOff x="-49149" y="6300930"/>
            <a:chExt cx="8903367" cy="522455"/>
          </a:xfrm>
        </p:grpSpPr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C5A6E22B-4DBA-8905-4D97-A470C97BFB6B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9" name="Cutout">
              <a:extLst>
                <a:ext uri="{FF2B5EF4-FFF2-40B4-BE49-F238E27FC236}">
                  <a16:creationId xmlns:a16="http://schemas.microsoft.com/office/drawing/2014/main" id="{CBF11B7C-355F-6C1F-A910-3D7038CB8FDC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40" name="Fill">
                <a:extLst>
                  <a:ext uri="{FF2B5EF4-FFF2-40B4-BE49-F238E27FC236}">
                    <a16:creationId xmlns:a16="http://schemas.microsoft.com/office/drawing/2014/main" id="{1B731F83-891D-9BE4-ABC7-B7B435E77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Border">
                <a:extLst>
                  <a:ext uri="{FF2B5EF4-FFF2-40B4-BE49-F238E27FC236}">
                    <a16:creationId xmlns:a16="http://schemas.microsoft.com/office/drawing/2014/main" id="{5E7B5DC5-88CC-8FE8-2624-0DC2D1421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42" name="표 41">
            <a:extLst>
              <a:ext uri="{FF2B5EF4-FFF2-40B4-BE49-F238E27FC236}">
                <a16:creationId xmlns:a16="http://schemas.microsoft.com/office/drawing/2014/main" id="{DBCF7447-972E-CA46-1EA1-05B592DF13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818865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BO-K-STA-002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3" name="Google Shape;912;p23">
            <a:extLst>
              <a:ext uri="{FF2B5EF4-FFF2-40B4-BE49-F238E27FC236}">
                <a16:creationId xmlns:a16="http://schemas.microsoft.com/office/drawing/2014/main" id="{C65E68F0-D50B-42AF-5B41-694D896631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2528236"/>
              </p:ext>
            </p:extLst>
          </p:nvPr>
        </p:nvGraphicFramePr>
        <p:xfrm>
          <a:off x="9042400" y="1315767"/>
          <a:ext cx="3037052" cy="2917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지역별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 기준 지역별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학생의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페이지 당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항목별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카운트의 기준은 로그인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지역 목록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 동안의 총 접속 건수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사용자의 중복 접속 포함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제거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회원이 하루에 한 번만 카운트 되며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단위로 중복을 제거한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매일 접속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수 만큼 집계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화면에 조회된 데이터를 엑셀 파일로 다운로드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817789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 기준 사용자별 접속 정보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항목별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지역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접속자의 정보 구분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 마지막 글자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홍길동 → 홍길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시간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접속한 시간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디바이스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접속자가 접속한 디바이스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OS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접속자가 접속한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OS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9493531"/>
                  </a:ext>
                </a:extLst>
              </a:tr>
            </a:tbl>
          </a:graphicData>
        </a:graphic>
      </p:graphicFrame>
      <p:sp>
        <p:nvSpPr>
          <p:cNvPr id="2" name="타원 1">
            <a:extLst>
              <a:ext uri="{FF2B5EF4-FFF2-40B4-BE49-F238E27FC236}">
                <a16:creationId xmlns:a16="http://schemas.microsoft.com/office/drawing/2014/main" id="{E1BFC3C8-8618-C444-1D18-C05A8045E567}"/>
              </a:ext>
            </a:extLst>
          </p:cNvPr>
          <p:cNvSpPr/>
          <p:nvPr/>
        </p:nvSpPr>
        <p:spPr>
          <a:xfrm>
            <a:off x="260158" y="50702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D7719A1B-980D-6C35-1ABD-71E9D7D87801}"/>
              </a:ext>
            </a:extLst>
          </p:cNvPr>
          <p:cNvSpPr/>
          <p:nvPr/>
        </p:nvSpPr>
        <p:spPr>
          <a:xfrm>
            <a:off x="214576" y="26098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228719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01E7C5E4-819F-7A9C-2E45-BD87205851B0}"/>
              </a:ext>
            </a:extLst>
          </p:cNvPr>
          <p:cNvSpPr/>
          <p:nvPr/>
        </p:nvSpPr>
        <p:spPr>
          <a:xfrm>
            <a:off x="3175" y="6761759"/>
            <a:ext cx="9039225" cy="5513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7EACFE4-BAEC-E529-B093-05C7FA0C2841}"/>
              </a:ext>
            </a:extLst>
          </p:cNvPr>
          <p:cNvSpPr txBox="1"/>
          <p:nvPr/>
        </p:nvSpPr>
        <p:spPr>
          <a:xfrm>
            <a:off x="380023" y="92878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 err="1"/>
              <a:t>접속자</a:t>
            </a:r>
            <a:r>
              <a:rPr kumimoji="1" lang="ko-KR" altLang="en-US" sz="1000" b="1" dirty="0"/>
              <a:t> 통계</a:t>
            </a:r>
            <a:endParaRPr kumimoji="1" lang="x-none" altLang="en-US" sz="1000" b="1" dirty="0"/>
          </a:p>
        </p:txBody>
      </p:sp>
      <p:cxnSp>
        <p:nvCxnSpPr>
          <p:cNvPr id="3" name="직선 연결선[R] 94">
            <a:extLst>
              <a:ext uri="{FF2B5EF4-FFF2-40B4-BE49-F238E27FC236}">
                <a16:creationId xmlns:a16="http://schemas.microsoft.com/office/drawing/2014/main" id="{EB657BD4-0D26-0AF1-085D-F7B6DD632FDD}"/>
              </a:ext>
            </a:extLst>
          </p:cNvPr>
          <p:cNvCxnSpPr>
            <a:cxnSpLocks/>
          </p:cNvCxnSpPr>
          <p:nvPr/>
        </p:nvCxnSpPr>
        <p:spPr>
          <a:xfrm>
            <a:off x="375269" y="1178685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>
            <a:extLst>
              <a:ext uri="{FF2B5EF4-FFF2-40B4-BE49-F238E27FC236}">
                <a16:creationId xmlns:a16="http://schemas.microsoft.com/office/drawing/2014/main" id="{1629BDB5-0362-BA0D-02BD-79E1FCF735BD}"/>
              </a:ext>
            </a:extLst>
          </p:cNvPr>
          <p:cNvSpPr/>
          <p:nvPr/>
        </p:nvSpPr>
        <p:spPr>
          <a:xfrm>
            <a:off x="6056144" y="863609"/>
            <a:ext cx="131040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</a:rPr>
              <a:t>2025.07.11 ~</a:t>
            </a:r>
            <a:r>
              <a:rPr lang="ko-KR" altLang="en-US" sz="700" kern="0" dirty="0">
                <a:latin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</a:rPr>
              <a:t>2025.07.11</a:t>
            </a:r>
          </a:p>
        </p:txBody>
      </p:sp>
      <p:sp>
        <p:nvSpPr>
          <p:cNvPr id="5" name="자유형 103">
            <a:extLst>
              <a:ext uri="{FF2B5EF4-FFF2-40B4-BE49-F238E27FC236}">
                <a16:creationId xmlns:a16="http://schemas.microsoft.com/office/drawing/2014/main" id="{947328BC-0882-6C8E-9CFA-09AFA2FA1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134" y="909147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49ECE992-AF34-0AB2-9588-B7ACB5BE4571}"/>
              </a:ext>
            </a:extLst>
          </p:cNvPr>
          <p:cNvGrpSpPr/>
          <p:nvPr/>
        </p:nvGrpSpPr>
        <p:grpSpPr>
          <a:xfrm>
            <a:off x="7408536" y="866325"/>
            <a:ext cx="1381716" cy="216344"/>
            <a:chOff x="6937825" y="2239260"/>
            <a:chExt cx="1381716" cy="216344"/>
          </a:xfrm>
        </p:grpSpPr>
        <p:sp>
          <p:nvSpPr>
            <p:cNvPr id="7" name="모서리가 둥근 직사각형 153">
              <a:extLst>
                <a:ext uri="{FF2B5EF4-FFF2-40B4-BE49-F238E27FC236}">
                  <a16:creationId xmlns:a16="http://schemas.microsoft.com/office/drawing/2014/main" id="{1851F75A-3FD7-3C4F-7396-232CFE6CB0B2}"/>
                </a:ext>
              </a:extLst>
            </p:cNvPr>
            <p:cNvSpPr/>
            <p:nvPr/>
          </p:nvSpPr>
          <p:spPr>
            <a:xfrm>
              <a:off x="6937825" y="2239260"/>
              <a:ext cx="1381716" cy="21634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8" name="직선 연결선[R] 154">
              <a:extLst>
                <a:ext uri="{FF2B5EF4-FFF2-40B4-BE49-F238E27FC236}">
                  <a16:creationId xmlns:a16="http://schemas.microsoft.com/office/drawing/2014/main" id="{7A73E357-D3D8-6DB4-1D88-31A89AAC0B67}"/>
                </a:ext>
              </a:extLst>
            </p:cNvPr>
            <p:cNvCxnSpPr>
              <a:cxnSpLocks/>
            </p:cNvCxnSpPr>
            <p:nvPr/>
          </p:nvCxnSpPr>
          <p:spPr>
            <a:xfrm>
              <a:off x="749108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모서리가 둥근 직사각형 155">
              <a:extLst>
                <a:ext uri="{FF2B5EF4-FFF2-40B4-BE49-F238E27FC236}">
                  <a16:creationId xmlns:a16="http://schemas.microsoft.com/office/drawing/2014/main" id="{B569E0F0-516A-1679-508B-1BB524A58781}"/>
                </a:ext>
              </a:extLst>
            </p:cNvPr>
            <p:cNvSpPr/>
            <p:nvPr/>
          </p:nvSpPr>
          <p:spPr>
            <a:xfrm>
              <a:off x="6961149" y="2261905"/>
              <a:ext cx="229982" cy="171056"/>
            </a:xfrm>
            <a:prstGeom prst="roundRect">
              <a:avLst>
                <a:gd name="adj" fmla="val 9333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rPr>
                <a:t>일</a:t>
              </a:r>
            </a:p>
          </p:txBody>
        </p:sp>
        <p:sp>
          <p:nvSpPr>
            <p:cNvPr id="10" name="모서리가 둥근 직사각형 156">
              <a:extLst>
                <a:ext uri="{FF2B5EF4-FFF2-40B4-BE49-F238E27FC236}">
                  <a16:creationId xmlns:a16="http://schemas.microsoft.com/office/drawing/2014/main" id="{D30798E5-4287-2AEE-2BB8-64AFC92807C0}"/>
                </a:ext>
              </a:extLst>
            </p:cNvPr>
            <p:cNvSpPr/>
            <p:nvPr/>
          </p:nvSpPr>
          <p:spPr>
            <a:xfrm>
              <a:off x="723804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주</a:t>
              </a:r>
            </a:p>
          </p:txBody>
        </p:sp>
        <p:sp>
          <p:nvSpPr>
            <p:cNvPr id="11" name="모서리가 둥근 직사각형 157">
              <a:extLst>
                <a:ext uri="{FF2B5EF4-FFF2-40B4-BE49-F238E27FC236}">
                  <a16:creationId xmlns:a16="http://schemas.microsoft.com/office/drawing/2014/main" id="{F2127D0C-7AC2-EDCA-2BE5-D247D86F1B08}"/>
                </a:ext>
              </a:extLst>
            </p:cNvPr>
            <p:cNvSpPr/>
            <p:nvPr/>
          </p:nvSpPr>
          <p:spPr>
            <a:xfrm>
              <a:off x="7507282" y="2269680"/>
              <a:ext cx="229982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월</a:t>
              </a:r>
            </a:p>
          </p:txBody>
        </p:sp>
        <p:cxnSp>
          <p:nvCxnSpPr>
            <p:cNvPr id="12" name="직선 연결선[R] 154">
              <a:extLst>
                <a:ext uri="{FF2B5EF4-FFF2-40B4-BE49-F238E27FC236}">
                  <a16:creationId xmlns:a16="http://schemas.microsoft.com/office/drawing/2014/main" id="{EE1E14D9-44E2-7FF3-3D05-BC6E7C5F49CE}"/>
                </a:ext>
              </a:extLst>
            </p:cNvPr>
            <p:cNvCxnSpPr>
              <a:cxnSpLocks/>
            </p:cNvCxnSpPr>
            <p:nvPr/>
          </p:nvCxnSpPr>
          <p:spPr>
            <a:xfrm>
              <a:off x="7749237" y="2273550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모서리가 둥근 직사각형 157">
              <a:extLst>
                <a:ext uri="{FF2B5EF4-FFF2-40B4-BE49-F238E27FC236}">
                  <a16:creationId xmlns:a16="http://schemas.microsoft.com/office/drawing/2014/main" id="{A277F3ED-D149-1506-7279-52250D9F3D22}"/>
                </a:ext>
              </a:extLst>
            </p:cNvPr>
            <p:cNvSpPr/>
            <p:nvPr/>
          </p:nvSpPr>
          <p:spPr>
            <a:xfrm>
              <a:off x="7765431" y="2269680"/>
              <a:ext cx="536307" cy="155505"/>
            </a:xfrm>
            <a:prstGeom prst="roundRect">
              <a:avLst>
                <a:gd name="adj" fmla="val 9333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직접선택</a:t>
              </a:r>
              <a:endParaRPr kumimoji="1" lang="x-none" altLang="en-US" sz="6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B4E698AC-3514-430F-C137-CBDC8A93890F}"/>
              </a:ext>
            </a:extLst>
          </p:cNvPr>
          <p:cNvSpPr/>
          <p:nvPr/>
        </p:nvSpPr>
        <p:spPr>
          <a:xfrm>
            <a:off x="5122847" y="866581"/>
            <a:ext cx="882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학교급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32A29437-7565-EC29-61C4-8A2CD18D7F03}"/>
              </a:ext>
            </a:extLst>
          </p:cNvPr>
          <p:cNvSpPr/>
          <p:nvPr/>
        </p:nvSpPr>
        <p:spPr>
          <a:xfrm>
            <a:off x="4281086" y="866581"/>
            <a:ext cx="794850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</a:rPr>
              <a:t>지역 전체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AD9E060-3F6D-16E8-008D-673DB3C4BCEE}"/>
              </a:ext>
            </a:extLst>
          </p:cNvPr>
          <p:cNvSpPr txBox="1"/>
          <p:nvPr/>
        </p:nvSpPr>
        <p:spPr>
          <a:xfrm>
            <a:off x="381135" y="1284365"/>
            <a:ext cx="107721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디바이스</a:t>
            </a:r>
            <a:r>
              <a:rPr kumimoji="1" lang="en-US" altLang="ko-KR" sz="800" b="1" dirty="0"/>
              <a:t>/OS </a:t>
            </a:r>
            <a:r>
              <a:rPr kumimoji="1" lang="ko-KR" altLang="en-US" sz="800" b="1" dirty="0"/>
              <a:t>통계</a:t>
            </a:r>
            <a:endParaRPr kumimoji="1" lang="x-none" altLang="en-US" sz="800" b="1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B773E2B-2979-078C-FB72-2A84A3125EF7}"/>
              </a:ext>
            </a:extLst>
          </p:cNvPr>
          <p:cNvSpPr txBox="1"/>
          <p:nvPr/>
        </p:nvSpPr>
        <p:spPr>
          <a:xfrm>
            <a:off x="387073" y="308858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수</a:t>
            </a:r>
            <a:endParaRPr kumimoji="1" lang="x-none" altLang="en-US" sz="800" b="1" dirty="0"/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5D1AAF5-1DAE-8F99-B3DD-D347CF193E5C}"/>
              </a:ext>
            </a:extLst>
          </p:cNvPr>
          <p:cNvSpPr/>
          <p:nvPr/>
        </p:nvSpPr>
        <p:spPr>
          <a:xfrm>
            <a:off x="407389" y="3338195"/>
            <a:ext cx="8388801" cy="167642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50C138FD-8F5D-5AD8-BBA3-81F8CDF69CB6}"/>
              </a:ext>
            </a:extLst>
          </p:cNvPr>
          <p:cNvGrpSpPr/>
          <p:nvPr/>
        </p:nvGrpSpPr>
        <p:grpSpPr>
          <a:xfrm>
            <a:off x="830654" y="3721691"/>
            <a:ext cx="7847944" cy="1022670"/>
            <a:chOff x="936551" y="3333784"/>
            <a:chExt cx="5185749" cy="1022670"/>
          </a:xfrm>
        </p:grpSpPr>
        <p:cxnSp>
          <p:nvCxnSpPr>
            <p:cNvPr id="51" name="직선 연결선[R] 217">
              <a:extLst>
                <a:ext uri="{FF2B5EF4-FFF2-40B4-BE49-F238E27FC236}">
                  <a16:creationId xmlns:a16="http://schemas.microsoft.com/office/drawing/2014/main" id="{D61537AB-113B-72F6-F738-EB9876D3288E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[R] 218">
              <a:extLst>
                <a:ext uri="{FF2B5EF4-FFF2-40B4-BE49-F238E27FC236}">
                  <a16:creationId xmlns:a16="http://schemas.microsoft.com/office/drawing/2014/main" id="{4D3C840F-07E3-5BB7-CD97-BD6899A07B05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[R] 219">
              <a:extLst>
                <a:ext uri="{FF2B5EF4-FFF2-40B4-BE49-F238E27FC236}">
                  <a16:creationId xmlns:a16="http://schemas.microsoft.com/office/drawing/2014/main" id="{78D9F0EA-D761-53E1-D955-6DF2831425B1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[R] 220">
              <a:extLst>
                <a:ext uri="{FF2B5EF4-FFF2-40B4-BE49-F238E27FC236}">
                  <a16:creationId xmlns:a16="http://schemas.microsoft.com/office/drawing/2014/main" id="{027FB317-83C2-C247-6B54-7845EFCC8164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[R] 221">
              <a:extLst>
                <a:ext uri="{FF2B5EF4-FFF2-40B4-BE49-F238E27FC236}">
                  <a16:creationId xmlns:a16="http://schemas.microsoft.com/office/drawing/2014/main" id="{067AA2DA-E1E9-373E-7484-58D0AD7B1BE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54573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[R] 222">
              <a:extLst>
                <a:ext uri="{FF2B5EF4-FFF2-40B4-BE49-F238E27FC236}">
                  <a16:creationId xmlns:a16="http://schemas.microsoft.com/office/drawing/2014/main" id="{DEF719DD-85CD-59E7-873E-22FF8C1AC3FF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33378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B994383F-FC42-1414-981B-13BC513D688F}"/>
              </a:ext>
            </a:extLst>
          </p:cNvPr>
          <p:cNvGrpSpPr/>
          <p:nvPr/>
        </p:nvGrpSpPr>
        <p:grpSpPr>
          <a:xfrm>
            <a:off x="830654" y="4819528"/>
            <a:ext cx="7838197" cy="93543"/>
            <a:chOff x="814969" y="4671096"/>
            <a:chExt cx="7838197" cy="9354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56E57C-FA9E-0021-9BE7-D5951085D51D}"/>
                </a:ext>
              </a:extLst>
            </p:cNvPr>
            <p:cNvSpPr txBox="1"/>
            <p:nvPr/>
          </p:nvSpPr>
          <p:spPr>
            <a:xfrm>
              <a:off x="814969" y="467120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32A5AA5E-FB03-C54A-EABC-26A67E736122}"/>
                </a:ext>
              </a:extLst>
            </p:cNvPr>
            <p:cNvSpPr txBox="1"/>
            <p:nvPr/>
          </p:nvSpPr>
          <p:spPr>
            <a:xfrm>
              <a:off x="1147745" y="467125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FA05695-99B4-32CD-3E87-19FFE5CC35D2}"/>
                </a:ext>
              </a:extLst>
            </p:cNvPr>
            <p:cNvSpPr txBox="1"/>
            <p:nvPr/>
          </p:nvSpPr>
          <p:spPr>
            <a:xfrm>
              <a:off x="8468820" y="467130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F3117C7C-1FB6-83C1-2CF2-00A0D14EAFB5}"/>
                </a:ext>
              </a:extLst>
            </p:cNvPr>
            <p:cNvSpPr txBox="1"/>
            <p:nvPr/>
          </p:nvSpPr>
          <p:spPr>
            <a:xfrm>
              <a:off x="1480521" y="467136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F285E13-2537-9F86-3EC5-C1834FCB1719}"/>
                </a:ext>
              </a:extLst>
            </p:cNvPr>
            <p:cNvSpPr txBox="1"/>
            <p:nvPr/>
          </p:nvSpPr>
          <p:spPr>
            <a:xfrm>
              <a:off x="1813297" y="467141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192B9B51-A991-4A1D-141A-8A90E46736D4}"/>
                </a:ext>
              </a:extLst>
            </p:cNvPr>
            <p:cNvSpPr txBox="1"/>
            <p:nvPr/>
          </p:nvSpPr>
          <p:spPr>
            <a:xfrm>
              <a:off x="2146073" y="467146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46A2BCCB-A857-A686-B2F2-A14DE6DD8FB4}"/>
                </a:ext>
              </a:extLst>
            </p:cNvPr>
            <p:cNvSpPr txBox="1"/>
            <p:nvPr/>
          </p:nvSpPr>
          <p:spPr>
            <a:xfrm>
              <a:off x="2478849" y="467152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5A7D50A-D1AF-72C4-C3F5-2A06B9C0E5AF}"/>
                </a:ext>
              </a:extLst>
            </p:cNvPr>
            <p:cNvSpPr txBox="1"/>
            <p:nvPr/>
          </p:nvSpPr>
          <p:spPr>
            <a:xfrm>
              <a:off x="2811625" y="467157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D47FFC3-AF43-B00B-3219-B7A9922AA559}"/>
                </a:ext>
              </a:extLst>
            </p:cNvPr>
            <p:cNvSpPr txBox="1"/>
            <p:nvPr/>
          </p:nvSpPr>
          <p:spPr>
            <a:xfrm>
              <a:off x="3144401" y="467162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470D890-4564-19AF-6C92-C60BD81BF47D}"/>
                </a:ext>
              </a:extLst>
            </p:cNvPr>
            <p:cNvSpPr txBox="1"/>
            <p:nvPr/>
          </p:nvSpPr>
          <p:spPr>
            <a:xfrm>
              <a:off x="3477177" y="467167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4AC732B-E063-A04B-46A4-74D0D6E4B13E}"/>
                </a:ext>
              </a:extLst>
            </p:cNvPr>
            <p:cNvSpPr txBox="1"/>
            <p:nvPr/>
          </p:nvSpPr>
          <p:spPr>
            <a:xfrm>
              <a:off x="3809953" y="467173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28FFBACD-DAD8-2D32-B9B8-0C5F34853E3C}"/>
                </a:ext>
              </a:extLst>
            </p:cNvPr>
            <p:cNvSpPr txBox="1"/>
            <p:nvPr/>
          </p:nvSpPr>
          <p:spPr>
            <a:xfrm>
              <a:off x="4142729" y="4671785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5F2F523-2503-A2A2-4316-00DE84AE4366}"/>
                </a:ext>
              </a:extLst>
            </p:cNvPr>
            <p:cNvSpPr txBox="1"/>
            <p:nvPr/>
          </p:nvSpPr>
          <p:spPr>
            <a:xfrm>
              <a:off x="4475505" y="4671838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D2EDAC32-65A2-B2C7-5724-041A9B2FC7A1}"/>
                </a:ext>
              </a:extLst>
            </p:cNvPr>
            <p:cNvSpPr txBox="1"/>
            <p:nvPr/>
          </p:nvSpPr>
          <p:spPr>
            <a:xfrm>
              <a:off x="4808281" y="4671891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8A2563EC-9FB5-E300-C5BF-850ED086D227}"/>
                </a:ext>
              </a:extLst>
            </p:cNvPr>
            <p:cNvSpPr txBox="1"/>
            <p:nvPr/>
          </p:nvSpPr>
          <p:spPr>
            <a:xfrm>
              <a:off x="5141057" y="467194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13:00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BDDD958-48E7-DEEC-9904-DF2D482E706A}"/>
                </a:ext>
              </a:extLst>
            </p:cNvPr>
            <p:cNvSpPr txBox="1"/>
            <p:nvPr/>
          </p:nvSpPr>
          <p:spPr>
            <a:xfrm>
              <a:off x="5473833" y="4671997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93E1D2B9-C472-11EE-EFA1-6C114EBD87C5}"/>
                </a:ext>
              </a:extLst>
            </p:cNvPr>
            <p:cNvSpPr txBox="1"/>
            <p:nvPr/>
          </p:nvSpPr>
          <p:spPr>
            <a:xfrm>
              <a:off x="5806609" y="4672050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15:00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9616172A-6E4A-A417-2907-ED4E97CE9871}"/>
                </a:ext>
              </a:extLst>
            </p:cNvPr>
            <p:cNvSpPr txBox="1"/>
            <p:nvPr/>
          </p:nvSpPr>
          <p:spPr>
            <a:xfrm>
              <a:off x="6139385" y="4672103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AD9F110-4CE8-FF51-C4BF-0312AFB1EFB2}"/>
                </a:ext>
              </a:extLst>
            </p:cNvPr>
            <p:cNvSpPr txBox="1"/>
            <p:nvPr/>
          </p:nvSpPr>
          <p:spPr>
            <a:xfrm>
              <a:off x="6472161" y="467215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17:00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8212F656-E114-28C6-6E8F-47A892168391}"/>
                </a:ext>
              </a:extLst>
            </p:cNvPr>
            <p:cNvSpPr txBox="1"/>
            <p:nvPr/>
          </p:nvSpPr>
          <p:spPr>
            <a:xfrm>
              <a:off x="6804937" y="467220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7FC2A282-3AA0-A9F3-7944-B5A92FB30349}"/>
                </a:ext>
              </a:extLst>
            </p:cNvPr>
            <p:cNvSpPr txBox="1"/>
            <p:nvPr/>
          </p:nvSpPr>
          <p:spPr>
            <a:xfrm>
              <a:off x="7137713" y="4672262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19:00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C13A00F-239B-FAE5-09C2-96DDDDD3EC03}"/>
                </a:ext>
              </a:extLst>
            </p:cNvPr>
            <p:cNvSpPr txBox="1"/>
            <p:nvPr/>
          </p:nvSpPr>
          <p:spPr>
            <a:xfrm>
              <a:off x="7470489" y="467230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7111F82E-5B18-30E5-4ACC-D574F7F66FF9}"/>
                </a:ext>
              </a:extLst>
            </p:cNvPr>
            <p:cNvSpPr txBox="1"/>
            <p:nvPr/>
          </p:nvSpPr>
          <p:spPr>
            <a:xfrm>
              <a:off x="7803265" y="4671149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21:00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16425-DEF0-9F9E-1B46-3C61D55B4E08}"/>
                </a:ext>
              </a:extLst>
            </p:cNvPr>
            <p:cNvSpPr txBox="1"/>
            <p:nvPr/>
          </p:nvSpPr>
          <p:spPr>
            <a:xfrm>
              <a:off x="8136041" y="4671096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F4EA1633-3DB3-3186-3304-D5811FB2E63A}"/>
              </a:ext>
            </a:extLst>
          </p:cNvPr>
          <p:cNvSpPr txBox="1"/>
          <p:nvPr/>
        </p:nvSpPr>
        <p:spPr>
          <a:xfrm rot="16200000">
            <a:off x="314122" y="4097144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접속자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명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2354046-01C9-F1E4-F70A-C7D2155DB260}"/>
              </a:ext>
            </a:extLst>
          </p:cNvPr>
          <p:cNvSpPr txBox="1"/>
          <p:nvPr/>
        </p:nvSpPr>
        <p:spPr>
          <a:xfrm>
            <a:off x="722530" y="4698194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240662E-57C2-C881-D685-D53572A34788}"/>
              </a:ext>
            </a:extLst>
          </p:cNvPr>
          <p:cNvSpPr txBox="1"/>
          <p:nvPr/>
        </p:nvSpPr>
        <p:spPr>
          <a:xfrm>
            <a:off x="680852" y="4498704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18B81A1-D6E4-845E-07E1-0F895DB934DC}"/>
              </a:ext>
            </a:extLst>
          </p:cNvPr>
          <p:cNvSpPr txBox="1"/>
          <p:nvPr/>
        </p:nvSpPr>
        <p:spPr>
          <a:xfrm>
            <a:off x="646069" y="4299214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A4D1ECE-C83B-D026-2125-7B010C2ADE95}"/>
              </a:ext>
            </a:extLst>
          </p:cNvPr>
          <p:cNvSpPr txBox="1"/>
          <p:nvPr/>
        </p:nvSpPr>
        <p:spPr>
          <a:xfrm>
            <a:off x="646069" y="408837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150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19EC1D-1A30-4C92-5E9B-3985DCE1EA97}"/>
              </a:ext>
            </a:extLst>
          </p:cNvPr>
          <p:cNvSpPr txBox="1"/>
          <p:nvPr/>
        </p:nvSpPr>
        <p:spPr>
          <a:xfrm>
            <a:off x="639174" y="387752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200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7D218D8-0020-E327-C924-BAA6A452B7EE}"/>
              </a:ext>
            </a:extLst>
          </p:cNvPr>
          <p:cNvSpPr txBox="1"/>
          <p:nvPr/>
        </p:nvSpPr>
        <p:spPr>
          <a:xfrm>
            <a:off x="646069" y="366668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250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8326963C-4595-3774-A50C-67CBD2F92631}"/>
              </a:ext>
            </a:extLst>
          </p:cNvPr>
          <p:cNvSpPr txBox="1"/>
          <p:nvPr/>
        </p:nvSpPr>
        <p:spPr>
          <a:xfrm>
            <a:off x="417137" y="519090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학교별 </a:t>
            </a:r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현황</a:t>
            </a:r>
            <a:endParaRPr kumimoji="1" lang="x-none" altLang="en-US" sz="800" b="1" dirty="0"/>
          </a:p>
        </p:txBody>
      </p:sp>
      <p:sp>
        <p:nvSpPr>
          <p:cNvPr id="193" name="Google Shape;877;p22">
            <a:extLst>
              <a:ext uri="{FF2B5EF4-FFF2-40B4-BE49-F238E27FC236}">
                <a16:creationId xmlns:a16="http://schemas.microsoft.com/office/drawing/2014/main" id="{CE0FF920-F8CF-C774-8642-394673718B17}"/>
              </a:ext>
            </a:extLst>
          </p:cNvPr>
          <p:cNvSpPr/>
          <p:nvPr/>
        </p:nvSpPr>
        <p:spPr>
          <a:xfrm>
            <a:off x="8071535" y="5137578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194" name="표 193">
            <a:extLst>
              <a:ext uri="{FF2B5EF4-FFF2-40B4-BE49-F238E27FC236}">
                <a16:creationId xmlns:a16="http://schemas.microsoft.com/office/drawing/2014/main" id="{6833F78E-D1E9-61C5-1162-E510EC130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4885934"/>
              </p:ext>
            </p:extLst>
          </p:nvPr>
        </p:nvGraphicFramePr>
        <p:xfrm>
          <a:off x="423432" y="5427689"/>
          <a:ext cx="8388799" cy="126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17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79549791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279052202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3029785161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60067230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85298334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07855994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지역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/>
                        <a:t>학생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2253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가평마장초등학교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44720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가평미원초등학교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701405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7713447"/>
                  </a:ext>
                </a:extLst>
              </a:tr>
            </a:tbl>
          </a:graphicData>
        </a:graphic>
      </p:graphicFrame>
      <p:sp>
        <p:nvSpPr>
          <p:cNvPr id="195" name="TextBox 194">
            <a:extLst>
              <a:ext uri="{FF2B5EF4-FFF2-40B4-BE49-F238E27FC236}">
                <a16:creationId xmlns:a16="http://schemas.microsoft.com/office/drawing/2014/main" id="{46344230-7541-1A94-4F17-CFF501C49614}"/>
              </a:ext>
            </a:extLst>
          </p:cNvPr>
          <p:cNvSpPr txBox="1"/>
          <p:nvPr/>
        </p:nvSpPr>
        <p:spPr>
          <a:xfrm>
            <a:off x="3113367" y="6905598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3F2B9695-20E3-6749-5A4E-6CFF61EE1B1F}"/>
              </a:ext>
            </a:extLst>
          </p:cNvPr>
          <p:cNvGrpSpPr/>
          <p:nvPr/>
        </p:nvGrpSpPr>
        <p:grpSpPr>
          <a:xfrm>
            <a:off x="414269" y="6636992"/>
            <a:ext cx="8414174" cy="111326"/>
            <a:chOff x="313561" y="3532494"/>
            <a:chExt cx="10875376" cy="84019"/>
          </a:xfrm>
        </p:grpSpPr>
        <p:grpSp>
          <p:nvGrpSpPr>
            <p:cNvPr id="197" name="그룹 196">
              <a:extLst>
                <a:ext uri="{FF2B5EF4-FFF2-40B4-BE49-F238E27FC236}">
                  <a16:creationId xmlns:a16="http://schemas.microsoft.com/office/drawing/2014/main" id="{4264FC14-AEEB-AD31-38F4-AA3E0F533042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218" name="Cutout">
                <a:extLst>
                  <a:ext uri="{FF2B5EF4-FFF2-40B4-BE49-F238E27FC236}">
                    <a16:creationId xmlns:a16="http://schemas.microsoft.com/office/drawing/2014/main" id="{1C1E8578-C011-9648-C38E-BA94488337B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5" name="Fill">
                  <a:extLst>
                    <a:ext uri="{FF2B5EF4-FFF2-40B4-BE49-F238E27FC236}">
                      <a16:creationId xmlns:a16="http://schemas.microsoft.com/office/drawing/2014/main" id="{52838B2C-C628-9871-AD0D-BFA482608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6" name="Border">
                  <a:extLst>
                    <a:ext uri="{FF2B5EF4-FFF2-40B4-BE49-F238E27FC236}">
                      <a16:creationId xmlns:a16="http://schemas.microsoft.com/office/drawing/2014/main" id="{23B0C9B7-0BB7-A876-CBA2-A6B2ED8C076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9" name="Cutout">
                <a:extLst>
                  <a:ext uri="{FF2B5EF4-FFF2-40B4-BE49-F238E27FC236}">
                    <a16:creationId xmlns:a16="http://schemas.microsoft.com/office/drawing/2014/main" id="{80C879B5-1B27-393F-CAE9-AF87584E62D9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3" name="Fill">
                  <a:extLst>
                    <a:ext uri="{FF2B5EF4-FFF2-40B4-BE49-F238E27FC236}">
                      <a16:creationId xmlns:a16="http://schemas.microsoft.com/office/drawing/2014/main" id="{D860E0CF-7585-45E1-EB88-274D578DA7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4" name="Border">
                  <a:extLst>
                    <a:ext uri="{FF2B5EF4-FFF2-40B4-BE49-F238E27FC236}">
                      <a16:creationId xmlns:a16="http://schemas.microsoft.com/office/drawing/2014/main" id="{05D78E05-F15D-8074-F851-E1A5D1608EC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0" name="Cutout">
                <a:extLst>
                  <a:ext uri="{FF2B5EF4-FFF2-40B4-BE49-F238E27FC236}">
                    <a16:creationId xmlns:a16="http://schemas.microsoft.com/office/drawing/2014/main" id="{00B52D8E-1F14-D90C-3C1E-FB09E6EEB81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1" name="Fill">
                  <a:extLst>
                    <a:ext uri="{FF2B5EF4-FFF2-40B4-BE49-F238E27FC236}">
                      <a16:creationId xmlns:a16="http://schemas.microsoft.com/office/drawing/2014/main" id="{9DFFC99B-D2D5-DEC5-84A4-0DD545877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2" name="Border">
                  <a:extLst>
                    <a:ext uri="{FF2B5EF4-FFF2-40B4-BE49-F238E27FC236}">
                      <a16:creationId xmlns:a16="http://schemas.microsoft.com/office/drawing/2014/main" id="{E51DFA7D-6D52-84EA-ABDF-5791EC6B788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26C6E086-245F-7463-BFA8-FB37D884E0CF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09" name="Cutout">
                <a:extLst>
                  <a:ext uri="{FF2B5EF4-FFF2-40B4-BE49-F238E27FC236}">
                    <a16:creationId xmlns:a16="http://schemas.microsoft.com/office/drawing/2014/main" id="{2D4F413D-B2DC-368C-E957-188E115A2468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6" name="Fill">
                  <a:extLst>
                    <a:ext uri="{FF2B5EF4-FFF2-40B4-BE49-F238E27FC236}">
                      <a16:creationId xmlns:a16="http://schemas.microsoft.com/office/drawing/2014/main" id="{269141E9-03B0-E26C-2C20-AB8841C53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7" name="Border">
                  <a:extLst>
                    <a:ext uri="{FF2B5EF4-FFF2-40B4-BE49-F238E27FC236}">
                      <a16:creationId xmlns:a16="http://schemas.microsoft.com/office/drawing/2014/main" id="{6158EC9B-E4F0-A566-BF65-604D98932E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0" name="Cutout">
                <a:extLst>
                  <a:ext uri="{FF2B5EF4-FFF2-40B4-BE49-F238E27FC236}">
                    <a16:creationId xmlns:a16="http://schemas.microsoft.com/office/drawing/2014/main" id="{7C080702-4655-04D6-65D1-F64246907688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4" name="Fill">
                  <a:extLst>
                    <a:ext uri="{FF2B5EF4-FFF2-40B4-BE49-F238E27FC236}">
                      <a16:creationId xmlns:a16="http://schemas.microsoft.com/office/drawing/2014/main" id="{30F28F81-9B9E-7E07-4530-832745774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5" name="Border">
                  <a:extLst>
                    <a:ext uri="{FF2B5EF4-FFF2-40B4-BE49-F238E27FC236}">
                      <a16:creationId xmlns:a16="http://schemas.microsoft.com/office/drawing/2014/main" id="{547890C9-C10B-8AB1-863D-BCC8AE2C4E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1" name="Cutout">
                <a:extLst>
                  <a:ext uri="{FF2B5EF4-FFF2-40B4-BE49-F238E27FC236}">
                    <a16:creationId xmlns:a16="http://schemas.microsoft.com/office/drawing/2014/main" id="{9D0FBB56-716E-91CF-21FB-558441C47FC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2" name="Fill">
                  <a:extLst>
                    <a:ext uri="{FF2B5EF4-FFF2-40B4-BE49-F238E27FC236}">
                      <a16:creationId xmlns:a16="http://schemas.microsoft.com/office/drawing/2014/main" id="{1DFE5927-19A0-2ABC-313E-B0B493AB1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Border">
                  <a:extLst>
                    <a:ext uri="{FF2B5EF4-FFF2-40B4-BE49-F238E27FC236}">
                      <a16:creationId xmlns:a16="http://schemas.microsoft.com/office/drawing/2014/main" id="{43E85218-B1DF-2740-3F10-0BEA577114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99" name="그룹 198">
              <a:extLst>
                <a:ext uri="{FF2B5EF4-FFF2-40B4-BE49-F238E27FC236}">
                  <a16:creationId xmlns:a16="http://schemas.microsoft.com/office/drawing/2014/main" id="{A0B0C1BD-02C5-6800-33DF-C27178689D6C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00" name="Cutout">
                <a:extLst>
                  <a:ext uri="{FF2B5EF4-FFF2-40B4-BE49-F238E27FC236}">
                    <a16:creationId xmlns:a16="http://schemas.microsoft.com/office/drawing/2014/main" id="{3C5DDDFB-AE3A-6EA9-800C-8D24B7C6A1AA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7" name="Fill">
                  <a:extLst>
                    <a:ext uri="{FF2B5EF4-FFF2-40B4-BE49-F238E27FC236}">
                      <a16:creationId xmlns:a16="http://schemas.microsoft.com/office/drawing/2014/main" id="{50E4D496-8E9F-EB2E-D59E-38C82D90E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Border">
                  <a:extLst>
                    <a:ext uri="{FF2B5EF4-FFF2-40B4-BE49-F238E27FC236}">
                      <a16:creationId xmlns:a16="http://schemas.microsoft.com/office/drawing/2014/main" id="{D6A2ED80-A889-2FE3-C936-6200C4FEF36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1" name="Cutout">
                <a:extLst>
                  <a:ext uri="{FF2B5EF4-FFF2-40B4-BE49-F238E27FC236}">
                    <a16:creationId xmlns:a16="http://schemas.microsoft.com/office/drawing/2014/main" id="{A5C4C96A-86E8-A3AA-4F45-4811362C5A9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5" name="Fill">
                  <a:extLst>
                    <a:ext uri="{FF2B5EF4-FFF2-40B4-BE49-F238E27FC236}">
                      <a16:creationId xmlns:a16="http://schemas.microsoft.com/office/drawing/2014/main" id="{E754E487-D96D-CBBE-F3D5-EA0E13B46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6" name="Border">
                  <a:extLst>
                    <a:ext uri="{FF2B5EF4-FFF2-40B4-BE49-F238E27FC236}">
                      <a16:creationId xmlns:a16="http://schemas.microsoft.com/office/drawing/2014/main" id="{FDDDF5F4-4DB2-42A7-F654-A9CD16142EF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2" name="Cutout">
                <a:extLst>
                  <a:ext uri="{FF2B5EF4-FFF2-40B4-BE49-F238E27FC236}">
                    <a16:creationId xmlns:a16="http://schemas.microsoft.com/office/drawing/2014/main" id="{0989B79F-296F-E139-316A-49DFD0EDA8FF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3" name="Fill">
                  <a:extLst>
                    <a:ext uri="{FF2B5EF4-FFF2-40B4-BE49-F238E27FC236}">
                      <a16:creationId xmlns:a16="http://schemas.microsoft.com/office/drawing/2014/main" id="{A05139B9-74D3-65D9-222D-43DED2B12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4" name="Border">
                  <a:extLst>
                    <a:ext uri="{FF2B5EF4-FFF2-40B4-BE49-F238E27FC236}">
                      <a16:creationId xmlns:a16="http://schemas.microsoft.com/office/drawing/2014/main" id="{0DBA82CD-FE9B-9DEE-5504-61BC44773B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cxnSp>
        <p:nvCxnSpPr>
          <p:cNvPr id="236" name="직선 연결선[R] 94">
            <a:extLst>
              <a:ext uri="{FF2B5EF4-FFF2-40B4-BE49-F238E27FC236}">
                <a16:creationId xmlns:a16="http://schemas.microsoft.com/office/drawing/2014/main" id="{602F8A73-6817-AF4C-B44F-4057DD67FA9F}"/>
              </a:ext>
            </a:extLst>
          </p:cNvPr>
          <p:cNvCxnSpPr>
            <a:cxnSpLocks/>
          </p:cNvCxnSpPr>
          <p:nvPr/>
        </p:nvCxnSpPr>
        <p:spPr>
          <a:xfrm>
            <a:off x="331513" y="3028060"/>
            <a:ext cx="8414983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7" name="표 236">
            <a:extLst>
              <a:ext uri="{FF2B5EF4-FFF2-40B4-BE49-F238E27FC236}">
                <a16:creationId xmlns:a16="http://schemas.microsoft.com/office/drawing/2014/main" id="{54E4EA81-BC46-311D-859E-442733699D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104339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 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(1/2)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38" name="Google Shape;912;p23">
            <a:extLst>
              <a:ext uri="{FF2B5EF4-FFF2-40B4-BE49-F238E27FC236}">
                <a16:creationId xmlns:a16="http://schemas.microsoft.com/office/drawing/2014/main" id="{785B8169-132B-D00F-A208-F495E1B38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3905221"/>
              </p:ext>
            </p:extLst>
          </p:nvPr>
        </p:nvGraphicFramePr>
        <p:xfrm>
          <a:off x="9042400" y="1315767"/>
          <a:ext cx="3037052" cy="1069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493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디바이스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/OS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없을 경우 공백 처리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부분 데이터 없음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없는 항목은 제외된 상태로 제공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98715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전주 선택 시 데이터 없을 경우 모두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범례 미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34683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학교별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5013458"/>
                  </a:ext>
                </a:extLst>
              </a:tr>
            </a:tbl>
          </a:graphicData>
        </a:graphic>
      </p:graphicFrame>
      <p:sp>
        <p:nvSpPr>
          <p:cNvPr id="239" name="타원 238">
            <a:extLst>
              <a:ext uri="{FF2B5EF4-FFF2-40B4-BE49-F238E27FC236}">
                <a16:creationId xmlns:a16="http://schemas.microsoft.com/office/drawing/2014/main" id="{212C4A7D-0C5D-3126-ED28-637AB5CB8C00}"/>
              </a:ext>
            </a:extLst>
          </p:cNvPr>
          <p:cNvSpPr/>
          <p:nvPr/>
        </p:nvSpPr>
        <p:spPr>
          <a:xfrm>
            <a:off x="225697" y="305381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0" name="타원 239">
            <a:extLst>
              <a:ext uri="{FF2B5EF4-FFF2-40B4-BE49-F238E27FC236}">
                <a16:creationId xmlns:a16="http://schemas.microsoft.com/office/drawing/2014/main" id="{A2AC4F72-5923-79A9-9016-965B80668EB3}"/>
              </a:ext>
            </a:extLst>
          </p:cNvPr>
          <p:cNvSpPr/>
          <p:nvPr/>
        </p:nvSpPr>
        <p:spPr>
          <a:xfrm>
            <a:off x="284811" y="519878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1" name="직사각형 240">
            <a:extLst>
              <a:ext uri="{FF2B5EF4-FFF2-40B4-BE49-F238E27FC236}">
                <a16:creationId xmlns:a16="http://schemas.microsoft.com/office/drawing/2014/main" id="{990C50DA-2A67-5670-5EAB-A922FD9ECE48}"/>
              </a:ext>
            </a:extLst>
          </p:cNvPr>
          <p:cNvSpPr/>
          <p:nvPr/>
        </p:nvSpPr>
        <p:spPr>
          <a:xfrm>
            <a:off x="2684754" y="1542572"/>
            <a:ext cx="3971753" cy="1366221"/>
          </a:xfrm>
          <a:prstGeom prst="rect">
            <a:avLst/>
          </a:prstGeom>
          <a:ln w="12700">
            <a:solidFill>
              <a:srgbClr val="00B0F0">
                <a:alpha val="8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2" name="타원 241">
            <a:extLst>
              <a:ext uri="{FF2B5EF4-FFF2-40B4-BE49-F238E27FC236}">
                <a16:creationId xmlns:a16="http://schemas.microsoft.com/office/drawing/2014/main" id="{11A5ADC2-9CF7-2418-DA9F-9C4AD09518D9}"/>
              </a:ext>
            </a:extLst>
          </p:cNvPr>
          <p:cNvSpPr/>
          <p:nvPr/>
        </p:nvSpPr>
        <p:spPr>
          <a:xfrm>
            <a:off x="2624003" y="14901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3" name="타원 242">
            <a:extLst>
              <a:ext uri="{FF2B5EF4-FFF2-40B4-BE49-F238E27FC236}">
                <a16:creationId xmlns:a16="http://schemas.microsoft.com/office/drawing/2014/main" id="{7D185F55-13D3-EB49-F762-A314E6F824B0}"/>
              </a:ext>
            </a:extLst>
          </p:cNvPr>
          <p:cNvSpPr/>
          <p:nvPr/>
        </p:nvSpPr>
        <p:spPr>
          <a:xfrm>
            <a:off x="87983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타원 243">
            <a:extLst>
              <a:ext uri="{FF2B5EF4-FFF2-40B4-BE49-F238E27FC236}">
                <a16:creationId xmlns:a16="http://schemas.microsoft.com/office/drawing/2014/main" id="{CADCD6EF-FFD7-01D4-28B6-7872DC0F17F3}"/>
              </a:ext>
            </a:extLst>
          </p:cNvPr>
          <p:cNvSpPr/>
          <p:nvPr/>
        </p:nvSpPr>
        <p:spPr>
          <a:xfrm>
            <a:off x="121329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타원 244">
            <a:extLst>
              <a:ext uri="{FF2B5EF4-FFF2-40B4-BE49-F238E27FC236}">
                <a16:creationId xmlns:a16="http://schemas.microsoft.com/office/drawing/2014/main" id="{DA19959B-CB32-3663-4564-17912A4CB788}"/>
              </a:ext>
            </a:extLst>
          </p:cNvPr>
          <p:cNvSpPr/>
          <p:nvPr/>
        </p:nvSpPr>
        <p:spPr>
          <a:xfrm>
            <a:off x="154675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타원 245">
            <a:extLst>
              <a:ext uri="{FF2B5EF4-FFF2-40B4-BE49-F238E27FC236}">
                <a16:creationId xmlns:a16="http://schemas.microsoft.com/office/drawing/2014/main" id="{E49A84B7-32D3-442E-3690-CC24F77AE12E}"/>
              </a:ext>
            </a:extLst>
          </p:cNvPr>
          <p:cNvSpPr/>
          <p:nvPr/>
        </p:nvSpPr>
        <p:spPr>
          <a:xfrm>
            <a:off x="188021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타원 246">
            <a:extLst>
              <a:ext uri="{FF2B5EF4-FFF2-40B4-BE49-F238E27FC236}">
                <a16:creationId xmlns:a16="http://schemas.microsoft.com/office/drawing/2014/main" id="{A9BBB768-EA4E-F443-B1DF-62B7391B5D55}"/>
              </a:ext>
            </a:extLst>
          </p:cNvPr>
          <p:cNvSpPr/>
          <p:nvPr/>
        </p:nvSpPr>
        <p:spPr>
          <a:xfrm>
            <a:off x="221367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타원 247">
            <a:extLst>
              <a:ext uri="{FF2B5EF4-FFF2-40B4-BE49-F238E27FC236}">
                <a16:creationId xmlns:a16="http://schemas.microsoft.com/office/drawing/2014/main" id="{D5DEB4F4-A27B-10D5-B7CE-4C606D16F13C}"/>
              </a:ext>
            </a:extLst>
          </p:cNvPr>
          <p:cNvSpPr/>
          <p:nvPr/>
        </p:nvSpPr>
        <p:spPr>
          <a:xfrm>
            <a:off x="254713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타원 248">
            <a:extLst>
              <a:ext uri="{FF2B5EF4-FFF2-40B4-BE49-F238E27FC236}">
                <a16:creationId xmlns:a16="http://schemas.microsoft.com/office/drawing/2014/main" id="{A5E97444-B06A-0F6B-BB2A-AE196563FB73}"/>
              </a:ext>
            </a:extLst>
          </p:cNvPr>
          <p:cNvSpPr/>
          <p:nvPr/>
        </p:nvSpPr>
        <p:spPr>
          <a:xfrm>
            <a:off x="288059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타원 249">
            <a:extLst>
              <a:ext uri="{FF2B5EF4-FFF2-40B4-BE49-F238E27FC236}">
                <a16:creationId xmlns:a16="http://schemas.microsoft.com/office/drawing/2014/main" id="{3BB0E034-5021-88FA-0764-7D1CF54687BC}"/>
              </a:ext>
            </a:extLst>
          </p:cNvPr>
          <p:cNvSpPr/>
          <p:nvPr/>
        </p:nvSpPr>
        <p:spPr>
          <a:xfrm>
            <a:off x="321405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타원 250">
            <a:extLst>
              <a:ext uri="{FF2B5EF4-FFF2-40B4-BE49-F238E27FC236}">
                <a16:creationId xmlns:a16="http://schemas.microsoft.com/office/drawing/2014/main" id="{A2006789-40CC-F556-A447-6633275D2406}"/>
              </a:ext>
            </a:extLst>
          </p:cNvPr>
          <p:cNvSpPr/>
          <p:nvPr/>
        </p:nvSpPr>
        <p:spPr>
          <a:xfrm>
            <a:off x="354751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타원 251">
            <a:extLst>
              <a:ext uri="{FF2B5EF4-FFF2-40B4-BE49-F238E27FC236}">
                <a16:creationId xmlns:a16="http://schemas.microsoft.com/office/drawing/2014/main" id="{59A29683-7386-D4FF-66C7-FC9E35F11418}"/>
              </a:ext>
            </a:extLst>
          </p:cNvPr>
          <p:cNvSpPr/>
          <p:nvPr/>
        </p:nvSpPr>
        <p:spPr>
          <a:xfrm>
            <a:off x="388097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타원 252">
            <a:extLst>
              <a:ext uri="{FF2B5EF4-FFF2-40B4-BE49-F238E27FC236}">
                <a16:creationId xmlns:a16="http://schemas.microsoft.com/office/drawing/2014/main" id="{29471B5B-71C7-8248-5FC7-09315D5DAD79}"/>
              </a:ext>
            </a:extLst>
          </p:cNvPr>
          <p:cNvSpPr/>
          <p:nvPr/>
        </p:nvSpPr>
        <p:spPr>
          <a:xfrm>
            <a:off x="421443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타원 253">
            <a:extLst>
              <a:ext uri="{FF2B5EF4-FFF2-40B4-BE49-F238E27FC236}">
                <a16:creationId xmlns:a16="http://schemas.microsoft.com/office/drawing/2014/main" id="{07C471E7-19D0-A841-D013-97AC427ACF4A}"/>
              </a:ext>
            </a:extLst>
          </p:cNvPr>
          <p:cNvSpPr/>
          <p:nvPr/>
        </p:nvSpPr>
        <p:spPr>
          <a:xfrm>
            <a:off x="454789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타원 254">
            <a:extLst>
              <a:ext uri="{FF2B5EF4-FFF2-40B4-BE49-F238E27FC236}">
                <a16:creationId xmlns:a16="http://schemas.microsoft.com/office/drawing/2014/main" id="{8FA78F0F-DAAC-417A-5E38-E6679BF09C90}"/>
              </a:ext>
            </a:extLst>
          </p:cNvPr>
          <p:cNvSpPr/>
          <p:nvPr/>
        </p:nvSpPr>
        <p:spPr>
          <a:xfrm>
            <a:off x="488135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타원 255">
            <a:extLst>
              <a:ext uri="{FF2B5EF4-FFF2-40B4-BE49-F238E27FC236}">
                <a16:creationId xmlns:a16="http://schemas.microsoft.com/office/drawing/2014/main" id="{03290472-3331-631D-B93D-3C7EDE43A8FF}"/>
              </a:ext>
            </a:extLst>
          </p:cNvPr>
          <p:cNvSpPr/>
          <p:nvPr/>
        </p:nvSpPr>
        <p:spPr>
          <a:xfrm>
            <a:off x="521481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타원 256">
            <a:extLst>
              <a:ext uri="{FF2B5EF4-FFF2-40B4-BE49-F238E27FC236}">
                <a16:creationId xmlns:a16="http://schemas.microsoft.com/office/drawing/2014/main" id="{DE05BDAC-3A03-F188-6E38-F86FEC31AD8A}"/>
              </a:ext>
            </a:extLst>
          </p:cNvPr>
          <p:cNvSpPr/>
          <p:nvPr/>
        </p:nvSpPr>
        <p:spPr>
          <a:xfrm>
            <a:off x="554827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타원 257">
            <a:extLst>
              <a:ext uri="{FF2B5EF4-FFF2-40B4-BE49-F238E27FC236}">
                <a16:creationId xmlns:a16="http://schemas.microsoft.com/office/drawing/2014/main" id="{6A1B2371-9848-BF4E-3D3E-EF347DD22BDD}"/>
              </a:ext>
            </a:extLst>
          </p:cNvPr>
          <p:cNvSpPr/>
          <p:nvPr/>
        </p:nvSpPr>
        <p:spPr>
          <a:xfrm>
            <a:off x="588173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타원 258">
            <a:extLst>
              <a:ext uri="{FF2B5EF4-FFF2-40B4-BE49-F238E27FC236}">
                <a16:creationId xmlns:a16="http://schemas.microsoft.com/office/drawing/2014/main" id="{2C61DE05-E157-7EE7-6D5C-B36F54F82774}"/>
              </a:ext>
            </a:extLst>
          </p:cNvPr>
          <p:cNvSpPr/>
          <p:nvPr/>
        </p:nvSpPr>
        <p:spPr>
          <a:xfrm>
            <a:off x="621519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타원 259">
            <a:extLst>
              <a:ext uri="{FF2B5EF4-FFF2-40B4-BE49-F238E27FC236}">
                <a16:creationId xmlns:a16="http://schemas.microsoft.com/office/drawing/2014/main" id="{A3BC184B-56F8-8238-1CE8-AFFBB39776C2}"/>
              </a:ext>
            </a:extLst>
          </p:cNvPr>
          <p:cNvSpPr/>
          <p:nvPr/>
        </p:nvSpPr>
        <p:spPr>
          <a:xfrm>
            <a:off x="654865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타원 260">
            <a:extLst>
              <a:ext uri="{FF2B5EF4-FFF2-40B4-BE49-F238E27FC236}">
                <a16:creationId xmlns:a16="http://schemas.microsoft.com/office/drawing/2014/main" id="{D65577E9-994F-4B4F-3454-BED1D656F877}"/>
              </a:ext>
            </a:extLst>
          </p:cNvPr>
          <p:cNvSpPr/>
          <p:nvPr/>
        </p:nvSpPr>
        <p:spPr>
          <a:xfrm>
            <a:off x="688211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타원 261">
            <a:extLst>
              <a:ext uri="{FF2B5EF4-FFF2-40B4-BE49-F238E27FC236}">
                <a16:creationId xmlns:a16="http://schemas.microsoft.com/office/drawing/2014/main" id="{30D19A59-F156-9753-1F10-010046A0FA19}"/>
              </a:ext>
            </a:extLst>
          </p:cNvPr>
          <p:cNvSpPr/>
          <p:nvPr/>
        </p:nvSpPr>
        <p:spPr>
          <a:xfrm>
            <a:off x="721557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타원 262">
            <a:extLst>
              <a:ext uri="{FF2B5EF4-FFF2-40B4-BE49-F238E27FC236}">
                <a16:creationId xmlns:a16="http://schemas.microsoft.com/office/drawing/2014/main" id="{E1E954D5-D6EC-5DDC-2C9D-9305203040BE}"/>
              </a:ext>
            </a:extLst>
          </p:cNvPr>
          <p:cNvSpPr/>
          <p:nvPr/>
        </p:nvSpPr>
        <p:spPr>
          <a:xfrm>
            <a:off x="754903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타원 263">
            <a:extLst>
              <a:ext uri="{FF2B5EF4-FFF2-40B4-BE49-F238E27FC236}">
                <a16:creationId xmlns:a16="http://schemas.microsoft.com/office/drawing/2014/main" id="{06DAC780-70D9-7FFC-46F0-4B541EE811FA}"/>
              </a:ext>
            </a:extLst>
          </p:cNvPr>
          <p:cNvSpPr/>
          <p:nvPr/>
        </p:nvSpPr>
        <p:spPr>
          <a:xfrm>
            <a:off x="788249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타원 264">
            <a:extLst>
              <a:ext uri="{FF2B5EF4-FFF2-40B4-BE49-F238E27FC236}">
                <a16:creationId xmlns:a16="http://schemas.microsoft.com/office/drawing/2014/main" id="{E309E1E1-DBE8-7DF1-E65C-15F38E98AFC0}"/>
              </a:ext>
            </a:extLst>
          </p:cNvPr>
          <p:cNvSpPr/>
          <p:nvPr/>
        </p:nvSpPr>
        <p:spPr>
          <a:xfrm>
            <a:off x="8215959" y="4708465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타원 265">
            <a:extLst>
              <a:ext uri="{FF2B5EF4-FFF2-40B4-BE49-F238E27FC236}">
                <a16:creationId xmlns:a16="http://schemas.microsoft.com/office/drawing/2014/main" id="{1E93E40F-0587-B61E-EA2E-3292C4977663}"/>
              </a:ext>
            </a:extLst>
          </p:cNvPr>
          <p:cNvSpPr/>
          <p:nvPr/>
        </p:nvSpPr>
        <p:spPr>
          <a:xfrm>
            <a:off x="8549427" y="4705013"/>
            <a:ext cx="76054" cy="72000"/>
          </a:xfrm>
          <a:prstGeom prst="ellipse">
            <a:avLst/>
          </a:prstGeom>
          <a:ln w="95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7" name="그룹 266">
            <a:extLst>
              <a:ext uri="{FF2B5EF4-FFF2-40B4-BE49-F238E27FC236}">
                <a16:creationId xmlns:a16="http://schemas.microsoft.com/office/drawing/2014/main" id="{FEFFBC82-FFD8-16ED-6A96-5770DD374990}"/>
              </a:ext>
            </a:extLst>
          </p:cNvPr>
          <p:cNvGrpSpPr/>
          <p:nvPr/>
        </p:nvGrpSpPr>
        <p:grpSpPr>
          <a:xfrm>
            <a:off x="1645701" y="4086735"/>
            <a:ext cx="543128" cy="576452"/>
            <a:chOff x="2937402" y="5140325"/>
            <a:chExt cx="543128" cy="576452"/>
          </a:xfrm>
        </p:grpSpPr>
        <p:sp>
          <p:nvSpPr>
            <p:cNvPr id="268" name="자유형: 도형 267">
              <a:extLst>
                <a:ext uri="{FF2B5EF4-FFF2-40B4-BE49-F238E27FC236}">
                  <a16:creationId xmlns:a16="http://schemas.microsoft.com/office/drawing/2014/main" id="{6AF9B47F-AB8E-56CE-37A4-2C300035CFB1}"/>
                </a:ext>
              </a:extLst>
            </p:cNvPr>
            <p:cNvSpPr/>
            <p:nvPr/>
          </p:nvSpPr>
          <p:spPr>
            <a:xfrm>
              <a:off x="2937402" y="5140325"/>
              <a:ext cx="543128" cy="576452"/>
            </a:xfrm>
            <a:custGeom>
              <a:avLst/>
              <a:gdLst>
                <a:gd name="connsiteX0" fmla="*/ 89833 w 543128"/>
                <a:gd name="connsiteY0" fmla="*/ 0 h 576452"/>
                <a:gd name="connsiteX1" fmla="*/ 453295 w 543128"/>
                <a:gd name="connsiteY1" fmla="*/ 0 h 576452"/>
                <a:gd name="connsiteX2" fmla="*/ 543128 w 543128"/>
                <a:gd name="connsiteY2" fmla="*/ 89833 h 576452"/>
                <a:gd name="connsiteX3" fmla="*/ 543128 w 543128"/>
                <a:gd name="connsiteY3" fmla="*/ 449157 h 576452"/>
                <a:gd name="connsiteX4" fmla="*/ 453295 w 543128"/>
                <a:gd name="connsiteY4" fmla="*/ 538990 h 576452"/>
                <a:gd name="connsiteX5" fmla="*/ 317944 w 543128"/>
                <a:gd name="connsiteY5" fmla="*/ 538990 h 576452"/>
                <a:gd name="connsiteX6" fmla="*/ 280871 w 543128"/>
                <a:gd name="connsiteY6" fmla="*/ 576452 h 576452"/>
                <a:gd name="connsiteX7" fmla="*/ 243798 w 543128"/>
                <a:gd name="connsiteY7" fmla="*/ 538990 h 576452"/>
                <a:gd name="connsiteX8" fmla="*/ 89833 w 543128"/>
                <a:gd name="connsiteY8" fmla="*/ 538990 h 576452"/>
                <a:gd name="connsiteX9" fmla="*/ 0 w 543128"/>
                <a:gd name="connsiteY9" fmla="*/ 449157 h 576452"/>
                <a:gd name="connsiteX10" fmla="*/ 0 w 543128"/>
                <a:gd name="connsiteY10" fmla="*/ 89833 h 576452"/>
                <a:gd name="connsiteX11" fmla="*/ 89833 w 543128"/>
                <a:gd name="connsiteY11" fmla="*/ 0 h 5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3128" h="576452">
                  <a:moveTo>
                    <a:pt x="89833" y="0"/>
                  </a:moveTo>
                  <a:lnTo>
                    <a:pt x="453295" y="0"/>
                  </a:lnTo>
                  <a:cubicBezTo>
                    <a:pt x="502908" y="0"/>
                    <a:pt x="543128" y="40220"/>
                    <a:pt x="543128" y="89833"/>
                  </a:cubicBezTo>
                  <a:lnTo>
                    <a:pt x="543128" y="449157"/>
                  </a:lnTo>
                  <a:cubicBezTo>
                    <a:pt x="543128" y="498770"/>
                    <a:pt x="502908" y="538990"/>
                    <a:pt x="453295" y="538990"/>
                  </a:cubicBezTo>
                  <a:lnTo>
                    <a:pt x="317944" y="538990"/>
                  </a:lnTo>
                  <a:lnTo>
                    <a:pt x="280871" y="576452"/>
                  </a:lnTo>
                  <a:lnTo>
                    <a:pt x="243798" y="538990"/>
                  </a:lnTo>
                  <a:lnTo>
                    <a:pt x="89833" y="538990"/>
                  </a:lnTo>
                  <a:cubicBezTo>
                    <a:pt x="40220" y="538990"/>
                    <a:pt x="0" y="498770"/>
                    <a:pt x="0" y="449157"/>
                  </a:cubicBezTo>
                  <a:lnTo>
                    <a:pt x="0" y="89833"/>
                  </a:lnTo>
                  <a:cubicBezTo>
                    <a:pt x="0" y="40220"/>
                    <a:pt x="40220" y="0"/>
                    <a:pt x="89833" y="0"/>
                  </a:cubicBezTo>
                  <a:close/>
                </a:path>
              </a:pathLst>
            </a:custGeom>
            <a:solidFill>
              <a:schemeClr val="tx1">
                <a:alpha val="73000"/>
              </a:schemeClr>
            </a:solidFill>
            <a:ln w="12700">
              <a:noFill/>
              <a:miter lim="400000"/>
            </a:ln>
          </p:spPr>
          <p:txBody>
            <a:bodyPr wrap="square" lIns="0" tIns="0" rIns="0" bIns="0" rtlCol="0" anchor="ctr">
              <a:noAutofit/>
            </a:bodyPr>
            <a:lstStyle/>
            <a:p>
              <a:endParaRPr lang="ko-KR" altLang="en-US" sz="50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4F93D783-61DF-A7AE-8DB9-8938886C5610}"/>
                </a:ext>
              </a:extLst>
            </p:cNvPr>
            <p:cNvSpPr txBox="1"/>
            <p:nvPr/>
          </p:nvSpPr>
          <p:spPr>
            <a:xfrm>
              <a:off x="2993199" y="5175677"/>
              <a:ext cx="210760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5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03:00</a:t>
              </a:r>
            </a:p>
          </p:txBody>
        </p:sp>
        <p:sp>
          <p:nvSpPr>
            <p:cNvPr id="270" name="직사각형 269">
              <a:extLst>
                <a:ext uri="{FF2B5EF4-FFF2-40B4-BE49-F238E27FC236}">
                  <a16:creationId xmlns:a16="http://schemas.microsoft.com/office/drawing/2014/main" id="{E24908C3-4616-43BB-035D-71B14CBD15C2}"/>
                </a:ext>
              </a:extLst>
            </p:cNvPr>
            <p:cNvSpPr/>
            <p:nvPr/>
          </p:nvSpPr>
          <p:spPr>
            <a:xfrm>
              <a:off x="2999324" y="5283940"/>
              <a:ext cx="88505" cy="88505"/>
            </a:xfrm>
            <a:prstGeom prst="rect">
              <a:avLst/>
            </a:prstGeom>
            <a:solidFill>
              <a:schemeClr val="tx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8682C477-C2FD-D190-954F-54DA7271B986}"/>
                </a:ext>
              </a:extLst>
            </p:cNvPr>
            <p:cNvSpPr txBox="1"/>
            <p:nvPr/>
          </p:nvSpPr>
          <p:spPr>
            <a:xfrm>
              <a:off x="3128988" y="5289720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1</a:t>
              </a:r>
            </a:p>
          </p:txBody>
        </p:sp>
        <p:sp>
          <p:nvSpPr>
            <p:cNvPr id="272" name="직사각형 271">
              <a:extLst>
                <a:ext uri="{FF2B5EF4-FFF2-40B4-BE49-F238E27FC236}">
                  <a16:creationId xmlns:a16="http://schemas.microsoft.com/office/drawing/2014/main" id="{98F2C625-F1AC-BA4A-60CA-583EA402229C}"/>
                </a:ext>
              </a:extLst>
            </p:cNvPr>
            <p:cNvSpPr/>
            <p:nvPr/>
          </p:nvSpPr>
          <p:spPr>
            <a:xfrm>
              <a:off x="2999324" y="5413289"/>
              <a:ext cx="88505" cy="88505"/>
            </a:xfrm>
            <a:prstGeom prst="rect">
              <a:avLst/>
            </a:prstGeom>
            <a:solidFill>
              <a:srgbClr val="7F7F7F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C23CC44D-19E5-8274-ABA0-F60F1CF1E867}"/>
                </a:ext>
              </a:extLst>
            </p:cNvPr>
            <p:cNvSpPr txBox="1"/>
            <p:nvPr/>
          </p:nvSpPr>
          <p:spPr>
            <a:xfrm>
              <a:off x="3128988" y="5419069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교사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2</a:t>
              </a:r>
            </a:p>
          </p:txBody>
        </p:sp>
        <p:sp>
          <p:nvSpPr>
            <p:cNvPr id="274" name="직사각형 273">
              <a:extLst>
                <a:ext uri="{FF2B5EF4-FFF2-40B4-BE49-F238E27FC236}">
                  <a16:creationId xmlns:a16="http://schemas.microsoft.com/office/drawing/2014/main" id="{08E37742-B5A8-E470-BA66-94EC2E45D277}"/>
                </a:ext>
              </a:extLst>
            </p:cNvPr>
            <p:cNvSpPr/>
            <p:nvPr/>
          </p:nvSpPr>
          <p:spPr>
            <a:xfrm>
              <a:off x="2999324" y="5542638"/>
              <a:ext cx="88505" cy="88505"/>
            </a:xfrm>
            <a:prstGeom prst="rect">
              <a:avLst/>
            </a:prstGeom>
            <a:solidFill>
              <a:srgbClr val="BFBFBF"/>
            </a:solidFill>
            <a:ln w="6350">
              <a:solidFill>
                <a:schemeClr val="bg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AF5855EC-A9D4-66CF-2711-EF9F0AAD6827}"/>
                </a:ext>
              </a:extLst>
            </p:cNvPr>
            <p:cNvSpPr txBox="1"/>
            <p:nvPr/>
          </p:nvSpPr>
          <p:spPr>
            <a:xfrm>
              <a:off x="3128988" y="5548418"/>
              <a:ext cx="318127" cy="769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학부모 </a:t>
              </a:r>
              <a:r>
                <a:rPr lang="en-US" altLang="ko-KR" sz="5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: 0</a:t>
              </a:r>
            </a:p>
          </p:txBody>
        </p:sp>
      </p:grpSp>
      <p:pic>
        <p:nvPicPr>
          <p:cNvPr id="276" name="그래픽 275" descr="커서 단색으로 채워진">
            <a:extLst>
              <a:ext uri="{FF2B5EF4-FFF2-40B4-BE49-F238E27FC236}">
                <a16:creationId xmlns:a16="http://schemas.microsoft.com/office/drawing/2014/main" id="{E4A96CE4-4519-C6CB-F11B-D4E91348AD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99882" y="4722731"/>
            <a:ext cx="143080" cy="143080"/>
          </a:xfrm>
          <a:prstGeom prst="rect">
            <a:avLst/>
          </a:prstGeom>
        </p:spPr>
      </p:pic>
      <p:graphicFrame>
        <p:nvGraphicFramePr>
          <p:cNvPr id="277" name="Google Shape;548;p12">
            <a:extLst>
              <a:ext uri="{FF2B5EF4-FFF2-40B4-BE49-F238E27FC236}">
                <a16:creationId xmlns:a16="http://schemas.microsoft.com/office/drawing/2014/main" id="{7DFBCB79-7565-9763-645F-CDE696CDD9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5025936"/>
              </p:ext>
            </p:extLst>
          </p:nvPr>
        </p:nvGraphicFramePr>
        <p:xfrm>
          <a:off x="12194768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 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미 노출 → 빈 차트로 노출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57633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부분 데이터 없음 예시 화면 변경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060794"/>
                  </a:ext>
                </a:extLst>
              </a:tr>
            </a:tbl>
          </a:graphicData>
        </a:graphic>
      </p:graphicFrame>
      <p:grpSp>
        <p:nvGrpSpPr>
          <p:cNvPr id="16" name="그룹 15">
            <a:extLst>
              <a:ext uri="{FF2B5EF4-FFF2-40B4-BE49-F238E27FC236}">
                <a16:creationId xmlns:a16="http://schemas.microsoft.com/office/drawing/2014/main" id="{9A054617-44A1-38B7-6716-314103F4B633}"/>
              </a:ext>
            </a:extLst>
          </p:cNvPr>
          <p:cNvGrpSpPr/>
          <p:nvPr/>
        </p:nvGrpSpPr>
        <p:grpSpPr>
          <a:xfrm>
            <a:off x="-60382" y="7131338"/>
            <a:ext cx="9102782" cy="502360"/>
            <a:chOff x="-49149" y="6300930"/>
            <a:chExt cx="8903367" cy="522455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749C8B0E-AF39-B9C6-CC2B-7D6E26DA7D29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" name="Cutout">
              <a:extLst>
                <a:ext uri="{FF2B5EF4-FFF2-40B4-BE49-F238E27FC236}">
                  <a16:creationId xmlns:a16="http://schemas.microsoft.com/office/drawing/2014/main" id="{6C715F99-F8D4-6198-3C1E-9FBF0BAF008B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20" name="Fill">
                <a:extLst>
                  <a:ext uri="{FF2B5EF4-FFF2-40B4-BE49-F238E27FC236}">
                    <a16:creationId xmlns:a16="http://schemas.microsoft.com/office/drawing/2014/main" id="{14482320-D575-7F54-7EE9-5D96793AF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" name="Border">
                <a:extLst>
                  <a:ext uri="{FF2B5EF4-FFF2-40B4-BE49-F238E27FC236}">
                    <a16:creationId xmlns:a16="http://schemas.microsoft.com/office/drawing/2014/main" id="{2B266CD6-8986-D925-720A-E221936226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40F69400-C3F0-E253-A0F9-B6EC542B0D5A}"/>
              </a:ext>
            </a:extLst>
          </p:cNvPr>
          <p:cNvSpPr txBox="1"/>
          <p:nvPr/>
        </p:nvSpPr>
        <p:spPr>
          <a:xfrm>
            <a:off x="3128356" y="1611956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디바이스</a:t>
            </a:r>
            <a:endParaRPr kumimoji="1" lang="x-none" altLang="en-US" sz="800" b="1" dirty="0"/>
          </a:p>
        </p:txBody>
      </p:sp>
      <p:graphicFrame>
        <p:nvGraphicFramePr>
          <p:cNvPr id="345" name="차트 344">
            <a:extLst>
              <a:ext uri="{FF2B5EF4-FFF2-40B4-BE49-F238E27FC236}">
                <a16:creationId xmlns:a16="http://schemas.microsoft.com/office/drawing/2014/main" id="{32E41E6C-58D0-152F-DA90-009384CB0C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109135"/>
              </p:ext>
            </p:extLst>
          </p:nvPr>
        </p:nvGraphicFramePr>
        <p:xfrm>
          <a:off x="4641205" y="1706270"/>
          <a:ext cx="1439662" cy="1199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46" name="TextBox 345">
            <a:extLst>
              <a:ext uri="{FF2B5EF4-FFF2-40B4-BE49-F238E27FC236}">
                <a16:creationId xmlns:a16="http://schemas.microsoft.com/office/drawing/2014/main" id="{101181F0-1CCD-644F-BAB6-0E5D4EB164A6}"/>
              </a:ext>
            </a:extLst>
          </p:cNvPr>
          <p:cNvSpPr txBox="1"/>
          <p:nvPr/>
        </p:nvSpPr>
        <p:spPr>
          <a:xfrm>
            <a:off x="5171080" y="1587070"/>
            <a:ext cx="37991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</a:t>
            </a:r>
            <a:r>
              <a:rPr kumimoji="1" lang="en-US" altLang="ko-KR" sz="800" b="1" dirty="0"/>
              <a:t>OS</a:t>
            </a:r>
            <a:endParaRPr kumimoji="1" lang="x-none" altLang="en-US" sz="800" b="1" dirty="0"/>
          </a:p>
        </p:txBody>
      </p:sp>
      <p:graphicFrame>
        <p:nvGraphicFramePr>
          <p:cNvPr id="18" name="차트 17">
            <a:extLst>
              <a:ext uri="{FF2B5EF4-FFF2-40B4-BE49-F238E27FC236}">
                <a16:creationId xmlns:a16="http://schemas.microsoft.com/office/drawing/2014/main" id="{EE4FA63E-42D4-9B3C-00A6-2C5058FE36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721220"/>
              </p:ext>
            </p:extLst>
          </p:nvPr>
        </p:nvGraphicFramePr>
        <p:xfrm>
          <a:off x="2734736" y="1706270"/>
          <a:ext cx="1439662" cy="1199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9" name="차트 28">
            <a:extLst>
              <a:ext uri="{FF2B5EF4-FFF2-40B4-BE49-F238E27FC236}">
                <a16:creationId xmlns:a16="http://schemas.microsoft.com/office/drawing/2014/main" id="{A3AB3DFC-180D-400F-E835-F97BAA65D0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56739764"/>
              </p:ext>
            </p:extLst>
          </p:nvPr>
        </p:nvGraphicFramePr>
        <p:xfrm>
          <a:off x="4641205" y="1706270"/>
          <a:ext cx="1439662" cy="11992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1" name="그룹 30">
            <a:extLst>
              <a:ext uri="{FF2B5EF4-FFF2-40B4-BE49-F238E27FC236}">
                <a16:creationId xmlns:a16="http://schemas.microsoft.com/office/drawing/2014/main" id="{0EF6E587-D90C-AFB1-1236-4D98A50024C7}"/>
              </a:ext>
            </a:extLst>
          </p:cNvPr>
          <p:cNvGrpSpPr/>
          <p:nvPr/>
        </p:nvGrpSpPr>
        <p:grpSpPr>
          <a:xfrm>
            <a:off x="6016051" y="1752458"/>
            <a:ext cx="424872" cy="92333"/>
            <a:chOff x="701649" y="2491505"/>
            <a:chExt cx="424872" cy="92333"/>
          </a:xfrm>
        </p:grpSpPr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F98C727F-1314-632E-32BC-4C00059ACA8F}"/>
                </a:ext>
              </a:extLst>
            </p:cNvPr>
            <p:cNvSpPr/>
            <p:nvPr/>
          </p:nvSpPr>
          <p:spPr>
            <a:xfrm>
              <a:off x="701649" y="2493419"/>
              <a:ext cx="88505" cy="88505"/>
            </a:xfrm>
            <a:prstGeom prst="rect">
              <a:avLst/>
            </a:prstGeom>
            <a:solidFill>
              <a:srgbClr val="163E64"/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6332145-04BB-3F80-7DF0-60AB33CEA208}"/>
                </a:ext>
              </a:extLst>
            </p:cNvPr>
            <p:cNvSpPr txBox="1"/>
            <p:nvPr/>
          </p:nvSpPr>
          <p:spPr>
            <a:xfrm>
              <a:off x="812332" y="2491505"/>
              <a:ext cx="314189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600" dirty="0">
                  <a:latin typeface="+mn-ea"/>
                </a:rPr>
                <a:t>Windows</a:t>
              </a:r>
              <a:endParaRPr kumimoji="1" lang="x-none" altLang="en-US" sz="600" dirty="0">
                <a:latin typeface="+mn-ea"/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D457F51C-A61D-3B7E-C204-6095DC1F22DF}"/>
              </a:ext>
            </a:extLst>
          </p:cNvPr>
          <p:cNvGrpSpPr/>
          <p:nvPr/>
        </p:nvGrpSpPr>
        <p:grpSpPr>
          <a:xfrm>
            <a:off x="6023046" y="1911582"/>
            <a:ext cx="327089" cy="92333"/>
            <a:chOff x="701649" y="2491505"/>
            <a:chExt cx="327089" cy="92333"/>
          </a:xfrm>
        </p:grpSpPr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9BCB60BD-E326-64D4-F02F-EAD3FF7FA6BB}"/>
                </a:ext>
              </a:extLst>
            </p:cNvPr>
            <p:cNvSpPr/>
            <p:nvPr/>
          </p:nvSpPr>
          <p:spPr>
            <a:xfrm>
              <a:off x="701649" y="2493419"/>
              <a:ext cx="88505" cy="88505"/>
            </a:xfrm>
            <a:prstGeom prst="rect">
              <a:avLst/>
            </a:prstGeom>
            <a:solidFill>
              <a:srgbClr val="474E6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7176D96-159E-12D5-D863-76AE3DC41B23}"/>
                </a:ext>
              </a:extLst>
            </p:cNvPr>
            <p:cNvSpPr txBox="1"/>
            <p:nvPr/>
          </p:nvSpPr>
          <p:spPr>
            <a:xfrm>
              <a:off x="812332" y="2491505"/>
              <a:ext cx="21640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Tablet</a:t>
              </a:r>
              <a:endParaRPr kumimoji="1" lang="x-none" altLang="en-US" sz="600" dirty="0">
                <a:latin typeface="+mn-ea"/>
              </a:endParaRPr>
            </a:p>
          </p:txBody>
        </p:sp>
      </p:grp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26FDDE6B-A647-6C5A-AD6D-FAFDA57C988A}"/>
              </a:ext>
            </a:extLst>
          </p:cNvPr>
          <p:cNvGrpSpPr/>
          <p:nvPr/>
        </p:nvGrpSpPr>
        <p:grpSpPr>
          <a:xfrm>
            <a:off x="6025982" y="2053463"/>
            <a:ext cx="296631" cy="92333"/>
            <a:chOff x="701649" y="2491505"/>
            <a:chExt cx="296631" cy="92333"/>
          </a:xfrm>
        </p:grpSpPr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76B84DAD-A682-9BE9-6BF7-D83ED8365F46}"/>
                </a:ext>
              </a:extLst>
            </p:cNvPr>
            <p:cNvSpPr/>
            <p:nvPr/>
          </p:nvSpPr>
          <p:spPr>
            <a:xfrm>
              <a:off x="701649" y="2493419"/>
              <a:ext cx="88505" cy="88505"/>
            </a:xfrm>
            <a:prstGeom prst="rect">
              <a:avLst/>
            </a:prstGeom>
            <a:solidFill>
              <a:srgbClr val="967CA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0D3D1B9-E3D7-F74D-A66B-E5C28569ABA3}"/>
                </a:ext>
              </a:extLst>
            </p:cNvPr>
            <p:cNvSpPr txBox="1"/>
            <p:nvPr/>
          </p:nvSpPr>
          <p:spPr>
            <a:xfrm>
              <a:off x="812332" y="2491505"/>
              <a:ext cx="18594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600" dirty="0">
                  <a:latin typeface="+mn-ea"/>
                </a:rPr>
                <a:t>Linux</a:t>
              </a:r>
              <a:endParaRPr kumimoji="1" lang="x-none" altLang="en-US" sz="600" dirty="0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566049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D62BDEC-9DB8-BFEC-13C1-CE6B2F346A97}"/>
              </a:ext>
            </a:extLst>
          </p:cNvPr>
          <p:cNvGrpSpPr/>
          <p:nvPr/>
        </p:nvGrpSpPr>
        <p:grpSpPr>
          <a:xfrm>
            <a:off x="129290" y="23356"/>
            <a:ext cx="8796165" cy="502360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B353EF60-E309-040F-0142-5BE6906299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447EFFF6-9B87-EC03-C5D0-B0C33B224E48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3CF95D72-96EA-DD46-BC66-F92B54642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F45AF58C-9CF7-2A85-2DAA-DE093A15D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195B070D-D02C-AA92-F7B6-468EF01281F4}"/>
              </a:ext>
            </a:extLst>
          </p:cNvPr>
          <p:cNvSpPr txBox="1"/>
          <p:nvPr/>
        </p:nvSpPr>
        <p:spPr>
          <a:xfrm>
            <a:off x="394631" y="759963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지역별 </a:t>
            </a:r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현황</a:t>
            </a:r>
            <a:endParaRPr kumimoji="1" lang="x-none" altLang="en-US" sz="800" b="1" dirty="0"/>
          </a:p>
        </p:txBody>
      </p:sp>
      <p:sp>
        <p:nvSpPr>
          <p:cNvPr id="8" name="Google Shape;877;p22">
            <a:extLst>
              <a:ext uri="{FF2B5EF4-FFF2-40B4-BE49-F238E27FC236}">
                <a16:creationId xmlns:a16="http://schemas.microsoft.com/office/drawing/2014/main" id="{AE0D07A5-A7D3-0D2F-2907-27F0C3E14634}"/>
              </a:ext>
            </a:extLst>
          </p:cNvPr>
          <p:cNvSpPr/>
          <p:nvPr/>
        </p:nvSpPr>
        <p:spPr>
          <a:xfrm>
            <a:off x="8049029" y="706632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76032C26-9707-F291-AF82-81E8012EDC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2367480"/>
              </p:ext>
            </p:extLst>
          </p:nvPr>
        </p:nvGraphicFramePr>
        <p:xfrm>
          <a:off x="400926" y="996743"/>
          <a:ext cx="8388799" cy="126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17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79549791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279052202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3029785161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1600672306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85298334"/>
                    </a:ext>
                  </a:extLst>
                </a:gridCol>
                <a:gridCol w="1145247">
                  <a:extLst>
                    <a:ext uri="{9D8B030D-6E8A-4147-A177-3AD203B41FA5}">
                      <a16:colId xmlns:a16="http://schemas.microsoft.com/office/drawing/2014/main" val="2007855994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지역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/>
                        <a:t>학생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/>
                        <a:t>접속자</a:t>
                      </a:r>
                      <a:r>
                        <a:rPr lang="ko-KR" altLang="en-US" sz="700" dirty="0"/>
                        <a:t> 수 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중복 제거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225312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가평마장초등학교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4472024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가평군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가평미원초등학교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7014050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…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7713447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FBFCDA1D-1AF8-0E4C-4675-4CD59E5ABBCC}"/>
              </a:ext>
            </a:extLst>
          </p:cNvPr>
          <p:cNvSpPr txBox="1"/>
          <p:nvPr/>
        </p:nvSpPr>
        <p:spPr>
          <a:xfrm>
            <a:off x="3090861" y="2474652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B515E17B-3F43-841B-0196-F1869098F25F}"/>
              </a:ext>
            </a:extLst>
          </p:cNvPr>
          <p:cNvGrpSpPr/>
          <p:nvPr/>
        </p:nvGrpSpPr>
        <p:grpSpPr>
          <a:xfrm>
            <a:off x="391763" y="2206046"/>
            <a:ext cx="8414174" cy="111326"/>
            <a:chOff x="313561" y="3532494"/>
            <a:chExt cx="10875376" cy="84019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74E69139-EC46-47F6-0975-4A3B65CF7AB9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3" name="Cutout">
                <a:extLst>
                  <a:ext uri="{FF2B5EF4-FFF2-40B4-BE49-F238E27FC236}">
                    <a16:creationId xmlns:a16="http://schemas.microsoft.com/office/drawing/2014/main" id="{5BDA46D7-8FEC-6675-3ADE-4C2290B148D8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0" name="Fill">
                  <a:extLst>
                    <a:ext uri="{FF2B5EF4-FFF2-40B4-BE49-F238E27FC236}">
                      <a16:creationId xmlns:a16="http://schemas.microsoft.com/office/drawing/2014/main" id="{71BFC856-8A3E-FF72-3144-945DEC554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Border">
                  <a:extLst>
                    <a:ext uri="{FF2B5EF4-FFF2-40B4-BE49-F238E27FC236}">
                      <a16:creationId xmlns:a16="http://schemas.microsoft.com/office/drawing/2014/main" id="{EC6C13B4-543E-00F5-D158-9455F6621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" name="Cutout">
                <a:extLst>
                  <a:ext uri="{FF2B5EF4-FFF2-40B4-BE49-F238E27FC236}">
                    <a16:creationId xmlns:a16="http://schemas.microsoft.com/office/drawing/2014/main" id="{D94B0E92-A292-6428-B779-077BE3582699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" name="Fill">
                  <a:extLst>
                    <a:ext uri="{FF2B5EF4-FFF2-40B4-BE49-F238E27FC236}">
                      <a16:creationId xmlns:a16="http://schemas.microsoft.com/office/drawing/2014/main" id="{68544921-140C-C1BF-025C-8A9326197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Border">
                  <a:extLst>
                    <a:ext uri="{FF2B5EF4-FFF2-40B4-BE49-F238E27FC236}">
                      <a16:creationId xmlns:a16="http://schemas.microsoft.com/office/drawing/2014/main" id="{5E398B0B-5D84-8C99-BC56-264B2FD69DB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5" name="Cutout">
                <a:extLst>
                  <a:ext uri="{FF2B5EF4-FFF2-40B4-BE49-F238E27FC236}">
                    <a16:creationId xmlns:a16="http://schemas.microsoft.com/office/drawing/2014/main" id="{3A6356F6-6EF2-0BCA-DEA5-93AFA2AD83A2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" name="Fill">
                  <a:extLst>
                    <a:ext uri="{FF2B5EF4-FFF2-40B4-BE49-F238E27FC236}">
                      <a16:creationId xmlns:a16="http://schemas.microsoft.com/office/drawing/2014/main" id="{0560DBD8-9AF5-806C-CD23-62908ADC0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Border">
                  <a:extLst>
                    <a:ext uri="{FF2B5EF4-FFF2-40B4-BE49-F238E27FC236}">
                      <a16:creationId xmlns:a16="http://schemas.microsoft.com/office/drawing/2014/main" id="{7FAC4E6D-20B2-5A2B-BFBF-BC1BC9700B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D2303B15-E11D-60AF-A941-3784DBD29E9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4" name="Cutout">
                <a:extLst>
                  <a:ext uri="{FF2B5EF4-FFF2-40B4-BE49-F238E27FC236}">
                    <a16:creationId xmlns:a16="http://schemas.microsoft.com/office/drawing/2014/main" id="{DC7F86A6-66EA-184D-BA1B-77159DA8F79D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" name="Fill">
                  <a:extLst>
                    <a:ext uri="{FF2B5EF4-FFF2-40B4-BE49-F238E27FC236}">
                      <a16:creationId xmlns:a16="http://schemas.microsoft.com/office/drawing/2014/main" id="{F73A3248-F86D-E0BC-7569-CE6DF14C8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Border">
                  <a:extLst>
                    <a:ext uri="{FF2B5EF4-FFF2-40B4-BE49-F238E27FC236}">
                      <a16:creationId xmlns:a16="http://schemas.microsoft.com/office/drawing/2014/main" id="{EF388570-F4CB-FB4A-6FC6-8732D89BDEB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5" name="Cutout">
                <a:extLst>
                  <a:ext uri="{FF2B5EF4-FFF2-40B4-BE49-F238E27FC236}">
                    <a16:creationId xmlns:a16="http://schemas.microsoft.com/office/drawing/2014/main" id="{83243117-F2AF-69D0-1AD1-97FEE9F32EE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" name="Fill">
                  <a:extLst>
                    <a:ext uri="{FF2B5EF4-FFF2-40B4-BE49-F238E27FC236}">
                      <a16:creationId xmlns:a16="http://schemas.microsoft.com/office/drawing/2014/main" id="{2648EFE1-A8C4-0399-D486-F63EBED30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Border">
                  <a:extLst>
                    <a:ext uri="{FF2B5EF4-FFF2-40B4-BE49-F238E27FC236}">
                      <a16:creationId xmlns:a16="http://schemas.microsoft.com/office/drawing/2014/main" id="{3664FF3D-BC97-EABC-F31D-D170B75BEB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" name="Cutout">
                <a:extLst>
                  <a:ext uri="{FF2B5EF4-FFF2-40B4-BE49-F238E27FC236}">
                    <a16:creationId xmlns:a16="http://schemas.microsoft.com/office/drawing/2014/main" id="{243A8C00-A3CC-9C92-6DD1-67DA6A23C84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7" name="Fill">
                  <a:extLst>
                    <a:ext uri="{FF2B5EF4-FFF2-40B4-BE49-F238E27FC236}">
                      <a16:creationId xmlns:a16="http://schemas.microsoft.com/office/drawing/2014/main" id="{C94A2FAA-7909-E984-792E-35B29AB2B2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Border">
                  <a:extLst>
                    <a:ext uri="{FF2B5EF4-FFF2-40B4-BE49-F238E27FC236}">
                      <a16:creationId xmlns:a16="http://schemas.microsoft.com/office/drawing/2014/main" id="{61157782-D4E5-DA84-2EEE-D0612EF4A4B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3F24DE2A-1AE1-211D-8E2D-208277717958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5" name="Cutout">
                <a:extLst>
                  <a:ext uri="{FF2B5EF4-FFF2-40B4-BE49-F238E27FC236}">
                    <a16:creationId xmlns:a16="http://schemas.microsoft.com/office/drawing/2014/main" id="{5F566732-8D4E-6CF2-8CEB-4DD82EFEBC17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" name="Fill">
                  <a:extLst>
                    <a:ext uri="{FF2B5EF4-FFF2-40B4-BE49-F238E27FC236}">
                      <a16:creationId xmlns:a16="http://schemas.microsoft.com/office/drawing/2014/main" id="{F876A927-F670-B202-973B-60C17B6D7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Border">
                  <a:extLst>
                    <a:ext uri="{FF2B5EF4-FFF2-40B4-BE49-F238E27FC236}">
                      <a16:creationId xmlns:a16="http://schemas.microsoft.com/office/drawing/2014/main" id="{0E338235-ED3D-1EEF-0596-1D08F2DF01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" name="Cutout">
                <a:extLst>
                  <a:ext uri="{FF2B5EF4-FFF2-40B4-BE49-F238E27FC236}">
                    <a16:creationId xmlns:a16="http://schemas.microsoft.com/office/drawing/2014/main" id="{480DD6C0-101F-D169-E637-5E10D9006AB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" name="Fill">
                  <a:extLst>
                    <a:ext uri="{FF2B5EF4-FFF2-40B4-BE49-F238E27FC236}">
                      <a16:creationId xmlns:a16="http://schemas.microsoft.com/office/drawing/2014/main" id="{814DD189-E85B-122C-1E40-5F221F814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" name="Border">
                  <a:extLst>
                    <a:ext uri="{FF2B5EF4-FFF2-40B4-BE49-F238E27FC236}">
                      <a16:creationId xmlns:a16="http://schemas.microsoft.com/office/drawing/2014/main" id="{67B590A2-9A6C-6134-17E2-ADC76CCC53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" name="Cutout">
                <a:extLst>
                  <a:ext uri="{FF2B5EF4-FFF2-40B4-BE49-F238E27FC236}">
                    <a16:creationId xmlns:a16="http://schemas.microsoft.com/office/drawing/2014/main" id="{C676776B-9A0C-8E5D-5CB5-29914266E0F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8" name="Fill">
                  <a:extLst>
                    <a:ext uri="{FF2B5EF4-FFF2-40B4-BE49-F238E27FC236}">
                      <a16:creationId xmlns:a16="http://schemas.microsoft.com/office/drawing/2014/main" id="{D4BAD84E-FDDB-1B14-ED22-248B3A42E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Border">
                  <a:extLst>
                    <a:ext uri="{FF2B5EF4-FFF2-40B4-BE49-F238E27FC236}">
                      <a16:creationId xmlns:a16="http://schemas.microsoft.com/office/drawing/2014/main" id="{1619FC57-3F78-7A75-C292-249AAA43E7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798EEF44-3526-4627-18C8-6A1257049ABC}"/>
              </a:ext>
            </a:extLst>
          </p:cNvPr>
          <p:cNvSpPr/>
          <p:nvPr/>
        </p:nvSpPr>
        <p:spPr>
          <a:xfrm>
            <a:off x="272239" y="65882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3" name="표 42">
            <a:extLst>
              <a:ext uri="{FF2B5EF4-FFF2-40B4-BE49-F238E27FC236}">
                <a16:creationId xmlns:a16="http://schemas.microsoft.com/office/drawing/2014/main" id="{0CEF5A62-7958-AF3A-AEF7-5F2CA85209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2165551"/>
              </p:ext>
            </p:extLst>
          </p:nvPr>
        </p:nvGraphicFramePr>
        <p:xfrm>
          <a:off x="354402" y="3001698"/>
          <a:ext cx="8397962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967">
                  <a:extLst>
                    <a:ext uri="{9D8B030D-6E8A-4147-A177-3AD203B41FA5}">
                      <a16:colId xmlns:a16="http://schemas.microsoft.com/office/drawing/2014/main" val="3789292618"/>
                    </a:ext>
                  </a:extLst>
                </a:gridCol>
                <a:gridCol w="1474976">
                  <a:extLst>
                    <a:ext uri="{9D8B030D-6E8A-4147-A177-3AD203B41FA5}">
                      <a16:colId xmlns:a16="http://schemas.microsoft.com/office/drawing/2014/main" val="2281945544"/>
                    </a:ext>
                  </a:extLst>
                </a:gridCol>
                <a:gridCol w="1474976">
                  <a:extLst>
                    <a:ext uri="{9D8B030D-6E8A-4147-A177-3AD203B41FA5}">
                      <a16:colId xmlns:a16="http://schemas.microsoft.com/office/drawing/2014/main" val="921523511"/>
                    </a:ext>
                  </a:extLst>
                </a:gridCol>
                <a:gridCol w="635864">
                  <a:extLst>
                    <a:ext uri="{9D8B030D-6E8A-4147-A177-3AD203B41FA5}">
                      <a16:colId xmlns:a16="http://schemas.microsoft.com/office/drawing/2014/main" val="3562000239"/>
                    </a:ext>
                  </a:extLst>
                </a:gridCol>
                <a:gridCol w="635864">
                  <a:extLst>
                    <a:ext uri="{9D8B030D-6E8A-4147-A177-3AD203B41FA5}">
                      <a16:colId xmlns:a16="http://schemas.microsoft.com/office/drawing/2014/main" val="994825821"/>
                    </a:ext>
                  </a:extLst>
                </a:gridCol>
                <a:gridCol w="1271727">
                  <a:extLst>
                    <a:ext uri="{9D8B030D-6E8A-4147-A177-3AD203B41FA5}">
                      <a16:colId xmlns:a16="http://schemas.microsoft.com/office/drawing/2014/main" val="4011012266"/>
                    </a:ext>
                  </a:extLst>
                </a:gridCol>
                <a:gridCol w="1271727">
                  <a:extLst>
                    <a:ext uri="{9D8B030D-6E8A-4147-A177-3AD203B41FA5}">
                      <a16:colId xmlns:a16="http://schemas.microsoft.com/office/drawing/2014/main" val="824311991"/>
                    </a:ext>
                  </a:extLst>
                </a:gridCol>
                <a:gridCol w="1122861">
                  <a:extLst>
                    <a:ext uri="{9D8B030D-6E8A-4147-A177-3AD203B41FA5}">
                      <a16:colId xmlns:a16="http://schemas.microsoft.com/office/drawing/2014/main" val="2709332360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지역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시간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디바이스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OS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261368"/>
                  </a:ext>
                </a:extLst>
              </a:tr>
              <a:tr h="649274">
                <a:tc gridSpan="8"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검색 결과가 없습니다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2011436"/>
                  </a:ext>
                </a:extLst>
              </a:tr>
            </a:tbl>
          </a:graphicData>
        </a:graphic>
      </p:graphicFrame>
      <p:sp>
        <p:nvSpPr>
          <p:cNvPr id="76" name="TextBox 75">
            <a:extLst>
              <a:ext uri="{FF2B5EF4-FFF2-40B4-BE49-F238E27FC236}">
                <a16:creationId xmlns:a16="http://schemas.microsoft.com/office/drawing/2014/main" id="{8D78A14E-41B2-BD83-B980-4C8635A091BA}"/>
              </a:ext>
            </a:extLst>
          </p:cNvPr>
          <p:cNvSpPr txBox="1"/>
          <p:nvPr/>
        </p:nvSpPr>
        <p:spPr>
          <a:xfrm>
            <a:off x="379778" y="2726818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접속자</a:t>
            </a:r>
            <a:r>
              <a:rPr kumimoji="1" lang="ko-KR" altLang="en-US" sz="800" b="1" dirty="0"/>
              <a:t> 정보</a:t>
            </a:r>
            <a:endParaRPr kumimoji="1" lang="x-none" altLang="en-US" sz="800" b="1" dirty="0"/>
          </a:p>
        </p:txBody>
      </p:sp>
      <p:sp>
        <p:nvSpPr>
          <p:cNvPr id="77" name="Google Shape;877;p22">
            <a:extLst>
              <a:ext uri="{FF2B5EF4-FFF2-40B4-BE49-F238E27FC236}">
                <a16:creationId xmlns:a16="http://schemas.microsoft.com/office/drawing/2014/main" id="{9DA5D2D1-6F6E-ECEE-C76A-DD94BBAF0529}"/>
              </a:ext>
            </a:extLst>
          </p:cNvPr>
          <p:cNvSpPr/>
          <p:nvPr/>
        </p:nvSpPr>
        <p:spPr>
          <a:xfrm>
            <a:off x="8017963" y="2726818"/>
            <a:ext cx="734402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78" name="Google Shape;912;p23">
            <a:extLst>
              <a:ext uri="{FF2B5EF4-FFF2-40B4-BE49-F238E27FC236}">
                <a16:creationId xmlns:a16="http://schemas.microsoft.com/office/drawing/2014/main" id="{E8976923-7D66-7D75-4813-B5855A4B75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9652316"/>
              </p:ext>
            </p:extLst>
          </p:nvPr>
        </p:nvGraphicFramePr>
        <p:xfrm>
          <a:off x="9042400" y="1315767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지역별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“-”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501345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결과가 없습니다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0845259"/>
                  </a:ext>
                </a:extLst>
              </a:tr>
            </a:tbl>
          </a:graphicData>
        </a:graphic>
      </p:graphicFrame>
      <p:graphicFrame>
        <p:nvGraphicFramePr>
          <p:cNvPr id="79" name="표 78">
            <a:extLst>
              <a:ext uri="{FF2B5EF4-FFF2-40B4-BE49-F238E27FC236}">
                <a16:creationId xmlns:a16="http://schemas.microsoft.com/office/drawing/2014/main" id="{4D2FB7B2-5B33-BE3E-E6CA-087AF12EF1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97525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접속자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통계 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(2/2)</a:t>
                      </a:r>
                      <a:endParaRPr lang="ko-KR" altLang="en-US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0" name="타원 79">
            <a:extLst>
              <a:ext uri="{FF2B5EF4-FFF2-40B4-BE49-F238E27FC236}">
                <a16:creationId xmlns:a16="http://schemas.microsoft.com/office/drawing/2014/main" id="{5F4B2782-233F-7DB1-7CAE-BAB778BC2D53}"/>
              </a:ext>
            </a:extLst>
          </p:cNvPr>
          <p:cNvSpPr/>
          <p:nvPr/>
        </p:nvSpPr>
        <p:spPr>
          <a:xfrm>
            <a:off x="237339" y="25987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2" name="Google Shape;548;p12">
            <a:extLst>
              <a:ext uri="{FF2B5EF4-FFF2-40B4-BE49-F238E27FC236}">
                <a16:creationId xmlns:a16="http://schemas.microsoft.com/office/drawing/2014/main" id="{0A9FDD85-FEA5-BD87-3E44-43BF2A3C4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4345722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924921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가입자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접속자</a:t>
            </a:r>
            <a:r>
              <a:rPr kumimoji="1" lang="ko-KR" altLang="en-US" sz="1400" dirty="0"/>
              <a:t>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수업 통계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진단</a:t>
            </a:r>
            <a:r>
              <a:rPr lang="en-US" altLang="ko-KR" dirty="0"/>
              <a:t>/</a:t>
            </a:r>
            <a:r>
              <a:rPr lang="ko-KR" altLang="en-US" dirty="0"/>
              <a:t>콘텐츠 통계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통계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384037068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55AFD511-3FC0-06CC-FE3F-8995E2801C73}"/>
              </a:ext>
            </a:extLst>
          </p:cNvPr>
          <p:cNvSpPr/>
          <p:nvPr/>
        </p:nvSpPr>
        <p:spPr>
          <a:xfrm>
            <a:off x="390973" y="3423493"/>
            <a:ext cx="8237916" cy="213890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3B59255D-C077-D1A5-BA53-FCE928780664}"/>
              </a:ext>
            </a:extLst>
          </p:cNvPr>
          <p:cNvGrpSpPr/>
          <p:nvPr/>
        </p:nvGrpSpPr>
        <p:grpSpPr>
          <a:xfrm>
            <a:off x="2770154" y="4282495"/>
            <a:ext cx="5549387" cy="1043913"/>
            <a:chOff x="2770154" y="4282495"/>
            <a:chExt cx="5549387" cy="1043913"/>
          </a:xfrm>
        </p:grpSpPr>
        <p:cxnSp>
          <p:nvCxnSpPr>
            <p:cNvPr id="34" name="직선 연결선[R] 164">
              <a:extLst>
                <a:ext uri="{FF2B5EF4-FFF2-40B4-BE49-F238E27FC236}">
                  <a16:creationId xmlns:a16="http://schemas.microsoft.com/office/drawing/2014/main" id="{15438110-3682-264D-B6E6-B27B512B3CAA}"/>
                </a:ext>
              </a:extLst>
            </p:cNvPr>
            <p:cNvCxnSpPr>
              <a:cxnSpLocks/>
            </p:cNvCxnSpPr>
            <p:nvPr/>
          </p:nvCxnSpPr>
          <p:spPr>
            <a:xfrm>
              <a:off x="3133792" y="5165393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[R] 165">
              <a:extLst>
                <a:ext uri="{FF2B5EF4-FFF2-40B4-BE49-F238E27FC236}">
                  <a16:creationId xmlns:a16="http://schemas.microsoft.com/office/drawing/2014/main" id="{14E2C734-FB80-55C8-0964-6FDB73123C23}"/>
                </a:ext>
              </a:extLst>
            </p:cNvPr>
            <p:cNvCxnSpPr>
              <a:cxnSpLocks/>
            </p:cNvCxnSpPr>
            <p:nvPr/>
          </p:nvCxnSpPr>
          <p:spPr>
            <a:xfrm>
              <a:off x="3133792" y="497234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[R] 166">
              <a:extLst>
                <a:ext uri="{FF2B5EF4-FFF2-40B4-BE49-F238E27FC236}">
                  <a16:creationId xmlns:a16="http://schemas.microsoft.com/office/drawing/2014/main" id="{A662D944-4CA9-CB90-DD03-049344651B4A}"/>
                </a:ext>
              </a:extLst>
            </p:cNvPr>
            <p:cNvCxnSpPr>
              <a:cxnSpLocks/>
            </p:cNvCxnSpPr>
            <p:nvPr/>
          </p:nvCxnSpPr>
          <p:spPr>
            <a:xfrm>
              <a:off x="3133792" y="477856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[R] 167">
              <a:extLst>
                <a:ext uri="{FF2B5EF4-FFF2-40B4-BE49-F238E27FC236}">
                  <a16:creationId xmlns:a16="http://schemas.microsoft.com/office/drawing/2014/main" id="{9D7B764E-11E3-A3CF-8595-6C34FED47A9D}"/>
                </a:ext>
              </a:extLst>
            </p:cNvPr>
            <p:cNvCxnSpPr>
              <a:cxnSpLocks/>
            </p:cNvCxnSpPr>
            <p:nvPr/>
          </p:nvCxnSpPr>
          <p:spPr>
            <a:xfrm>
              <a:off x="3133792" y="454845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[R] 168">
              <a:extLst>
                <a:ext uri="{FF2B5EF4-FFF2-40B4-BE49-F238E27FC236}">
                  <a16:creationId xmlns:a16="http://schemas.microsoft.com/office/drawing/2014/main" id="{07325B52-2EE7-5B42-236A-96C1B322E906}"/>
                </a:ext>
              </a:extLst>
            </p:cNvPr>
            <p:cNvCxnSpPr>
              <a:cxnSpLocks/>
            </p:cNvCxnSpPr>
            <p:nvPr/>
          </p:nvCxnSpPr>
          <p:spPr>
            <a:xfrm>
              <a:off x="3133792" y="435467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979A0A3B-E147-5B30-08C1-2EB54A0CF54B}"/>
                </a:ext>
              </a:extLst>
            </p:cNvPr>
            <p:cNvGrpSpPr/>
            <p:nvPr/>
          </p:nvGrpSpPr>
          <p:grpSpPr>
            <a:xfrm>
              <a:off x="2770154" y="4313263"/>
              <a:ext cx="274430" cy="703951"/>
              <a:chOff x="2770154" y="4313263"/>
              <a:chExt cx="274430" cy="703951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B8407E8-000F-0677-3657-FA21BE092362}"/>
                  </a:ext>
                </a:extLst>
              </p:cNvPr>
              <p:cNvSpPr txBox="1"/>
              <p:nvPr/>
            </p:nvSpPr>
            <p:spPr>
              <a:xfrm>
                <a:off x="2961228" y="4924881"/>
                <a:ext cx="8335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kumimoji="1" lang="en-US" altLang="ko-KR" sz="600" dirty="0">
                    <a:latin typeface="+mn-ea"/>
                  </a:rPr>
                  <a:t>50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961003C0-A284-40E4-3BB4-4BE18ACF036D}"/>
                  </a:ext>
                </a:extLst>
              </p:cNvPr>
              <p:cNvSpPr txBox="1"/>
              <p:nvPr/>
            </p:nvSpPr>
            <p:spPr>
              <a:xfrm>
                <a:off x="2919550" y="4731101"/>
                <a:ext cx="12503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kumimoji="1" lang="en-US" altLang="ko-KR" sz="600" dirty="0">
                    <a:latin typeface="+mn-ea"/>
                  </a:rPr>
                  <a:t>100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140C6893-15F8-6332-3071-6B352632B367}"/>
                  </a:ext>
                </a:extLst>
              </p:cNvPr>
              <p:cNvSpPr txBox="1"/>
              <p:nvPr/>
            </p:nvSpPr>
            <p:spPr>
              <a:xfrm>
                <a:off x="2919550" y="4507043"/>
                <a:ext cx="12503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kumimoji="1" lang="en-US" altLang="ko-KR" sz="600" dirty="0">
                    <a:latin typeface="+mn-ea"/>
                  </a:rPr>
                  <a:t>150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988DC4A1-68EA-CBF0-F4C2-D5F3D30BDC38}"/>
                  </a:ext>
                </a:extLst>
              </p:cNvPr>
              <p:cNvSpPr txBox="1"/>
              <p:nvPr/>
            </p:nvSpPr>
            <p:spPr>
              <a:xfrm>
                <a:off x="2919550" y="4313263"/>
                <a:ext cx="12503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kumimoji="1" lang="en-US" altLang="ko-KR" sz="600" dirty="0">
                    <a:latin typeface="+mn-ea"/>
                  </a:rPr>
                  <a:t>200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ADB13099-C345-F3C2-4223-49B982A659A9}"/>
                  </a:ext>
                </a:extLst>
              </p:cNvPr>
              <p:cNvSpPr txBox="1"/>
              <p:nvPr/>
            </p:nvSpPr>
            <p:spPr>
              <a:xfrm rot="16200000">
                <a:off x="2531306" y="4576045"/>
                <a:ext cx="554639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500" dirty="0">
                    <a:solidFill>
                      <a:schemeClr val="bg1">
                        <a:lumMod val="50000"/>
                      </a:schemeClr>
                    </a:solidFill>
                    <a:latin typeface="+mn-ea"/>
                  </a:rPr>
                  <a:t>개설된 수업 수 </a:t>
                </a:r>
                <a:r>
                  <a:rPr kumimoji="1" lang="en-US" altLang="ko-KR" sz="500" dirty="0">
                    <a:solidFill>
                      <a:schemeClr val="bg1">
                        <a:lumMod val="50000"/>
                      </a:schemeClr>
                    </a:solidFill>
                    <a:latin typeface="+mn-ea"/>
                  </a:rPr>
                  <a:t>(</a:t>
                </a:r>
                <a:r>
                  <a:rPr kumimoji="1" lang="ko-KR" altLang="en-US" sz="500" dirty="0">
                    <a:solidFill>
                      <a:schemeClr val="bg1">
                        <a:lumMod val="50000"/>
                      </a:schemeClr>
                    </a:solidFill>
                    <a:latin typeface="+mn-ea"/>
                  </a:rPr>
                  <a:t>건</a:t>
                </a:r>
                <a:r>
                  <a:rPr kumimoji="1" lang="en-US" altLang="ko-KR" sz="500" dirty="0">
                    <a:solidFill>
                      <a:schemeClr val="bg1">
                        <a:lumMod val="50000"/>
                      </a:schemeClr>
                    </a:solidFill>
                    <a:latin typeface="+mn-ea"/>
                  </a:rPr>
                  <a:t>)</a:t>
                </a:r>
                <a:endParaRPr kumimoji="1" lang="x-none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endParaRPr>
              </a:p>
            </p:txBody>
          </p:sp>
        </p:grp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D40D318-6ACA-55DF-0F75-01F192722A3D}"/>
                </a:ext>
              </a:extLst>
            </p:cNvPr>
            <p:cNvGrpSpPr/>
            <p:nvPr/>
          </p:nvGrpSpPr>
          <p:grpSpPr>
            <a:xfrm>
              <a:off x="4390387" y="4672067"/>
              <a:ext cx="179692" cy="490833"/>
              <a:chOff x="4390387" y="3513681"/>
              <a:chExt cx="179692" cy="490833"/>
            </a:xfrm>
          </p:grpSpPr>
          <p:sp>
            <p:nvSpPr>
              <p:cNvPr id="174" name="직사각형 173">
                <a:extLst>
                  <a:ext uri="{FF2B5EF4-FFF2-40B4-BE49-F238E27FC236}">
                    <a16:creationId xmlns:a16="http://schemas.microsoft.com/office/drawing/2014/main" id="{75111B2E-9AB9-9F7E-C924-BA80EDFB4ED9}"/>
                  </a:ext>
                </a:extLst>
              </p:cNvPr>
              <p:cNvSpPr/>
              <p:nvPr/>
            </p:nvSpPr>
            <p:spPr>
              <a:xfrm>
                <a:off x="4390387" y="3685089"/>
                <a:ext cx="37912" cy="31942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5" name="직사각형 174">
                <a:extLst>
                  <a:ext uri="{FF2B5EF4-FFF2-40B4-BE49-F238E27FC236}">
                    <a16:creationId xmlns:a16="http://schemas.microsoft.com/office/drawing/2014/main" id="{1AC3F2CA-8CEF-A303-78CB-DC60CC2AC4FB}"/>
                  </a:ext>
                </a:extLst>
              </p:cNvPr>
              <p:cNvSpPr/>
              <p:nvPr/>
            </p:nvSpPr>
            <p:spPr>
              <a:xfrm>
                <a:off x="4435045" y="3513681"/>
                <a:ext cx="37912" cy="490833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6" name="직사각형 175">
                <a:extLst>
                  <a:ext uri="{FF2B5EF4-FFF2-40B4-BE49-F238E27FC236}">
                    <a16:creationId xmlns:a16="http://schemas.microsoft.com/office/drawing/2014/main" id="{93921C6E-E6B2-EE18-59BF-50900CB04B4C}"/>
                  </a:ext>
                </a:extLst>
              </p:cNvPr>
              <p:cNvSpPr/>
              <p:nvPr/>
            </p:nvSpPr>
            <p:spPr>
              <a:xfrm>
                <a:off x="4479703" y="3944040"/>
                <a:ext cx="37912" cy="6047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7" name="직사각형 176">
                <a:extLst>
                  <a:ext uri="{FF2B5EF4-FFF2-40B4-BE49-F238E27FC236}">
                    <a16:creationId xmlns:a16="http://schemas.microsoft.com/office/drawing/2014/main" id="{B654CC3F-2A77-CD91-8C09-E91991CC2DFC}"/>
                  </a:ext>
                </a:extLst>
              </p:cNvPr>
              <p:cNvSpPr/>
              <p:nvPr/>
            </p:nvSpPr>
            <p:spPr>
              <a:xfrm>
                <a:off x="4524360" y="3731254"/>
                <a:ext cx="45719" cy="273260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94598916-92E8-FF5E-3BA6-DF7F31C763A4}"/>
                </a:ext>
              </a:extLst>
            </p:cNvPr>
            <p:cNvGrpSpPr/>
            <p:nvPr/>
          </p:nvGrpSpPr>
          <p:grpSpPr>
            <a:xfrm>
              <a:off x="4773844" y="4854941"/>
              <a:ext cx="179692" cy="307959"/>
              <a:chOff x="4773844" y="3696555"/>
              <a:chExt cx="179692" cy="307959"/>
            </a:xfrm>
          </p:grpSpPr>
          <p:sp>
            <p:nvSpPr>
              <p:cNvPr id="170" name="직사각형 169">
                <a:extLst>
                  <a:ext uri="{FF2B5EF4-FFF2-40B4-BE49-F238E27FC236}">
                    <a16:creationId xmlns:a16="http://schemas.microsoft.com/office/drawing/2014/main" id="{68DFE01F-136A-2849-9CCE-763DA242073C}"/>
                  </a:ext>
                </a:extLst>
              </p:cNvPr>
              <p:cNvSpPr/>
              <p:nvPr/>
            </p:nvSpPr>
            <p:spPr>
              <a:xfrm>
                <a:off x="4773844" y="3804100"/>
                <a:ext cx="37912" cy="200414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1" name="직사각형 170">
                <a:extLst>
                  <a:ext uri="{FF2B5EF4-FFF2-40B4-BE49-F238E27FC236}">
                    <a16:creationId xmlns:a16="http://schemas.microsoft.com/office/drawing/2014/main" id="{951E3BEF-2F60-2B81-76A9-183D342FA5ED}"/>
                  </a:ext>
                </a:extLst>
              </p:cNvPr>
              <p:cNvSpPr/>
              <p:nvPr/>
            </p:nvSpPr>
            <p:spPr>
              <a:xfrm>
                <a:off x="4818502" y="3696555"/>
                <a:ext cx="37912" cy="30795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2" name="직사각형 171">
                <a:extLst>
                  <a:ext uri="{FF2B5EF4-FFF2-40B4-BE49-F238E27FC236}">
                    <a16:creationId xmlns:a16="http://schemas.microsoft.com/office/drawing/2014/main" id="{59AA69F5-61F2-F92E-8980-1553A3F75805}"/>
                  </a:ext>
                </a:extLst>
              </p:cNvPr>
              <p:cNvSpPr/>
              <p:nvPr/>
            </p:nvSpPr>
            <p:spPr>
              <a:xfrm>
                <a:off x="4863160" y="3966571"/>
                <a:ext cx="37912" cy="3794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3" name="직사각형 172">
                <a:extLst>
                  <a:ext uri="{FF2B5EF4-FFF2-40B4-BE49-F238E27FC236}">
                    <a16:creationId xmlns:a16="http://schemas.microsoft.com/office/drawing/2014/main" id="{05D6B34B-42B2-919A-7E6F-4EF9ADCC2DB3}"/>
                  </a:ext>
                </a:extLst>
              </p:cNvPr>
              <p:cNvSpPr/>
              <p:nvPr/>
            </p:nvSpPr>
            <p:spPr>
              <a:xfrm>
                <a:off x="4907817" y="3833065"/>
                <a:ext cx="45719" cy="171449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85A8FE70-4E2D-B306-F1F0-C6BAC906ED13}"/>
                </a:ext>
              </a:extLst>
            </p:cNvPr>
            <p:cNvGrpSpPr/>
            <p:nvPr/>
          </p:nvGrpSpPr>
          <p:grpSpPr>
            <a:xfrm>
              <a:off x="5582376" y="4282495"/>
              <a:ext cx="179692" cy="880406"/>
              <a:chOff x="5582376" y="3124109"/>
              <a:chExt cx="179692" cy="880406"/>
            </a:xfrm>
          </p:grpSpPr>
          <p:sp>
            <p:nvSpPr>
              <p:cNvPr id="166" name="직사각형 165">
                <a:extLst>
                  <a:ext uri="{FF2B5EF4-FFF2-40B4-BE49-F238E27FC236}">
                    <a16:creationId xmlns:a16="http://schemas.microsoft.com/office/drawing/2014/main" id="{B918011E-D166-2D26-AF9A-10346DB37D78}"/>
                  </a:ext>
                </a:extLst>
              </p:cNvPr>
              <p:cNvSpPr/>
              <p:nvPr/>
            </p:nvSpPr>
            <p:spPr>
              <a:xfrm>
                <a:off x="5582376" y="3431563"/>
                <a:ext cx="37912" cy="572952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7" name="직사각형 166">
                <a:extLst>
                  <a:ext uri="{FF2B5EF4-FFF2-40B4-BE49-F238E27FC236}">
                    <a16:creationId xmlns:a16="http://schemas.microsoft.com/office/drawing/2014/main" id="{D75A9E0F-0F3A-35FE-C96D-8B26545DBDC5}"/>
                  </a:ext>
                </a:extLst>
              </p:cNvPr>
              <p:cNvSpPr/>
              <p:nvPr/>
            </p:nvSpPr>
            <p:spPr>
              <a:xfrm>
                <a:off x="5627034" y="3124109"/>
                <a:ext cx="37912" cy="880406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8" name="직사각형 167">
                <a:extLst>
                  <a:ext uri="{FF2B5EF4-FFF2-40B4-BE49-F238E27FC236}">
                    <a16:creationId xmlns:a16="http://schemas.microsoft.com/office/drawing/2014/main" id="{3F0984D8-8A22-4C91-CAAC-8C22BE67B882}"/>
                  </a:ext>
                </a:extLst>
              </p:cNvPr>
              <p:cNvSpPr/>
              <p:nvPr/>
            </p:nvSpPr>
            <p:spPr>
              <a:xfrm>
                <a:off x="5671692" y="3896043"/>
                <a:ext cx="37912" cy="10847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9" name="직사각형 168">
                <a:extLst>
                  <a:ext uri="{FF2B5EF4-FFF2-40B4-BE49-F238E27FC236}">
                    <a16:creationId xmlns:a16="http://schemas.microsoft.com/office/drawing/2014/main" id="{2F9959FC-C8DD-D330-C775-6DC988BEEB6B}"/>
                  </a:ext>
                </a:extLst>
              </p:cNvPr>
              <p:cNvSpPr/>
              <p:nvPr/>
            </p:nvSpPr>
            <p:spPr>
              <a:xfrm>
                <a:off x="5716349" y="3514369"/>
                <a:ext cx="45719" cy="490146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E8CD9CF4-54AF-540C-61DD-CE6E84FBDC58}"/>
                </a:ext>
              </a:extLst>
            </p:cNvPr>
            <p:cNvGrpSpPr/>
            <p:nvPr/>
          </p:nvGrpSpPr>
          <p:grpSpPr>
            <a:xfrm>
              <a:off x="5196289" y="5029492"/>
              <a:ext cx="179692" cy="133408"/>
              <a:chOff x="5196289" y="3871106"/>
              <a:chExt cx="179692" cy="133408"/>
            </a:xfrm>
          </p:grpSpPr>
          <p:sp>
            <p:nvSpPr>
              <p:cNvPr id="162" name="직사각형 161">
                <a:extLst>
                  <a:ext uri="{FF2B5EF4-FFF2-40B4-BE49-F238E27FC236}">
                    <a16:creationId xmlns:a16="http://schemas.microsoft.com/office/drawing/2014/main" id="{0FB3F4DC-CBEF-D675-2735-5D2EE62A1114}"/>
                  </a:ext>
                </a:extLst>
              </p:cNvPr>
              <p:cNvSpPr/>
              <p:nvPr/>
            </p:nvSpPr>
            <p:spPr>
              <a:xfrm>
                <a:off x="5196289" y="3917695"/>
                <a:ext cx="37912" cy="86819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3" name="직사각형 162">
                <a:extLst>
                  <a:ext uri="{FF2B5EF4-FFF2-40B4-BE49-F238E27FC236}">
                    <a16:creationId xmlns:a16="http://schemas.microsoft.com/office/drawing/2014/main" id="{1D5C3094-5304-D012-7E2B-461234E2D6E1}"/>
                  </a:ext>
                </a:extLst>
              </p:cNvPr>
              <p:cNvSpPr/>
              <p:nvPr/>
            </p:nvSpPr>
            <p:spPr>
              <a:xfrm>
                <a:off x="5240947" y="3871106"/>
                <a:ext cx="37912" cy="1334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4" name="직사각형 163">
                <a:extLst>
                  <a:ext uri="{FF2B5EF4-FFF2-40B4-BE49-F238E27FC236}">
                    <a16:creationId xmlns:a16="http://schemas.microsoft.com/office/drawing/2014/main" id="{BE240515-896B-7181-D9CC-022D57CE061A}"/>
                  </a:ext>
                </a:extLst>
              </p:cNvPr>
              <p:cNvSpPr/>
              <p:nvPr/>
            </p:nvSpPr>
            <p:spPr>
              <a:xfrm>
                <a:off x="5285605" y="3988077"/>
                <a:ext cx="37912" cy="1643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5" name="직사각형 164">
                <a:extLst>
                  <a:ext uri="{FF2B5EF4-FFF2-40B4-BE49-F238E27FC236}">
                    <a16:creationId xmlns:a16="http://schemas.microsoft.com/office/drawing/2014/main" id="{6279B381-55B4-7D11-D478-C7CD8A675D38}"/>
                  </a:ext>
                </a:extLst>
              </p:cNvPr>
              <p:cNvSpPr/>
              <p:nvPr/>
            </p:nvSpPr>
            <p:spPr>
              <a:xfrm>
                <a:off x="5330262" y="3930242"/>
                <a:ext cx="45719" cy="74272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5B807B55-ED4C-519E-2DFA-FB401FD6EF54}"/>
                </a:ext>
              </a:extLst>
            </p:cNvPr>
            <p:cNvGrpSpPr/>
            <p:nvPr/>
          </p:nvGrpSpPr>
          <p:grpSpPr>
            <a:xfrm>
              <a:off x="6022540" y="4412353"/>
              <a:ext cx="179692" cy="750548"/>
              <a:chOff x="6022540" y="3253967"/>
              <a:chExt cx="179692" cy="750548"/>
            </a:xfrm>
          </p:grpSpPr>
          <p:sp>
            <p:nvSpPr>
              <p:cNvPr id="158" name="직사각형 157">
                <a:extLst>
                  <a:ext uri="{FF2B5EF4-FFF2-40B4-BE49-F238E27FC236}">
                    <a16:creationId xmlns:a16="http://schemas.microsoft.com/office/drawing/2014/main" id="{4772C9C0-27F7-71D2-D68B-7D79F8190283}"/>
                  </a:ext>
                </a:extLst>
              </p:cNvPr>
              <p:cNvSpPr/>
              <p:nvPr/>
            </p:nvSpPr>
            <p:spPr>
              <a:xfrm>
                <a:off x="6022540" y="3516072"/>
                <a:ext cx="37912" cy="488443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9" name="직사각형 158">
                <a:extLst>
                  <a:ext uri="{FF2B5EF4-FFF2-40B4-BE49-F238E27FC236}">
                    <a16:creationId xmlns:a16="http://schemas.microsoft.com/office/drawing/2014/main" id="{0D2791FE-968C-E342-0086-628F543996C6}"/>
                  </a:ext>
                </a:extLst>
              </p:cNvPr>
              <p:cNvSpPr/>
              <p:nvPr/>
            </p:nvSpPr>
            <p:spPr>
              <a:xfrm>
                <a:off x="6067198" y="3253967"/>
                <a:ext cx="37912" cy="75054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0" name="직사각형 159">
                <a:extLst>
                  <a:ext uri="{FF2B5EF4-FFF2-40B4-BE49-F238E27FC236}">
                    <a16:creationId xmlns:a16="http://schemas.microsoft.com/office/drawing/2014/main" id="{97834838-1B4E-7654-1D40-E1340227CB27}"/>
                  </a:ext>
                </a:extLst>
              </p:cNvPr>
              <p:cNvSpPr/>
              <p:nvPr/>
            </p:nvSpPr>
            <p:spPr>
              <a:xfrm>
                <a:off x="6111856" y="3912042"/>
                <a:ext cx="37912" cy="9247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1" name="직사각형 160">
                <a:extLst>
                  <a:ext uri="{FF2B5EF4-FFF2-40B4-BE49-F238E27FC236}">
                    <a16:creationId xmlns:a16="http://schemas.microsoft.com/office/drawing/2014/main" id="{7221B305-DB87-2DB9-DF50-405D354B4388}"/>
                  </a:ext>
                </a:extLst>
              </p:cNvPr>
              <p:cNvSpPr/>
              <p:nvPr/>
            </p:nvSpPr>
            <p:spPr>
              <a:xfrm>
                <a:off x="6156513" y="3586665"/>
                <a:ext cx="45719" cy="417850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132F0194-5A94-009B-D57E-7020813EE6B6}"/>
                </a:ext>
              </a:extLst>
            </p:cNvPr>
            <p:cNvGrpSpPr/>
            <p:nvPr/>
          </p:nvGrpSpPr>
          <p:grpSpPr>
            <a:xfrm>
              <a:off x="6405998" y="4854941"/>
              <a:ext cx="179692" cy="307959"/>
              <a:chOff x="6405998" y="3696555"/>
              <a:chExt cx="179692" cy="307959"/>
            </a:xfrm>
          </p:grpSpPr>
          <p:sp>
            <p:nvSpPr>
              <p:cNvPr id="154" name="직사각형 153">
                <a:extLst>
                  <a:ext uri="{FF2B5EF4-FFF2-40B4-BE49-F238E27FC236}">
                    <a16:creationId xmlns:a16="http://schemas.microsoft.com/office/drawing/2014/main" id="{BCD2755F-5A0F-D29A-01AB-A27CA445420C}"/>
                  </a:ext>
                </a:extLst>
              </p:cNvPr>
              <p:cNvSpPr/>
              <p:nvPr/>
            </p:nvSpPr>
            <p:spPr>
              <a:xfrm>
                <a:off x="6405998" y="3804100"/>
                <a:ext cx="37912" cy="200414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5" name="직사각형 154">
                <a:extLst>
                  <a:ext uri="{FF2B5EF4-FFF2-40B4-BE49-F238E27FC236}">
                    <a16:creationId xmlns:a16="http://schemas.microsoft.com/office/drawing/2014/main" id="{125185B9-F8DD-3032-9120-2B1483C8A76A}"/>
                  </a:ext>
                </a:extLst>
              </p:cNvPr>
              <p:cNvSpPr/>
              <p:nvPr/>
            </p:nvSpPr>
            <p:spPr>
              <a:xfrm>
                <a:off x="6450656" y="3696555"/>
                <a:ext cx="37912" cy="30795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6" name="직사각형 155">
                <a:extLst>
                  <a:ext uri="{FF2B5EF4-FFF2-40B4-BE49-F238E27FC236}">
                    <a16:creationId xmlns:a16="http://schemas.microsoft.com/office/drawing/2014/main" id="{58B49490-EAAA-CF81-6B4D-323EF64001DF}"/>
                  </a:ext>
                </a:extLst>
              </p:cNvPr>
              <p:cNvSpPr/>
              <p:nvPr/>
            </p:nvSpPr>
            <p:spPr>
              <a:xfrm>
                <a:off x="6495314" y="3966571"/>
                <a:ext cx="37912" cy="3794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7" name="직사각형 156">
                <a:extLst>
                  <a:ext uri="{FF2B5EF4-FFF2-40B4-BE49-F238E27FC236}">
                    <a16:creationId xmlns:a16="http://schemas.microsoft.com/office/drawing/2014/main" id="{DAE6E3C4-5477-1BDB-0D79-D307248D793E}"/>
                  </a:ext>
                </a:extLst>
              </p:cNvPr>
              <p:cNvSpPr/>
              <p:nvPr/>
            </p:nvSpPr>
            <p:spPr>
              <a:xfrm>
                <a:off x="6539971" y="3833065"/>
                <a:ext cx="45719" cy="171449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D2E03A47-04B9-9871-A387-4797C16AD93B}"/>
                </a:ext>
              </a:extLst>
            </p:cNvPr>
            <p:cNvGrpSpPr/>
            <p:nvPr/>
          </p:nvGrpSpPr>
          <p:grpSpPr>
            <a:xfrm>
              <a:off x="6818954" y="4672067"/>
              <a:ext cx="179692" cy="490833"/>
              <a:chOff x="6818954" y="3513681"/>
              <a:chExt cx="179692" cy="490833"/>
            </a:xfrm>
          </p:grpSpPr>
          <p:sp>
            <p:nvSpPr>
              <p:cNvPr id="150" name="직사각형 149">
                <a:extLst>
                  <a:ext uri="{FF2B5EF4-FFF2-40B4-BE49-F238E27FC236}">
                    <a16:creationId xmlns:a16="http://schemas.microsoft.com/office/drawing/2014/main" id="{A88E0C2C-2B11-6FEB-BCAD-B770E56E3672}"/>
                  </a:ext>
                </a:extLst>
              </p:cNvPr>
              <p:cNvSpPr/>
              <p:nvPr/>
            </p:nvSpPr>
            <p:spPr>
              <a:xfrm>
                <a:off x="6818954" y="3685089"/>
                <a:ext cx="37912" cy="31942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1" name="직사각형 150">
                <a:extLst>
                  <a:ext uri="{FF2B5EF4-FFF2-40B4-BE49-F238E27FC236}">
                    <a16:creationId xmlns:a16="http://schemas.microsoft.com/office/drawing/2014/main" id="{E22C806C-733D-35EE-BBB7-F9480A5386EF}"/>
                  </a:ext>
                </a:extLst>
              </p:cNvPr>
              <p:cNvSpPr/>
              <p:nvPr/>
            </p:nvSpPr>
            <p:spPr>
              <a:xfrm>
                <a:off x="6863612" y="3513681"/>
                <a:ext cx="37912" cy="490833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2" name="직사각형 151">
                <a:extLst>
                  <a:ext uri="{FF2B5EF4-FFF2-40B4-BE49-F238E27FC236}">
                    <a16:creationId xmlns:a16="http://schemas.microsoft.com/office/drawing/2014/main" id="{A1AE6AE6-1C3E-E407-E54E-5C37DA9193D1}"/>
                  </a:ext>
                </a:extLst>
              </p:cNvPr>
              <p:cNvSpPr/>
              <p:nvPr/>
            </p:nvSpPr>
            <p:spPr>
              <a:xfrm>
                <a:off x="6908270" y="3944040"/>
                <a:ext cx="37912" cy="6047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3" name="직사각형 152">
                <a:extLst>
                  <a:ext uri="{FF2B5EF4-FFF2-40B4-BE49-F238E27FC236}">
                    <a16:creationId xmlns:a16="http://schemas.microsoft.com/office/drawing/2014/main" id="{A43534BC-EAC8-7C45-4946-B8D599DA0FBB}"/>
                  </a:ext>
                </a:extLst>
              </p:cNvPr>
              <p:cNvSpPr/>
              <p:nvPr/>
            </p:nvSpPr>
            <p:spPr>
              <a:xfrm>
                <a:off x="6952927" y="3731254"/>
                <a:ext cx="45719" cy="273260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A66287D6-C04D-2C1E-30AA-B345D97DBCD5}"/>
                </a:ext>
              </a:extLst>
            </p:cNvPr>
            <p:cNvGrpSpPr/>
            <p:nvPr/>
          </p:nvGrpSpPr>
          <p:grpSpPr>
            <a:xfrm>
              <a:off x="7202412" y="4854941"/>
              <a:ext cx="179692" cy="307959"/>
              <a:chOff x="7202412" y="3696555"/>
              <a:chExt cx="179692" cy="307959"/>
            </a:xfrm>
          </p:grpSpPr>
          <p:sp>
            <p:nvSpPr>
              <p:cNvPr id="146" name="직사각형 145">
                <a:extLst>
                  <a:ext uri="{FF2B5EF4-FFF2-40B4-BE49-F238E27FC236}">
                    <a16:creationId xmlns:a16="http://schemas.microsoft.com/office/drawing/2014/main" id="{23448FB1-9371-0292-19C5-DB6D32A64CD9}"/>
                  </a:ext>
                </a:extLst>
              </p:cNvPr>
              <p:cNvSpPr/>
              <p:nvPr/>
            </p:nvSpPr>
            <p:spPr>
              <a:xfrm>
                <a:off x="7202412" y="3804100"/>
                <a:ext cx="37912" cy="200414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7" name="직사각형 146">
                <a:extLst>
                  <a:ext uri="{FF2B5EF4-FFF2-40B4-BE49-F238E27FC236}">
                    <a16:creationId xmlns:a16="http://schemas.microsoft.com/office/drawing/2014/main" id="{8D857D5E-4DF8-F595-9ED6-FF9A0D6C5F62}"/>
                  </a:ext>
                </a:extLst>
              </p:cNvPr>
              <p:cNvSpPr/>
              <p:nvPr/>
            </p:nvSpPr>
            <p:spPr>
              <a:xfrm>
                <a:off x="7247070" y="3696555"/>
                <a:ext cx="37912" cy="30795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8" name="직사각형 147">
                <a:extLst>
                  <a:ext uri="{FF2B5EF4-FFF2-40B4-BE49-F238E27FC236}">
                    <a16:creationId xmlns:a16="http://schemas.microsoft.com/office/drawing/2014/main" id="{A4CD5C27-3F82-EB8C-5C7F-022C906E1E71}"/>
                  </a:ext>
                </a:extLst>
              </p:cNvPr>
              <p:cNvSpPr/>
              <p:nvPr/>
            </p:nvSpPr>
            <p:spPr>
              <a:xfrm>
                <a:off x="7291728" y="3966571"/>
                <a:ext cx="37912" cy="3794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9" name="직사각형 148">
                <a:extLst>
                  <a:ext uri="{FF2B5EF4-FFF2-40B4-BE49-F238E27FC236}">
                    <a16:creationId xmlns:a16="http://schemas.microsoft.com/office/drawing/2014/main" id="{12A3F97A-3260-28D1-7426-53467C0DF68F}"/>
                  </a:ext>
                </a:extLst>
              </p:cNvPr>
              <p:cNvSpPr/>
              <p:nvPr/>
            </p:nvSpPr>
            <p:spPr>
              <a:xfrm>
                <a:off x="7336385" y="3833065"/>
                <a:ext cx="45719" cy="171449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5B386F4D-9211-A0CD-6D09-2512A202AE8A}"/>
                </a:ext>
              </a:extLst>
            </p:cNvPr>
            <p:cNvGrpSpPr/>
            <p:nvPr/>
          </p:nvGrpSpPr>
          <p:grpSpPr>
            <a:xfrm>
              <a:off x="7624857" y="5029492"/>
              <a:ext cx="179692" cy="133408"/>
              <a:chOff x="7624857" y="3871106"/>
              <a:chExt cx="179692" cy="133408"/>
            </a:xfrm>
          </p:grpSpPr>
          <p:sp>
            <p:nvSpPr>
              <p:cNvPr id="142" name="직사각형 141">
                <a:extLst>
                  <a:ext uri="{FF2B5EF4-FFF2-40B4-BE49-F238E27FC236}">
                    <a16:creationId xmlns:a16="http://schemas.microsoft.com/office/drawing/2014/main" id="{0864F8D9-0C32-4595-D551-77B68DA042D1}"/>
                  </a:ext>
                </a:extLst>
              </p:cNvPr>
              <p:cNvSpPr/>
              <p:nvPr/>
            </p:nvSpPr>
            <p:spPr>
              <a:xfrm>
                <a:off x="7624857" y="3917695"/>
                <a:ext cx="37912" cy="86819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3" name="직사각형 142">
                <a:extLst>
                  <a:ext uri="{FF2B5EF4-FFF2-40B4-BE49-F238E27FC236}">
                    <a16:creationId xmlns:a16="http://schemas.microsoft.com/office/drawing/2014/main" id="{C572B798-C511-FB9D-68D2-3C9079459313}"/>
                  </a:ext>
                </a:extLst>
              </p:cNvPr>
              <p:cNvSpPr/>
              <p:nvPr/>
            </p:nvSpPr>
            <p:spPr>
              <a:xfrm>
                <a:off x="7669515" y="3871106"/>
                <a:ext cx="37912" cy="13340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4" name="직사각형 143">
                <a:extLst>
                  <a:ext uri="{FF2B5EF4-FFF2-40B4-BE49-F238E27FC236}">
                    <a16:creationId xmlns:a16="http://schemas.microsoft.com/office/drawing/2014/main" id="{FC8336A7-E58E-7F58-FCA4-A3F0CE513A85}"/>
                  </a:ext>
                </a:extLst>
              </p:cNvPr>
              <p:cNvSpPr/>
              <p:nvPr/>
            </p:nvSpPr>
            <p:spPr>
              <a:xfrm>
                <a:off x="7714173" y="3988077"/>
                <a:ext cx="37912" cy="1643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5" name="직사각형 144">
                <a:extLst>
                  <a:ext uri="{FF2B5EF4-FFF2-40B4-BE49-F238E27FC236}">
                    <a16:creationId xmlns:a16="http://schemas.microsoft.com/office/drawing/2014/main" id="{29042103-FA3A-A06F-FC42-E3B55F07DE3C}"/>
                  </a:ext>
                </a:extLst>
              </p:cNvPr>
              <p:cNvSpPr/>
              <p:nvPr/>
            </p:nvSpPr>
            <p:spPr>
              <a:xfrm>
                <a:off x="7758830" y="3930242"/>
                <a:ext cx="45719" cy="74272"/>
              </a:xfrm>
              <a:prstGeom prst="rect">
                <a:avLst/>
              </a:prstGeom>
              <a:solidFill>
                <a:srgbClr val="F2F2F2"/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324" name="그룹 323">
              <a:extLst>
                <a:ext uri="{FF2B5EF4-FFF2-40B4-BE49-F238E27FC236}">
                  <a16:creationId xmlns:a16="http://schemas.microsoft.com/office/drawing/2014/main" id="{BC256F41-8FC4-AD4E-9F84-FB395B9B0B65}"/>
                </a:ext>
              </a:extLst>
            </p:cNvPr>
            <p:cNvGrpSpPr/>
            <p:nvPr/>
          </p:nvGrpSpPr>
          <p:grpSpPr>
            <a:xfrm>
              <a:off x="3070094" y="5249464"/>
              <a:ext cx="5246437" cy="76944"/>
              <a:chOff x="3070094" y="5249464"/>
              <a:chExt cx="5246437" cy="76944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3402C25E-604A-0520-E683-3C763008CCDC}"/>
                  </a:ext>
                </a:extLst>
              </p:cNvPr>
              <p:cNvSpPr txBox="1"/>
              <p:nvPr/>
            </p:nvSpPr>
            <p:spPr>
              <a:xfrm>
                <a:off x="307009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00:00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3D4E34-8AA7-7F47-4E64-5FBE7AF4AADA}"/>
                  </a:ext>
                </a:extLst>
              </p:cNvPr>
              <p:cNvSpPr txBox="1"/>
              <p:nvPr/>
            </p:nvSpPr>
            <p:spPr>
              <a:xfrm>
                <a:off x="351278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02:00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782DBC81-C953-B561-CEDC-5E643C8D3291}"/>
                  </a:ext>
                </a:extLst>
              </p:cNvPr>
              <p:cNvSpPr txBox="1"/>
              <p:nvPr/>
            </p:nvSpPr>
            <p:spPr>
              <a:xfrm>
                <a:off x="395547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04:00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D8BE53C7-A639-808D-7CAD-BB1C18FF4FA4}"/>
                  </a:ext>
                </a:extLst>
              </p:cNvPr>
              <p:cNvSpPr txBox="1"/>
              <p:nvPr/>
            </p:nvSpPr>
            <p:spPr>
              <a:xfrm>
                <a:off x="439816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06:00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E707A520-5F47-0E29-64EF-BF4F453A1084}"/>
                  </a:ext>
                </a:extLst>
              </p:cNvPr>
              <p:cNvSpPr txBox="1"/>
              <p:nvPr/>
            </p:nvSpPr>
            <p:spPr>
              <a:xfrm>
                <a:off x="484085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08:00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B083FE9E-7786-A3AC-5B36-B76EA4EF0383}"/>
                  </a:ext>
                </a:extLst>
              </p:cNvPr>
              <p:cNvSpPr txBox="1"/>
              <p:nvPr/>
            </p:nvSpPr>
            <p:spPr>
              <a:xfrm>
                <a:off x="528354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10:00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CD76B43-FF95-A024-9389-29802B106DD7}"/>
                  </a:ext>
                </a:extLst>
              </p:cNvPr>
              <p:cNvSpPr txBox="1"/>
              <p:nvPr/>
            </p:nvSpPr>
            <p:spPr>
              <a:xfrm>
                <a:off x="572623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12:00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E1C4F6E2-B4B6-BCD6-5B43-5AC50964E8DA}"/>
                  </a:ext>
                </a:extLst>
              </p:cNvPr>
              <p:cNvSpPr txBox="1"/>
              <p:nvPr/>
            </p:nvSpPr>
            <p:spPr>
              <a:xfrm>
                <a:off x="616892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14:00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455CE57C-2373-7B3D-D917-BE8D7769DAF7}"/>
                  </a:ext>
                </a:extLst>
              </p:cNvPr>
              <p:cNvSpPr txBox="1"/>
              <p:nvPr/>
            </p:nvSpPr>
            <p:spPr>
              <a:xfrm>
                <a:off x="661161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16:00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115A4578-1F54-669E-D85B-377B2DD877C2}"/>
                  </a:ext>
                </a:extLst>
              </p:cNvPr>
              <p:cNvSpPr txBox="1"/>
              <p:nvPr/>
            </p:nvSpPr>
            <p:spPr>
              <a:xfrm>
                <a:off x="705430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18:00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6677C415-70CF-9158-5DBC-F6DC8701C1DB}"/>
                  </a:ext>
                </a:extLst>
              </p:cNvPr>
              <p:cNvSpPr txBox="1"/>
              <p:nvPr/>
            </p:nvSpPr>
            <p:spPr>
              <a:xfrm>
                <a:off x="749699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20:00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6A5FEAD1-FDF8-D80C-8F40-E44B84BB21D1}"/>
                  </a:ext>
                </a:extLst>
              </p:cNvPr>
              <p:cNvSpPr txBox="1"/>
              <p:nvPr/>
            </p:nvSpPr>
            <p:spPr>
              <a:xfrm>
                <a:off x="7939684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22:00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1" name="TextBox 310">
                <a:extLst>
                  <a:ext uri="{FF2B5EF4-FFF2-40B4-BE49-F238E27FC236}">
                    <a16:creationId xmlns:a16="http://schemas.microsoft.com/office/drawing/2014/main" id="{250BDA71-817C-16A7-B4FB-635A9A811EEE}"/>
                  </a:ext>
                </a:extLst>
              </p:cNvPr>
              <p:cNvSpPr txBox="1"/>
              <p:nvPr/>
            </p:nvSpPr>
            <p:spPr>
              <a:xfrm>
                <a:off x="329143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01:00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2" name="TextBox 311">
                <a:extLst>
                  <a:ext uri="{FF2B5EF4-FFF2-40B4-BE49-F238E27FC236}">
                    <a16:creationId xmlns:a16="http://schemas.microsoft.com/office/drawing/2014/main" id="{DCBF95E3-A4D1-C2B3-B768-A72B5EEB9E97}"/>
                  </a:ext>
                </a:extLst>
              </p:cNvPr>
              <p:cNvSpPr txBox="1"/>
              <p:nvPr/>
            </p:nvSpPr>
            <p:spPr>
              <a:xfrm>
                <a:off x="373412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03:00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9189C907-DF99-2469-3479-4FFAC5A040F9}"/>
                  </a:ext>
                </a:extLst>
              </p:cNvPr>
              <p:cNvSpPr txBox="1"/>
              <p:nvPr/>
            </p:nvSpPr>
            <p:spPr>
              <a:xfrm>
                <a:off x="417681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05:00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4" name="TextBox 313">
                <a:extLst>
                  <a:ext uri="{FF2B5EF4-FFF2-40B4-BE49-F238E27FC236}">
                    <a16:creationId xmlns:a16="http://schemas.microsoft.com/office/drawing/2014/main" id="{6D821578-222D-9FB5-E9D8-EB7C8B11290E}"/>
                  </a:ext>
                </a:extLst>
              </p:cNvPr>
              <p:cNvSpPr txBox="1"/>
              <p:nvPr/>
            </p:nvSpPr>
            <p:spPr>
              <a:xfrm>
                <a:off x="461950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07:00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5" name="TextBox 314">
                <a:extLst>
                  <a:ext uri="{FF2B5EF4-FFF2-40B4-BE49-F238E27FC236}">
                    <a16:creationId xmlns:a16="http://schemas.microsoft.com/office/drawing/2014/main" id="{4CEF278E-C17F-9477-89DE-8ADCA5E3A2C6}"/>
                  </a:ext>
                </a:extLst>
              </p:cNvPr>
              <p:cNvSpPr txBox="1"/>
              <p:nvPr/>
            </p:nvSpPr>
            <p:spPr>
              <a:xfrm>
                <a:off x="506219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09:00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6" name="TextBox 315">
                <a:extLst>
                  <a:ext uri="{FF2B5EF4-FFF2-40B4-BE49-F238E27FC236}">
                    <a16:creationId xmlns:a16="http://schemas.microsoft.com/office/drawing/2014/main" id="{A2CAC6FE-1EC4-7347-197D-CC608B39699F}"/>
                  </a:ext>
                </a:extLst>
              </p:cNvPr>
              <p:cNvSpPr txBox="1"/>
              <p:nvPr/>
            </p:nvSpPr>
            <p:spPr>
              <a:xfrm>
                <a:off x="550488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11:00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7" name="TextBox 316">
                <a:extLst>
                  <a:ext uri="{FF2B5EF4-FFF2-40B4-BE49-F238E27FC236}">
                    <a16:creationId xmlns:a16="http://schemas.microsoft.com/office/drawing/2014/main" id="{4637BC2D-0EAB-6F6B-2FAA-41ECC497985F}"/>
                  </a:ext>
                </a:extLst>
              </p:cNvPr>
              <p:cNvSpPr txBox="1"/>
              <p:nvPr/>
            </p:nvSpPr>
            <p:spPr>
              <a:xfrm>
                <a:off x="594757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13:00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8" name="TextBox 317">
                <a:extLst>
                  <a:ext uri="{FF2B5EF4-FFF2-40B4-BE49-F238E27FC236}">
                    <a16:creationId xmlns:a16="http://schemas.microsoft.com/office/drawing/2014/main" id="{861FF750-F7D9-B03C-B129-37789EB651C9}"/>
                  </a:ext>
                </a:extLst>
              </p:cNvPr>
              <p:cNvSpPr txBox="1"/>
              <p:nvPr/>
            </p:nvSpPr>
            <p:spPr>
              <a:xfrm>
                <a:off x="639026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15:00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19" name="TextBox 318">
                <a:extLst>
                  <a:ext uri="{FF2B5EF4-FFF2-40B4-BE49-F238E27FC236}">
                    <a16:creationId xmlns:a16="http://schemas.microsoft.com/office/drawing/2014/main" id="{8320B122-3EF1-81DC-1539-518D196AEF20}"/>
                  </a:ext>
                </a:extLst>
              </p:cNvPr>
              <p:cNvSpPr txBox="1"/>
              <p:nvPr/>
            </p:nvSpPr>
            <p:spPr>
              <a:xfrm>
                <a:off x="683295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17:00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20" name="TextBox 319">
                <a:extLst>
                  <a:ext uri="{FF2B5EF4-FFF2-40B4-BE49-F238E27FC236}">
                    <a16:creationId xmlns:a16="http://schemas.microsoft.com/office/drawing/2014/main" id="{122A63BD-B2D2-FBCD-DC8D-69A6CA36BCBB}"/>
                  </a:ext>
                </a:extLst>
              </p:cNvPr>
              <p:cNvSpPr txBox="1"/>
              <p:nvPr/>
            </p:nvSpPr>
            <p:spPr>
              <a:xfrm>
                <a:off x="727564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19:00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21" name="TextBox 320">
                <a:extLst>
                  <a:ext uri="{FF2B5EF4-FFF2-40B4-BE49-F238E27FC236}">
                    <a16:creationId xmlns:a16="http://schemas.microsoft.com/office/drawing/2014/main" id="{6C4C6F14-A0F4-FB3B-73A9-4A3A0FE9935D}"/>
                  </a:ext>
                </a:extLst>
              </p:cNvPr>
              <p:cNvSpPr txBox="1"/>
              <p:nvPr/>
            </p:nvSpPr>
            <p:spPr>
              <a:xfrm>
                <a:off x="771833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21:00</a:t>
                </a:r>
                <a:endParaRPr kumimoji="1" lang="x-none" altLang="en-US" sz="500" dirty="0">
                  <a:latin typeface="+mn-ea"/>
                </a:endParaRPr>
              </a:p>
            </p:txBody>
          </p:sp>
          <p:sp>
            <p:nvSpPr>
              <p:cNvPr id="323" name="TextBox 322">
                <a:extLst>
                  <a:ext uri="{FF2B5EF4-FFF2-40B4-BE49-F238E27FC236}">
                    <a16:creationId xmlns:a16="http://schemas.microsoft.com/office/drawing/2014/main" id="{1752FEB0-C590-2E44-A41D-5ADE44FF7AEA}"/>
                  </a:ext>
                </a:extLst>
              </p:cNvPr>
              <p:cNvSpPr txBox="1"/>
              <p:nvPr/>
            </p:nvSpPr>
            <p:spPr>
              <a:xfrm>
                <a:off x="8161039" y="5249464"/>
                <a:ext cx="155492" cy="769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r>
                  <a:rPr kumimoji="1" lang="en-US" altLang="ko-KR" sz="500" dirty="0">
                    <a:latin typeface="+mn-ea"/>
                  </a:rPr>
                  <a:t>23:00</a:t>
                </a:r>
                <a:endParaRPr kumimoji="1" lang="x-none" altLang="en-US" sz="500" dirty="0">
                  <a:latin typeface="+mn-ea"/>
                </a:endParaRPr>
              </a:p>
            </p:txBody>
          </p:sp>
        </p:grpSp>
      </p:grp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38638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BO-K-STA-003(1/2)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수업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-1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C6F94EC5-3CE9-AD32-3DCB-A8C48513B8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7644021"/>
              </p:ext>
            </p:extLst>
          </p:nvPr>
        </p:nvGraphicFramePr>
        <p:xfrm>
          <a:off x="9042400" y="1315767"/>
          <a:ext cx="3037052" cy="1317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54916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별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우상단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유형 별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개설 현황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별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78940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5DA5E011-90E1-5E40-F871-E6D56AB6255E}"/>
              </a:ext>
            </a:extLst>
          </p:cNvPr>
          <p:cNvSpPr txBox="1"/>
          <p:nvPr/>
        </p:nvSpPr>
        <p:spPr>
          <a:xfrm>
            <a:off x="390973" y="981442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수업 통계</a:t>
            </a:r>
            <a:endParaRPr kumimoji="1" lang="x-none" altLang="en-US" sz="1000" b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4A527D-1C40-D40A-AF04-3E844C0E2698}"/>
              </a:ext>
            </a:extLst>
          </p:cNvPr>
          <p:cNvSpPr txBox="1"/>
          <p:nvPr/>
        </p:nvSpPr>
        <p:spPr>
          <a:xfrm>
            <a:off x="390973" y="2886346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별 통계</a:t>
            </a:r>
            <a:endParaRPr kumimoji="1" lang="x-none" altLang="en-US" sz="800" b="1" dirty="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8F5C4631-D231-6827-07BC-00FEACE8422A}"/>
              </a:ext>
            </a:extLst>
          </p:cNvPr>
          <p:cNvGrpSpPr/>
          <p:nvPr/>
        </p:nvGrpSpPr>
        <p:grpSpPr>
          <a:xfrm>
            <a:off x="5887698" y="2811596"/>
            <a:ext cx="2734108" cy="219060"/>
            <a:chOff x="5455097" y="2211130"/>
            <a:chExt cx="2734108" cy="219060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94235A41-3FF3-F4B5-FA9F-5D131FC1F57E}"/>
                </a:ext>
              </a:extLst>
            </p:cNvPr>
            <p:cNvGrpSpPr/>
            <p:nvPr/>
          </p:nvGrpSpPr>
          <p:grpSpPr>
            <a:xfrm>
              <a:off x="5455097" y="2211130"/>
              <a:ext cx="1310408" cy="216000"/>
              <a:chOff x="5915064" y="2492739"/>
              <a:chExt cx="1310408" cy="216000"/>
            </a:xfrm>
          </p:grpSpPr>
          <p:sp>
            <p:nvSpPr>
              <p:cNvPr id="22" name="직사각형 21">
                <a:extLst>
                  <a:ext uri="{FF2B5EF4-FFF2-40B4-BE49-F238E27FC236}">
                    <a16:creationId xmlns:a16="http://schemas.microsoft.com/office/drawing/2014/main" id="{CAF54B23-AF73-9888-53C5-976A7665BF1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</a:t>
                </a:r>
              </a:p>
            </p:txBody>
          </p:sp>
          <p:sp>
            <p:nvSpPr>
              <p:cNvPr id="23" name="자유형 103">
                <a:extLst>
                  <a:ext uri="{FF2B5EF4-FFF2-40B4-BE49-F238E27FC236}">
                    <a16:creationId xmlns:a16="http://schemas.microsoft.com/office/drawing/2014/main" id="{84C90665-95ED-0018-0B3E-7054AB98B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6E0B456F-17DB-3FE1-B140-377BECFF3D16}"/>
                </a:ext>
              </a:extLst>
            </p:cNvPr>
            <p:cNvGrpSpPr/>
            <p:nvPr/>
          </p:nvGrpSpPr>
          <p:grpSpPr>
            <a:xfrm>
              <a:off x="6807489" y="2213846"/>
              <a:ext cx="1381716" cy="216344"/>
              <a:chOff x="6937825" y="2239260"/>
              <a:chExt cx="1381716" cy="216344"/>
            </a:xfrm>
          </p:grpSpPr>
          <p:sp>
            <p:nvSpPr>
              <p:cNvPr id="15" name="모서리가 둥근 직사각형 153">
                <a:extLst>
                  <a:ext uri="{FF2B5EF4-FFF2-40B4-BE49-F238E27FC236}">
                    <a16:creationId xmlns:a16="http://schemas.microsoft.com/office/drawing/2014/main" id="{DB2C7FF4-89D0-FA8C-A62C-63C55CCED3A7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16" name="직선 연결선[R] 154">
                <a:extLst>
                  <a:ext uri="{FF2B5EF4-FFF2-40B4-BE49-F238E27FC236}">
                    <a16:creationId xmlns:a16="http://schemas.microsoft.com/office/drawing/2014/main" id="{951A7808-794E-3759-04A6-42021B3D52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모서리가 둥근 직사각형 155">
                <a:extLst>
                  <a:ext uri="{FF2B5EF4-FFF2-40B4-BE49-F238E27FC236}">
                    <a16:creationId xmlns:a16="http://schemas.microsoft.com/office/drawing/2014/main" id="{CEE89297-5AAB-5A6E-9E75-2DAFB2D2C249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18" name="모서리가 둥근 직사각형 156">
                <a:extLst>
                  <a:ext uri="{FF2B5EF4-FFF2-40B4-BE49-F238E27FC236}">
                    <a16:creationId xmlns:a16="http://schemas.microsoft.com/office/drawing/2014/main" id="{DD6285C2-D288-2EE8-14EF-08C648C866CD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19" name="모서리가 둥근 직사각형 157">
                <a:extLst>
                  <a:ext uri="{FF2B5EF4-FFF2-40B4-BE49-F238E27FC236}">
                    <a16:creationId xmlns:a16="http://schemas.microsoft.com/office/drawing/2014/main" id="{A5F3A0AD-FB37-9050-5D5B-90DA7237459F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0" name="직선 연결선[R] 154">
                <a:extLst>
                  <a:ext uri="{FF2B5EF4-FFF2-40B4-BE49-F238E27FC236}">
                    <a16:creationId xmlns:a16="http://schemas.microsoft.com/office/drawing/2014/main" id="{560649BA-BD3E-01D1-E51D-05D54F48BF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모서리가 둥근 직사각형 157">
                <a:extLst>
                  <a:ext uri="{FF2B5EF4-FFF2-40B4-BE49-F238E27FC236}">
                    <a16:creationId xmlns:a16="http://schemas.microsoft.com/office/drawing/2014/main" id="{22B75F0E-1D44-22F8-1D7D-DA5D9E6AEA5B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cxnSp>
        <p:nvCxnSpPr>
          <p:cNvPr id="30" name="직선 연결선[R] 123">
            <a:extLst>
              <a:ext uri="{FF2B5EF4-FFF2-40B4-BE49-F238E27FC236}">
                <a16:creationId xmlns:a16="http://schemas.microsoft.com/office/drawing/2014/main" id="{F1954CFA-0CE9-38D7-6BB0-3047826E9C46}"/>
              </a:ext>
            </a:extLst>
          </p:cNvPr>
          <p:cNvCxnSpPr>
            <a:cxnSpLocks/>
          </p:cNvCxnSpPr>
          <p:nvPr/>
        </p:nvCxnSpPr>
        <p:spPr>
          <a:xfrm>
            <a:off x="2522347" y="3557610"/>
            <a:ext cx="0" cy="161094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차트 173">
            <a:extLst>
              <a:ext uri="{FF2B5EF4-FFF2-40B4-BE49-F238E27FC236}">
                <a16:creationId xmlns:a16="http://schemas.microsoft.com/office/drawing/2014/main" id="{8C8E22D1-76A8-F3B7-C7E0-CC192D0FD74F}"/>
              </a:ext>
            </a:extLst>
          </p:cNvPr>
          <p:cNvPicPr>
            <a:picLocks noGrp="1" noRot="1" noChangeAspect="1" noMove="1" noResize="1" noEditPoints="1" noAdjustHandles="1" noChangeArrowheads="1" noChangeShapeType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266" y="3563520"/>
            <a:ext cx="1582338" cy="1054892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2A500E9C-2238-DAEA-858B-B6CF4A42F0C8}"/>
              </a:ext>
            </a:extLst>
          </p:cNvPr>
          <p:cNvGrpSpPr/>
          <p:nvPr/>
        </p:nvGrpSpPr>
        <p:grpSpPr>
          <a:xfrm>
            <a:off x="652353" y="4754049"/>
            <a:ext cx="1455363" cy="314716"/>
            <a:chOff x="968837" y="4289462"/>
            <a:chExt cx="1455363" cy="314716"/>
          </a:xfrm>
        </p:grpSpPr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8A2A10A8-930C-C619-C745-DC2CCDF6108B}"/>
                </a:ext>
              </a:extLst>
            </p:cNvPr>
            <p:cNvGrpSpPr/>
            <p:nvPr/>
          </p:nvGrpSpPr>
          <p:grpSpPr>
            <a:xfrm>
              <a:off x="968837" y="4292581"/>
              <a:ext cx="860889" cy="311597"/>
              <a:chOff x="968837" y="4358210"/>
              <a:chExt cx="860889" cy="311597"/>
            </a:xfrm>
          </p:grpSpPr>
          <p:grpSp>
            <p:nvGrpSpPr>
              <p:cNvPr id="193" name="그룹 192">
                <a:extLst>
                  <a:ext uri="{FF2B5EF4-FFF2-40B4-BE49-F238E27FC236}">
                    <a16:creationId xmlns:a16="http://schemas.microsoft.com/office/drawing/2014/main" id="{25EE2D5E-D742-632D-1072-67E569D5D78D}"/>
                  </a:ext>
                </a:extLst>
              </p:cNvPr>
              <p:cNvGrpSpPr/>
              <p:nvPr/>
            </p:nvGrpSpPr>
            <p:grpSpPr>
              <a:xfrm>
                <a:off x="968837" y="4358210"/>
                <a:ext cx="275717" cy="311597"/>
                <a:chOff x="681054" y="4358210"/>
                <a:chExt cx="275717" cy="311597"/>
              </a:xfrm>
            </p:grpSpPr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31E24B6B-5CF8-1F52-CD99-D750F5AC7F87}"/>
                    </a:ext>
                  </a:extLst>
                </p:cNvPr>
                <p:cNvSpPr txBox="1"/>
                <p:nvPr/>
              </p:nvSpPr>
              <p:spPr>
                <a:xfrm>
                  <a:off x="681054" y="4508224"/>
                  <a:ext cx="275717" cy="16158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050" b="1" dirty="0">
                      <a:latin typeface="+mn-ea"/>
                    </a:rPr>
                    <a:t>58%</a:t>
                  </a:r>
                  <a:endParaRPr kumimoji="1" lang="x-none" altLang="en-US" sz="1050" b="1" dirty="0">
                    <a:latin typeface="+mn-ea"/>
                  </a:endParaRPr>
                </a:p>
              </p:txBody>
            </p: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065FCAD6-2412-7111-FB26-9AD375BF0268}"/>
                    </a:ext>
                  </a:extLst>
                </p:cNvPr>
                <p:cNvSpPr txBox="1"/>
                <p:nvPr/>
              </p:nvSpPr>
              <p:spPr>
                <a:xfrm>
                  <a:off x="744324" y="4358210"/>
                  <a:ext cx="153888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600" dirty="0"/>
                    <a:t>등교</a:t>
                  </a:r>
                  <a:endParaRPr kumimoji="1" lang="x-none" altLang="en-US" sz="600" dirty="0"/>
                </a:p>
              </p:txBody>
            </p:sp>
          </p:grpSp>
          <p:grpSp>
            <p:nvGrpSpPr>
              <p:cNvPr id="194" name="그룹 193">
                <a:extLst>
                  <a:ext uri="{FF2B5EF4-FFF2-40B4-BE49-F238E27FC236}">
                    <a16:creationId xmlns:a16="http://schemas.microsoft.com/office/drawing/2014/main" id="{F5FDB72D-D409-12B6-6DED-CE14A874BADF}"/>
                  </a:ext>
                </a:extLst>
              </p:cNvPr>
              <p:cNvGrpSpPr/>
              <p:nvPr/>
            </p:nvGrpSpPr>
            <p:grpSpPr>
              <a:xfrm>
                <a:off x="1554009" y="4358210"/>
                <a:ext cx="275717" cy="311597"/>
                <a:chOff x="1208274" y="4358210"/>
                <a:chExt cx="275717" cy="311597"/>
              </a:xfrm>
            </p:grpSpPr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C99E34F4-BAC2-84B9-8368-7BBD554736F5}"/>
                    </a:ext>
                  </a:extLst>
                </p:cNvPr>
                <p:cNvSpPr txBox="1"/>
                <p:nvPr/>
              </p:nvSpPr>
              <p:spPr>
                <a:xfrm>
                  <a:off x="1246667" y="4358210"/>
                  <a:ext cx="153888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600" dirty="0"/>
                    <a:t>화상</a:t>
                  </a:r>
                  <a:endParaRPr kumimoji="1" lang="x-none" altLang="en-US" sz="600" dirty="0"/>
                </a:p>
              </p:txBody>
            </p:sp>
            <p:sp>
              <p:nvSpPr>
                <p:cNvPr id="197" name="TextBox 196">
                  <a:extLst>
                    <a:ext uri="{FF2B5EF4-FFF2-40B4-BE49-F238E27FC236}">
                      <a16:creationId xmlns:a16="http://schemas.microsoft.com/office/drawing/2014/main" id="{2D6C849C-21C2-83BC-1C12-4A90DBBF43FB}"/>
                    </a:ext>
                  </a:extLst>
                </p:cNvPr>
                <p:cNvSpPr txBox="1"/>
                <p:nvPr/>
              </p:nvSpPr>
              <p:spPr>
                <a:xfrm>
                  <a:off x="1208274" y="4508224"/>
                  <a:ext cx="275717" cy="16158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050" b="1" dirty="0">
                      <a:latin typeface="+mn-ea"/>
                    </a:rPr>
                    <a:t>20%</a:t>
                  </a:r>
                  <a:endParaRPr kumimoji="1" lang="x-none" altLang="en-US" sz="1050" b="1" dirty="0">
                    <a:latin typeface="+mn-ea"/>
                  </a:endParaRPr>
                </a:p>
              </p:txBody>
            </p:sp>
          </p:grpSp>
          <p:cxnSp>
            <p:nvCxnSpPr>
              <p:cNvPr id="195" name="직선 연결선[R] 107">
                <a:extLst>
                  <a:ext uri="{FF2B5EF4-FFF2-40B4-BE49-F238E27FC236}">
                    <a16:creationId xmlns:a16="http://schemas.microsoft.com/office/drawing/2014/main" id="{E2CC7A46-A5A8-DBCA-C3B0-BD817C252F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8963" y="4546071"/>
                <a:ext cx="0" cy="858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" name="그룹 186">
              <a:extLst>
                <a:ext uri="{FF2B5EF4-FFF2-40B4-BE49-F238E27FC236}">
                  <a16:creationId xmlns:a16="http://schemas.microsoft.com/office/drawing/2014/main" id="{78F65EC0-57A4-4461-A355-E79C5EE4AEDC}"/>
                </a:ext>
              </a:extLst>
            </p:cNvPr>
            <p:cNvGrpSpPr/>
            <p:nvPr/>
          </p:nvGrpSpPr>
          <p:grpSpPr>
            <a:xfrm>
              <a:off x="1979398" y="4289462"/>
              <a:ext cx="444802" cy="311597"/>
              <a:chOff x="2238471" y="3968976"/>
              <a:chExt cx="444802" cy="311597"/>
            </a:xfrm>
          </p:grpSpPr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D81DFBFD-958A-7ED5-20CE-454B0F960C6B}"/>
                  </a:ext>
                </a:extLst>
              </p:cNvPr>
              <p:cNvSpPr txBox="1"/>
              <p:nvPr/>
            </p:nvSpPr>
            <p:spPr>
              <a:xfrm>
                <a:off x="2428316" y="3968976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영상</a:t>
                </a:r>
                <a:endParaRPr kumimoji="1" lang="x-none" altLang="en-US" sz="600" dirty="0"/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8A25519B-D98F-CB50-1D87-277F8DBC6515}"/>
                  </a:ext>
                </a:extLst>
              </p:cNvPr>
              <p:cNvSpPr txBox="1"/>
              <p:nvPr/>
            </p:nvSpPr>
            <p:spPr>
              <a:xfrm>
                <a:off x="2372290" y="4118990"/>
                <a:ext cx="310983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050" b="1" dirty="0">
                    <a:latin typeface="+mn-ea"/>
                  </a:rPr>
                  <a:t>5.5%</a:t>
                </a:r>
                <a:endParaRPr kumimoji="1" lang="x-none" altLang="en-US" sz="1050" b="1" dirty="0">
                  <a:latin typeface="+mn-ea"/>
                </a:endParaRPr>
              </a:p>
            </p:txBody>
          </p:sp>
          <p:cxnSp>
            <p:nvCxnSpPr>
              <p:cNvPr id="192" name="직선 연결선[R] 122">
                <a:extLst>
                  <a:ext uri="{FF2B5EF4-FFF2-40B4-BE49-F238E27FC236}">
                    <a16:creationId xmlns:a16="http://schemas.microsoft.com/office/drawing/2014/main" id="{D563FD4E-524B-1B80-EF29-437AAD764D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238471" y="4159956"/>
                <a:ext cx="0" cy="858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DA4D8A49-F754-7FB9-20EE-B07C8690406F}"/>
              </a:ext>
            </a:extLst>
          </p:cNvPr>
          <p:cNvGrpSpPr/>
          <p:nvPr/>
        </p:nvGrpSpPr>
        <p:grpSpPr>
          <a:xfrm>
            <a:off x="5155133" y="3780728"/>
            <a:ext cx="1340181" cy="92333"/>
            <a:chOff x="4582275" y="2691778"/>
            <a:chExt cx="1340181" cy="92333"/>
          </a:xfrm>
        </p:grpSpPr>
        <p:sp>
          <p:nvSpPr>
            <p:cNvPr id="178" name="직사각형 177">
              <a:extLst>
                <a:ext uri="{FF2B5EF4-FFF2-40B4-BE49-F238E27FC236}">
                  <a16:creationId xmlns:a16="http://schemas.microsoft.com/office/drawing/2014/main" id="{60BF8438-9B8E-81A8-14D8-E345FCC96173}"/>
                </a:ext>
              </a:extLst>
            </p:cNvPr>
            <p:cNvSpPr/>
            <p:nvPr/>
          </p:nvSpPr>
          <p:spPr>
            <a:xfrm>
              <a:off x="4582275" y="2693692"/>
              <a:ext cx="88505" cy="8850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A4BC9E7E-BE29-9323-A28E-CFA99501685B}"/>
                </a:ext>
              </a:extLst>
            </p:cNvPr>
            <p:cNvSpPr txBox="1"/>
            <p:nvPr/>
          </p:nvSpPr>
          <p:spPr>
            <a:xfrm>
              <a:off x="4722044" y="269177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등교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0" name="직사각형 179">
              <a:extLst>
                <a:ext uri="{FF2B5EF4-FFF2-40B4-BE49-F238E27FC236}">
                  <a16:creationId xmlns:a16="http://schemas.microsoft.com/office/drawing/2014/main" id="{7EA5BCF4-B2E3-537A-CD1B-CEFB7AEDD5B4}"/>
                </a:ext>
              </a:extLst>
            </p:cNvPr>
            <p:cNvSpPr/>
            <p:nvPr/>
          </p:nvSpPr>
          <p:spPr>
            <a:xfrm>
              <a:off x="5134210" y="2693692"/>
              <a:ext cx="88505" cy="8850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471978F6-FDD6-A930-DCA3-A1850C35D805}"/>
                </a:ext>
              </a:extLst>
            </p:cNvPr>
            <p:cNvSpPr txBox="1"/>
            <p:nvPr/>
          </p:nvSpPr>
          <p:spPr>
            <a:xfrm>
              <a:off x="5273979" y="269177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화상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82" name="직사각형 181">
              <a:extLst>
                <a:ext uri="{FF2B5EF4-FFF2-40B4-BE49-F238E27FC236}">
                  <a16:creationId xmlns:a16="http://schemas.microsoft.com/office/drawing/2014/main" id="{9EFC621F-BC3E-FAB9-031F-1C1BA6749172}"/>
                </a:ext>
              </a:extLst>
            </p:cNvPr>
            <p:cNvSpPr/>
            <p:nvPr/>
          </p:nvSpPr>
          <p:spPr>
            <a:xfrm>
              <a:off x="5583915" y="2693692"/>
              <a:ext cx="88505" cy="8850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933BA609-CB5E-E43C-973E-6446CF540592}"/>
                </a:ext>
              </a:extLst>
            </p:cNvPr>
            <p:cNvSpPr txBox="1"/>
            <p:nvPr/>
          </p:nvSpPr>
          <p:spPr>
            <a:xfrm>
              <a:off x="5723684" y="269177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영상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140" name="모서리가 둥근 사각형 설명선 11">
            <a:extLst>
              <a:ext uri="{FF2B5EF4-FFF2-40B4-BE49-F238E27FC236}">
                <a16:creationId xmlns:a16="http://schemas.microsoft.com/office/drawing/2014/main" id="{AECBE5EF-1741-9256-BE0A-5646E4B6A2AD}"/>
              </a:ext>
            </a:extLst>
          </p:cNvPr>
          <p:cNvSpPr/>
          <p:nvPr/>
        </p:nvSpPr>
        <p:spPr>
          <a:xfrm>
            <a:off x="1746290" y="4287504"/>
            <a:ext cx="551909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등교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58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1" name="모서리가 둥근 사각형 설명선 11">
            <a:extLst>
              <a:ext uri="{FF2B5EF4-FFF2-40B4-BE49-F238E27FC236}">
                <a16:creationId xmlns:a16="http://schemas.microsoft.com/office/drawing/2014/main" id="{B41B2B6D-DCF8-4101-2775-A01FD98DF129}"/>
              </a:ext>
            </a:extLst>
          </p:cNvPr>
          <p:cNvSpPr/>
          <p:nvPr/>
        </p:nvSpPr>
        <p:spPr>
          <a:xfrm>
            <a:off x="5759051" y="4481447"/>
            <a:ext cx="522617" cy="316347"/>
          </a:xfrm>
          <a:prstGeom prst="wedgeRoundRectCallout">
            <a:avLst>
              <a:gd name="adj1" fmla="val -66065"/>
              <a:gd name="adj2" fmla="val -22266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등교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145</a:t>
            </a:r>
          </a:p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화상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233</a:t>
            </a:r>
          </a:p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영상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126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801674E3-C31F-FF16-6BD8-20142A59CBBD}"/>
              </a:ext>
            </a:extLst>
          </p:cNvPr>
          <p:cNvSpPr txBox="1"/>
          <p:nvPr/>
        </p:nvSpPr>
        <p:spPr>
          <a:xfrm>
            <a:off x="390973" y="1286239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누적 통계</a:t>
            </a:r>
            <a:endParaRPr kumimoji="1" lang="x-none" altLang="en-US" sz="800" b="1" dirty="0"/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7EAD6E5A-D778-40A8-75CB-FD237305552A}"/>
              </a:ext>
            </a:extLst>
          </p:cNvPr>
          <p:cNvSpPr/>
          <p:nvPr/>
        </p:nvSpPr>
        <p:spPr>
          <a:xfrm>
            <a:off x="390973" y="1512642"/>
            <a:ext cx="8237916" cy="902880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3E8FC422-A418-AFA4-6D39-A39E38D70429}"/>
              </a:ext>
            </a:extLst>
          </p:cNvPr>
          <p:cNvSpPr txBox="1"/>
          <p:nvPr/>
        </p:nvSpPr>
        <p:spPr>
          <a:xfrm>
            <a:off x="1468616" y="1754610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 dirty="0"/>
              <a:t>등교 수업</a:t>
            </a:r>
            <a:endParaRPr kumimoji="1" lang="x-none" altLang="en-US" sz="900" b="1" dirty="0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CF73FFC-61A3-7183-4420-3F6A1AE5FA74}"/>
              </a:ext>
            </a:extLst>
          </p:cNvPr>
          <p:cNvSpPr txBox="1"/>
          <p:nvPr/>
        </p:nvSpPr>
        <p:spPr>
          <a:xfrm>
            <a:off x="7041231" y="1754610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 dirty="0"/>
              <a:t>영상 수업</a:t>
            </a:r>
            <a:endParaRPr kumimoji="1" lang="x-none" altLang="en-US" sz="900" b="1" dirty="0"/>
          </a:p>
        </p:txBody>
      </p:sp>
      <p:cxnSp>
        <p:nvCxnSpPr>
          <p:cNvPr id="205" name="직선 연결선[R] 251">
            <a:extLst>
              <a:ext uri="{FF2B5EF4-FFF2-40B4-BE49-F238E27FC236}">
                <a16:creationId xmlns:a16="http://schemas.microsoft.com/office/drawing/2014/main" id="{698E1704-2842-616D-B719-76100ED0046C}"/>
              </a:ext>
            </a:extLst>
          </p:cNvPr>
          <p:cNvCxnSpPr>
            <a:cxnSpLocks/>
          </p:cNvCxnSpPr>
          <p:nvPr/>
        </p:nvCxnSpPr>
        <p:spPr>
          <a:xfrm>
            <a:off x="3129283" y="1696406"/>
            <a:ext cx="0" cy="535353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6F20829E-2806-4DC0-C009-1F18C034627D}"/>
              </a:ext>
            </a:extLst>
          </p:cNvPr>
          <p:cNvGrpSpPr/>
          <p:nvPr/>
        </p:nvGrpSpPr>
        <p:grpSpPr>
          <a:xfrm>
            <a:off x="6161543" y="1986722"/>
            <a:ext cx="2261117" cy="184666"/>
            <a:chOff x="1354287" y="1683880"/>
            <a:chExt cx="2261117" cy="184666"/>
          </a:xfrm>
        </p:grpSpPr>
        <p:grpSp>
          <p:nvGrpSpPr>
            <p:cNvPr id="215" name="그룹 214">
              <a:extLst>
                <a:ext uri="{FF2B5EF4-FFF2-40B4-BE49-F238E27FC236}">
                  <a16:creationId xmlns:a16="http://schemas.microsoft.com/office/drawing/2014/main" id="{E0E89CA8-55C2-E5BC-D95F-ACFEC623A9C2}"/>
                </a:ext>
              </a:extLst>
            </p:cNvPr>
            <p:cNvGrpSpPr/>
            <p:nvPr/>
          </p:nvGrpSpPr>
          <p:grpSpPr>
            <a:xfrm>
              <a:off x="1354287" y="1683880"/>
              <a:ext cx="958150" cy="184666"/>
              <a:chOff x="1354287" y="1683880"/>
              <a:chExt cx="958150" cy="184666"/>
            </a:xfrm>
          </p:grpSpPr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7A2565DC-46C3-2F5F-E8EB-D69F79152785}"/>
                  </a:ext>
                </a:extLst>
              </p:cNvPr>
              <p:cNvSpPr txBox="1"/>
              <p:nvPr/>
            </p:nvSpPr>
            <p:spPr>
              <a:xfrm>
                <a:off x="1823521" y="1683880"/>
                <a:ext cx="488916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20,000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  <p:sp>
            <p:nvSpPr>
              <p:cNvPr id="221" name="TextBox 220">
                <a:extLst>
                  <a:ext uri="{FF2B5EF4-FFF2-40B4-BE49-F238E27FC236}">
                    <a16:creationId xmlns:a16="http://schemas.microsoft.com/office/drawing/2014/main" id="{098E884E-F956-CDE5-E12B-82F5F57AE81F}"/>
                  </a:ext>
                </a:extLst>
              </p:cNvPr>
              <p:cNvSpPr txBox="1"/>
              <p:nvPr/>
            </p:nvSpPr>
            <p:spPr>
              <a:xfrm>
                <a:off x="1354287" y="1742442"/>
                <a:ext cx="301366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개설 수</a:t>
                </a:r>
                <a:endParaRPr kumimoji="1" lang="x-none" altLang="en-US" sz="700" dirty="0"/>
              </a:p>
            </p:txBody>
          </p:sp>
        </p:grpSp>
        <p:grpSp>
          <p:nvGrpSpPr>
            <p:cNvPr id="216" name="그룹 215">
              <a:extLst>
                <a:ext uri="{FF2B5EF4-FFF2-40B4-BE49-F238E27FC236}">
                  <a16:creationId xmlns:a16="http://schemas.microsoft.com/office/drawing/2014/main" id="{5FA7437A-ABA7-43CA-F94A-1208A87DFC91}"/>
                </a:ext>
              </a:extLst>
            </p:cNvPr>
            <p:cNvGrpSpPr/>
            <p:nvPr/>
          </p:nvGrpSpPr>
          <p:grpSpPr>
            <a:xfrm>
              <a:off x="2481491" y="1683880"/>
              <a:ext cx="1133913" cy="184666"/>
              <a:chOff x="2481491" y="1683880"/>
              <a:chExt cx="1133913" cy="184666"/>
            </a:xfrm>
          </p:grpSpPr>
          <p:sp>
            <p:nvSpPr>
              <p:cNvPr id="218" name="TextBox 217">
                <a:extLst>
                  <a:ext uri="{FF2B5EF4-FFF2-40B4-BE49-F238E27FC236}">
                    <a16:creationId xmlns:a16="http://schemas.microsoft.com/office/drawing/2014/main" id="{125DC9C1-8079-658E-4278-1965C3845B0F}"/>
                  </a:ext>
                </a:extLst>
              </p:cNvPr>
              <p:cNvSpPr txBox="1"/>
              <p:nvPr/>
            </p:nvSpPr>
            <p:spPr>
              <a:xfrm>
                <a:off x="2481491" y="1738328"/>
                <a:ext cx="391133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참여자 수</a:t>
                </a:r>
                <a:endParaRPr kumimoji="1" lang="x-none" altLang="en-US" sz="700" dirty="0"/>
              </a:p>
            </p:txBody>
          </p:sp>
          <p:sp>
            <p:nvSpPr>
              <p:cNvPr id="219" name="TextBox 218">
                <a:extLst>
                  <a:ext uri="{FF2B5EF4-FFF2-40B4-BE49-F238E27FC236}">
                    <a16:creationId xmlns:a16="http://schemas.microsoft.com/office/drawing/2014/main" id="{2A9E8195-929C-B8EC-1836-53D36099CAEC}"/>
                  </a:ext>
                </a:extLst>
              </p:cNvPr>
              <p:cNvSpPr txBox="1"/>
              <p:nvPr/>
            </p:nvSpPr>
            <p:spPr>
              <a:xfrm>
                <a:off x="3036720" y="1683880"/>
                <a:ext cx="578684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241,019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</p:grpSp>
        <p:cxnSp>
          <p:nvCxnSpPr>
            <p:cNvPr id="217" name="직선 연결선[R] 273">
              <a:extLst>
                <a:ext uri="{FF2B5EF4-FFF2-40B4-BE49-F238E27FC236}">
                  <a16:creationId xmlns:a16="http://schemas.microsoft.com/office/drawing/2014/main" id="{9493A814-F21F-133B-3032-A3642A7D9E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21339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2" name="타원 221">
            <a:extLst>
              <a:ext uri="{FF2B5EF4-FFF2-40B4-BE49-F238E27FC236}">
                <a16:creationId xmlns:a16="http://schemas.microsoft.com/office/drawing/2014/main" id="{50FD2A1E-D60B-1D88-E983-988565CA361C}"/>
              </a:ext>
            </a:extLst>
          </p:cNvPr>
          <p:cNvSpPr/>
          <p:nvPr/>
        </p:nvSpPr>
        <p:spPr>
          <a:xfrm>
            <a:off x="1150446" y="1301614"/>
            <a:ext cx="108000" cy="108000"/>
          </a:xfrm>
          <a:prstGeom prst="ellipse">
            <a:avLst/>
          </a:prstGeom>
          <a:ln w="12700">
            <a:solidFill>
              <a:srgbClr val="E2E2E2"/>
            </a:solidFill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en-US" altLang="ko-KR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!</a:t>
            </a:r>
            <a:endParaRPr lang="ko-KR" altLang="en-US" sz="600" b="1" dirty="0">
              <a:solidFill>
                <a:schemeClr val="tx1">
                  <a:lumMod val="65000"/>
                  <a:lumOff val="3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23" name="모서리가 둥근 사각형 설명선 11">
            <a:extLst>
              <a:ext uri="{FF2B5EF4-FFF2-40B4-BE49-F238E27FC236}">
                <a16:creationId xmlns:a16="http://schemas.microsoft.com/office/drawing/2014/main" id="{697FE232-6427-F622-7798-5E2CECAD4E00}"/>
              </a:ext>
            </a:extLst>
          </p:cNvPr>
          <p:cNvSpPr/>
          <p:nvPr/>
        </p:nvSpPr>
        <p:spPr>
          <a:xfrm>
            <a:off x="275311" y="1466613"/>
            <a:ext cx="3274931" cy="128919"/>
          </a:xfrm>
          <a:prstGeom prst="wedgeRoundRectCallout">
            <a:avLst>
              <a:gd name="adj1" fmla="val -21595"/>
              <a:gd name="adj2" fmla="val -76846"/>
              <a:gd name="adj3" fmla="val 16667"/>
            </a:avLst>
          </a:prstGeom>
          <a:solidFill>
            <a:srgbClr val="7F7F7F">
              <a:alpha val="69804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학기 시작일부터 현재까지 누적된 온라인수업과 영상 수업의 통계를 확인할 수 있습니다</a:t>
            </a:r>
            <a:r>
              <a:rPr lang="en-US" altLang="ko-KR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r>
              <a:rPr lang="ko-KR" altLang="en-US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 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31D47EC-594C-D46D-0743-B5BCB9585ED8}"/>
              </a:ext>
            </a:extLst>
          </p:cNvPr>
          <p:cNvSpPr/>
          <p:nvPr/>
        </p:nvSpPr>
        <p:spPr>
          <a:xfrm>
            <a:off x="4663068" y="2812037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F384C46F-363B-97E2-D7C0-15F2262773F9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62" name="직선 연결선[R] 251">
            <a:extLst>
              <a:ext uri="{FF2B5EF4-FFF2-40B4-BE49-F238E27FC236}">
                <a16:creationId xmlns:a16="http://schemas.microsoft.com/office/drawing/2014/main" id="{9DBAFA18-A511-DEB9-45D0-4383769763F5}"/>
              </a:ext>
            </a:extLst>
          </p:cNvPr>
          <p:cNvCxnSpPr>
            <a:cxnSpLocks/>
          </p:cNvCxnSpPr>
          <p:nvPr/>
        </p:nvCxnSpPr>
        <p:spPr>
          <a:xfrm>
            <a:off x="5919194" y="1696406"/>
            <a:ext cx="0" cy="535353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>
            <a:extLst>
              <a:ext uri="{FF2B5EF4-FFF2-40B4-BE49-F238E27FC236}">
                <a16:creationId xmlns:a16="http://schemas.microsoft.com/office/drawing/2014/main" id="{1982035C-1E55-3309-C82A-3B93166E4D16}"/>
              </a:ext>
            </a:extLst>
          </p:cNvPr>
          <p:cNvSpPr txBox="1"/>
          <p:nvPr/>
        </p:nvSpPr>
        <p:spPr>
          <a:xfrm>
            <a:off x="4259061" y="1754610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 dirty="0"/>
              <a:t>화상 수업</a:t>
            </a:r>
            <a:endParaRPr kumimoji="1" lang="x-none" altLang="en-US" sz="900" b="1" dirty="0"/>
          </a:p>
        </p:txBody>
      </p: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C28E33BC-0DE1-1BC0-F21B-4FE38783BBF1}"/>
              </a:ext>
            </a:extLst>
          </p:cNvPr>
          <p:cNvGrpSpPr/>
          <p:nvPr/>
        </p:nvGrpSpPr>
        <p:grpSpPr>
          <a:xfrm>
            <a:off x="3379373" y="1986722"/>
            <a:ext cx="2261117" cy="184666"/>
            <a:chOff x="1354287" y="1683880"/>
            <a:chExt cx="2261117" cy="184666"/>
          </a:xfrm>
        </p:grpSpPr>
        <p:grpSp>
          <p:nvGrpSpPr>
            <p:cNvPr id="256" name="그룹 255">
              <a:extLst>
                <a:ext uri="{FF2B5EF4-FFF2-40B4-BE49-F238E27FC236}">
                  <a16:creationId xmlns:a16="http://schemas.microsoft.com/office/drawing/2014/main" id="{F2EBDDA9-8FCC-9D17-4AE9-EFCFFAB44229}"/>
                </a:ext>
              </a:extLst>
            </p:cNvPr>
            <p:cNvGrpSpPr/>
            <p:nvPr/>
          </p:nvGrpSpPr>
          <p:grpSpPr>
            <a:xfrm>
              <a:off x="1354287" y="1683880"/>
              <a:ext cx="958150" cy="184666"/>
              <a:chOff x="1354287" y="1683880"/>
              <a:chExt cx="958150" cy="184666"/>
            </a:xfrm>
          </p:grpSpPr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B47E021C-9FF7-0BBF-7FD1-E1718C2E815F}"/>
                  </a:ext>
                </a:extLst>
              </p:cNvPr>
              <p:cNvSpPr txBox="1"/>
              <p:nvPr/>
            </p:nvSpPr>
            <p:spPr>
              <a:xfrm>
                <a:off x="1823521" y="1683880"/>
                <a:ext cx="488916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20,000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  <p:sp>
            <p:nvSpPr>
              <p:cNvPr id="263" name="TextBox 262">
                <a:extLst>
                  <a:ext uri="{FF2B5EF4-FFF2-40B4-BE49-F238E27FC236}">
                    <a16:creationId xmlns:a16="http://schemas.microsoft.com/office/drawing/2014/main" id="{374013E1-C7C6-2EF2-AE4B-B49101DF814F}"/>
                  </a:ext>
                </a:extLst>
              </p:cNvPr>
              <p:cNvSpPr txBox="1"/>
              <p:nvPr/>
            </p:nvSpPr>
            <p:spPr>
              <a:xfrm>
                <a:off x="1354287" y="1742442"/>
                <a:ext cx="301366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개설 수</a:t>
                </a:r>
                <a:endParaRPr kumimoji="1" lang="x-none" altLang="en-US" sz="700" dirty="0"/>
              </a:p>
            </p:txBody>
          </p:sp>
        </p:grpSp>
        <p:grpSp>
          <p:nvGrpSpPr>
            <p:cNvPr id="257" name="그룹 256">
              <a:extLst>
                <a:ext uri="{FF2B5EF4-FFF2-40B4-BE49-F238E27FC236}">
                  <a16:creationId xmlns:a16="http://schemas.microsoft.com/office/drawing/2014/main" id="{89363294-FC36-FE79-0DA0-709FFA6B4EEE}"/>
                </a:ext>
              </a:extLst>
            </p:cNvPr>
            <p:cNvGrpSpPr/>
            <p:nvPr/>
          </p:nvGrpSpPr>
          <p:grpSpPr>
            <a:xfrm>
              <a:off x="2481491" y="1683880"/>
              <a:ext cx="1133913" cy="184666"/>
              <a:chOff x="2481491" y="1683880"/>
              <a:chExt cx="1133913" cy="184666"/>
            </a:xfrm>
          </p:grpSpPr>
          <p:sp>
            <p:nvSpPr>
              <p:cNvPr id="259" name="TextBox 258">
                <a:extLst>
                  <a:ext uri="{FF2B5EF4-FFF2-40B4-BE49-F238E27FC236}">
                    <a16:creationId xmlns:a16="http://schemas.microsoft.com/office/drawing/2014/main" id="{C08DBA22-B7F6-241A-7E8F-A24AA23245AC}"/>
                  </a:ext>
                </a:extLst>
              </p:cNvPr>
              <p:cNvSpPr txBox="1"/>
              <p:nvPr/>
            </p:nvSpPr>
            <p:spPr>
              <a:xfrm>
                <a:off x="2481491" y="1738328"/>
                <a:ext cx="391133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참여자 수</a:t>
                </a:r>
                <a:endParaRPr kumimoji="1" lang="x-none" altLang="en-US" sz="700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6FBF163B-7FEE-FE72-BF06-278160DE7A96}"/>
                  </a:ext>
                </a:extLst>
              </p:cNvPr>
              <p:cNvSpPr txBox="1"/>
              <p:nvPr/>
            </p:nvSpPr>
            <p:spPr>
              <a:xfrm>
                <a:off x="3036720" y="1683880"/>
                <a:ext cx="578684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241,019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</p:grpSp>
        <p:cxnSp>
          <p:nvCxnSpPr>
            <p:cNvPr id="258" name="직선 연결선[R] 273">
              <a:extLst>
                <a:ext uri="{FF2B5EF4-FFF2-40B4-BE49-F238E27FC236}">
                  <a16:creationId xmlns:a16="http://schemas.microsoft.com/office/drawing/2014/main" id="{23C00283-4814-1E75-1B3E-CC7DD2C02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21339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17595F0F-8C66-8515-E65B-6FAFDD53DAA3}"/>
              </a:ext>
            </a:extLst>
          </p:cNvPr>
          <p:cNvGrpSpPr/>
          <p:nvPr/>
        </p:nvGrpSpPr>
        <p:grpSpPr>
          <a:xfrm>
            <a:off x="588927" y="1986722"/>
            <a:ext cx="2261117" cy="184666"/>
            <a:chOff x="1354287" y="1683880"/>
            <a:chExt cx="2261117" cy="184666"/>
          </a:xfrm>
        </p:grpSpPr>
        <p:grpSp>
          <p:nvGrpSpPr>
            <p:cNvPr id="265" name="그룹 264">
              <a:extLst>
                <a:ext uri="{FF2B5EF4-FFF2-40B4-BE49-F238E27FC236}">
                  <a16:creationId xmlns:a16="http://schemas.microsoft.com/office/drawing/2014/main" id="{82B1C2B4-9D55-ABBE-C688-5D487AB5F6C5}"/>
                </a:ext>
              </a:extLst>
            </p:cNvPr>
            <p:cNvGrpSpPr/>
            <p:nvPr/>
          </p:nvGrpSpPr>
          <p:grpSpPr>
            <a:xfrm>
              <a:off x="1354287" y="1683880"/>
              <a:ext cx="958150" cy="184666"/>
              <a:chOff x="1354287" y="1683880"/>
              <a:chExt cx="958150" cy="184666"/>
            </a:xfrm>
          </p:grpSpPr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id="{CF9007FF-70AD-4A7D-96CC-F34E0D04C0A7}"/>
                  </a:ext>
                </a:extLst>
              </p:cNvPr>
              <p:cNvSpPr txBox="1"/>
              <p:nvPr/>
            </p:nvSpPr>
            <p:spPr>
              <a:xfrm>
                <a:off x="1823521" y="1683880"/>
                <a:ext cx="488916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20,000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075F3AE3-09DB-9F66-E590-58020E79D107}"/>
                  </a:ext>
                </a:extLst>
              </p:cNvPr>
              <p:cNvSpPr txBox="1"/>
              <p:nvPr/>
            </p:nvSpPr>
            <p:spPr>
              <a:xfrm>
                <a:off x="1354287" y="1742442"/>
                <a:ext cx="301366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개설 수</a:t>
                </a:r>
                <a:endParaRPr kumimoji="1" lang="x-none" altLang="en-US" sz="700" dirty="0"/>
              </a:p>
            </p:txBody>
          </p:sp>
        </p:grp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44DF717B-9926-B35C-7238-27B5635336CD}"/>
                </a:ext>
              </a:extLst>
            </p:cNvPr>
            <p:cNvGrpSpPr/>
            <p:nvPr/>
          </p:nvGrpSpPr>
          <p:grpSpPr>
            <a:xfrm>
              <a:off x="2481490" y="1683880"/>
              <a:ext cx="1133914" cy="184666"/>
              <a:chOff x="2481490" y="1683880"/>
              <a:chExt cx="1133914" cy="184666"/>
            </a:xfrm>
          </p:grpSpPr>
          <p:sp>
            <p:nvSpPr>
              <p:cNvPr id="268" name="TextBox 267">
                <a:extLst>
                  <a:ext uri="{FF2B5EF4-FFF2-40B4-BE49-F238E27FC236}">
                    <a16:creationId xmlns:a16="http://schemas.microsoft.com/office/drawing/2014/main" id="{906F40FD-64B7-E4AB-D8CF-ACC0EE88266E}"/>
                  </a:ext>
                </a:extLst>
              </p:cNvPr>
              <p:cNvSpPr txBox="1"/>
              <p:nvPr/>
            </p:nvSpPr>
            <p:spPr>
              <a:xfrm>
                <a:off x="2481490" y="1738328"/>
                <a:ext cx="391134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 dirty="0"/>
                  <a:t>참여자 수</a:t>
                </a:r>
                <a:endParaRPr kumimoji="1" lang="x-none" altLang="en-US" sz="700" dirty="0"/>
              </a:p>
            </p:txBody>
          </p:sp>
          <p:sp>
            <p:nvSpPr>
              <p:cNvPr id="269" name="TextBox 268">
                <a:extLst>
                  <a:ext uri="{FF2B5EF4-FFF2-40B4-BE49-F238E27FC236}">
                    <a16:creationId xmlns:a16="http://schemas.microsoft.com/office/drawing/2014/main" id="{2EF60AEE-D1B8-6CD6-83A4-4D3CD2F08E43}"/>
                  </a:ext>
                </a:extLst>
              </p:cNvPr>
              <p:cNvSpPr txBox="1"/>
              <p:nvPr/>
            </p:nvSpPr>
            <p:spPr>
              <a:xfrm>
                <a:off x="3036720" y="1683880"/>
                <a:ext cx="578684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200" b="1" dirty="0">
                    <a:latin typeface="+mn-ea"/>
                  </a:rPr>
                  <a:t>241,019</a:t>
                </a:r>
                <a:endParaRPr kumimoji="1" lang="x-none" altLang="en-US" sz="1200" b="1" dirty="0">
                  <a:latin typeface="+mn-ea"/>
                </a:endParaRPr>
              </a:p>
            </p:txBody>
          </p:sp>
        </p:grpSp>
        <p:cxnSp>
          <p:nvCxnSpPr>
            <p:cNvPr id="267" name="직선 연결선[R] 273">
              <a:extLst>
                <a:ext uri="{FF2B5EF4-FFF2-40B4-BE49-F238E27FC236}">
                  <a16:creationId xmlns:a16="http://schemas.microsoft.com/office/drawing/2014/main" id="{528FBF59-9B98-052D-F65E-64DF343C88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421339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2" name="직사각형 281">
            <a:extLst>
              <a:ext uri="{FF2B5EF4-FFF2-40B4-BE49-F238E27FC236}">
                <a16:creationId xmlns:a16="http://schemas.microsoft.com/office/drawing/2014/main" id="{18BC15E9-1525-F4FC-C3AE-A3226211436F}"/>
              </a:ext>
            </a:extLst>
          </p:cNvPr>
          <p:cNvSpPr/>
          <p:nvPr/>
        </p:nvSpPr>
        <p:spPr>
          <a:xfrm>
            <a:off x="9354247" y="5749005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3" name="직사각형 282">
            <a:extLst>
              <a:ext uri="{FF2B5EF4-FFF2-40B4-BE49-F238E27FC236}">
                <a16:creationId xmlns:a16="http://schemas.microsoft.com/office/drawing/2014/main" id="{4AB4CC01-73B0-07EF-1C95-34ACCD091E21}"/>
              </a:ext>
            </a:extLst>
          </p:cNvPr>
          <p:cNvSpPr/>
          <p:nvPr/>
        </p:nvSpPr>
        <p:spPr>
          <a:xfrm>
            <a:off x="10711202" y="5738701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284" name="직사각형 283">
            <a:extLst>
              <a:ext uri="{FF2B5EF4-FFF2-40B4-BE49-F238E27FC236}">
                <a16:creationId xmlns:a16="http://schemas.microsoft.com/office/drawing/2014/main" id="{F17CCC7C-EDBF-58ED-7540-A3CB268DCE69}"/>
              </a:ext>
            </a:extLst>
          </p:cNvPr>
          <p:cNvSpPr/>
          <p:nvPr/>
        </p:nvSpPr>
        <p:spPr>
          <a:xfrm>
            <a:off x="9192676" y="5601470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285" name="직사각형 284">
            <a:extLst>
              <a:ext uri="{FF2B5EF4-FFF2-40B4-BE49-F238E27FC236}">
                <a16:creationId xmlns:a16="http://schemas.microsoft.com/office/drawing/2014/main" id="{6B1DAF82-221E-B185-5CFA-5048A44A5895}"/>
              </a:ext>
            </a:extLst>
          </p:cNvPr>
          <p:cNvSpPr/>
          <p:nvPr/>
        </p:nvSpPr>
        <p:spPr>
          <a:xfrm>
            <a:off x="10755374" y="5601470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4EF9C9E7-C798-7019-2076-CA3ED098930C}"/>
              </a:ext>
            </a:extLst>
          </p:cNvPr>
          <p:cNvSpPr txBox="1"/>
          <p:nvPr/>
        </p:nvSpPr>
        <p:spPr>
          <a:xfrm>
            <a:off x="405057" y="3237361"/>
            <a:ext cx="82875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/>
              <a:t>수업 유형 별 통계</a:t>
            </a:r>
            <a:endParaRPr kumimoji="1" lang="x-none" altLang="en-US" sz="800" dirty="0"/>
          </a:p>
        </p:txBody>
      </p:sp>
      <p:cxnSp>
        <p:nvCxnSpPr>
          <p:cNvPr id="208" name="직선 연결선 207">
            <a:extLst>
              <a:ext uri="{FF2B5EF4-FFF2-40B4-BE49-F238E27FC236}">
                <a16:creationId xmlns:a16="http://schemas.microsoft.com/office/drawing/2014/main" id="{496CB68E-DA40-2A85-A720-9607C091AEC9}"/>
              </a:ext>
            </a:extLst>
          </p:cNvPr>
          <p:cNvCxnSpPr/>
          <p:nvPr/>
        </p:nvCxnSpPr>
        <p:spPr>
          <a:xfrm>
            <a:off x="390973" y="3091616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65810CBD-439F-F345-B1D9-DFB948B4F428}"/>
              </a:ext>
            </a:extLst>
          </p:cNvPr>
          <p:cNvGrpSpPr/>
          <p:nvPr/>
        </p:nvGrpSpPr>
        <p:grpSpPr>
          <a:xfrm>
            <a:off x="28575" y="5853861"/>
            <a:ext cx="8917781" cy="111326"/>
            <a:chOff x="313561" y="3532494"/>
            <a:chExt cx="10875376" cy="84019"/>
          </a:xfrm>
        </p:grpSpPr>
        <p:grpSp>
          <p:nvGrpSpPr>
            <p:cNvPr id="212" name="그룹 211">
              <a:extLst>
                <a:ext uri="{FF2B5EF4-FFF2-40B4-BE49-F238E27FC236}">
                  <a16:creationId xmlns:a16="http://schemas.microsoft.com/office/drawing/2014/main" id="{FC701649-DFC1-23C6-0420-B511B5DE7487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01" name="Cutout">
                <a:extLst>
                  <a:ext uri="{FF2B5EF4-FFF2-40B4-BE49-F238E27FC236}">
                    <a16:creationId xmlns:a16="http://schemas.microsoft.com/office/drawing/2014/main" id="{CBEF0554-77BD-FBFA-719F-7CAB701E1249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8" name="Fill">
                  <a:extLst>
                    <a:ext uri="{FF2B5EF4-FFF2-40B4-BE49-F238E27FC236}">
                      <a16:creationId xmlns:a16="http://schemas.microsoft.com/office/drawing/2014/main" id="{915BDA7A-26D6-B898-3983-DB7049AC2A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9" name="Border">
                  <a:extLst>
                    <a:ext uri="{FF2B5EF4-FFF2-40B4-BE49-F238E27FC236}">
                      <a16:creationId xmlns:a16="http://schemas.microsoft.com/office/drawing/2014/main" id="{FAC1DD96-371F-2D7D-E1C6-9A214B3F91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2" name="Cutout">
                <a:extLst>
                  <a:ext uri="{FF2B5EF4-FFF2-40B4-BE49-F238E27FC236}">
                    <a16:creationId xmlns:a16="http://schemas.microsoft.com/office/drawing/2014/main" id="{0AE2F261-09E2-1C85-6628-DFEB136C751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6" name="Fill">
                  <a:extLst>
                    <a:ext uri="{FF2B5EF4-FFF2-40B4-BE49-F238E27FC236}">
                      <a16:creationId xmlns:a16="http://schemas.microsoft.com/office/drawing/2014/main" id="{201428FD-EA6E-D4E5-6FEC-B92B01B68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Border">
                  <a:extLst>
                    <a:ext uri="{FF2B5EF4-FFF2-40B4-BE49-F238E27FC236}">
                      <a16:creationId xmlns:a16="http://schemas.microsoft.com/office/drawing/2014/main" id="{8474C7EA-2690-C57D-B32F-16E94C97D98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3" name="Cutout">
                <a:extLst>
                  <a:ext uri="{FF2B5EF4-FFF2-40B4-BE49-F238E27FC236}">
                    <a16:creationId xmlns:a16="http://schemas.microsoft.com/office/drawing/2014/main" id="{9037A5A7-2C68-C859-0659-A3CC0C8F12F9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4" name="Fill">
                  <a:extLst>
                    <a:ext uri="{FF2B5EF4-FFF2-40B4-BE49-F238E27FC236}">
                      <a16:creationId xmlns:a16="http://schemas.microsoft.com/office/drawing/2014/main" id="{6BB33848-4D76-D50A-1E54-20607E5C1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5" name="Border">
                  <a:extLst>
                    <a:ext uri="{FF2B5EF4-FFF2-40B4-BE49-F238E27FC236}">
                      <a16:creationId xmlns:a16="http://schemas.microsoft.com/office/drawing/2014/main" id="{378A4A7E-E4A6-6492-C567-A644161A5D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CF0DD5BF-F26F-BFA4-D158-41619B0D08FB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92" name="Cutout">
                <a:extLst>
                  <a:ext uri="{FF2B5EF4-FFF2-40B4-BE49-F238E27FC236}">
                    <a16:creationId xmlns:a16="http://schemas.microsoft.com/office/drawing/2014/main" id="{FC30E260-8491-CF33-403D-304EA194523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9" name="Fill">
                  <a:extLst>
                    <a:ext uri="{FF2B5EF4-FFF2-40B4-BE49-F238E27FC236}">
                      <a16:creationId xmlns:a16="http://schemas.microsoft.com/office/drawing/2014/main" id="{F8BA265B-E700-6894-206C-C07D0A6C7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0" name="Border">
                  <a:extLst>
                    <a:ext uri="{FF2B5EF4-FFF2-40B4-BE49-F238E27FC236}">
                      <a16:creationId xmlns:a16="http://schemas.microsoft.com/office/drawing/2014/main" id="{343CAAAA-1DEA-C4DB-811A-889D7F1E9D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3" name="Cutout">
                <a:extLst>
                  <a:ext uri="{FF2B5EF4-FFF2-40B4-BE49-F238E27FC236}">
                    <a16:creationId xmlns:a16="http://schemas.microsoft.com/office/drawing/2014/main" id="{79ECCC3C-B767-5EF3-B39C-3361443DAB4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7" name="Fill">
                  <a:extLst>
                    <a:ext uri="{FF2B5EF4-FFF2-40B4-BE49-F238E27FC236}">
                      <a16:creationId xmlns:a16="http://schemas.microsoft.com/office/drawing/2014/main" id="{773D3095-26DC-6716-F519-AC505D54B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8" name="Border">
                  <a:extLst>
                    <a:ext uri="{FF2B5EF4-FFF2-40B4-BE49-F238E27FC236}">
                      <a16:creationId xmlns:a16="http://schemas.microsoft.com/office/drawing/2014/main" id="{1671996F-C471-0D99-51AA-D5C3B14B3E2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4" name="Cutout">
                <a:extLst>
                  <a:ext uri="{FF2B5EF4-FFF2-40B4-BE49-F238E27FC236}">
                    <a16:creationId xmlns:a16="http://schemas.microsoft.com/office/drawing/2014/main" id="{F6119D7C-206B-14C6-C2F4-3399EC0D406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5" name="Fill">
                  <a:extLst>
                    <a:ext uri="{FF2B5EF4-FFF2-40B4-BE49-F238E27FC236}">
                      <a16:creationId xmlns:a16="http://schemas.microsoft.com/office/drawing/2014/main" id="{74E38F17-FCBC-5810-12F8-3558CFBCD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6" name="Border">
                  <a:extLst>
                    <a:ext uri="{FF2B5EF4-FFF2-40B4-BE49-F238E27FC236}">
                      <a16:creationId xmlns:a16="http://schemas.microsoft.com/office/drawing/2014/main" id="{44D9CB14-1BF1-19AB-48C3-23A975F17E5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61" name="그룹 260">
              <a:extLst>
                <a:ext uri="{FF2B5EF4-FFF2-40B4-BE49-F238E27FC236}">
                  <a16:creationId xmlns:a16="http://schemas.microsoft.com/office/drawing/2014/main" id="{A3D6E557-BDD2-33AB-0B60-73CD8FCCC958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79" name="Cutout">
                <a:extLst>
                  <a:ext uri="{FF2B5EF4-FFF2-40B4-BE49-F238E27FC236}">
                    <a16:creationId xmlns:a16="http://schemas.microsoft.com/office/drawing/2014/main" id="{D0D27FBC-110E-D80B-18FB-4F08F87F07F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0" name="Fill">
                  <a:extLst>
                    <a:ext uri="{FF2B5EF4-FFF2-40B4-BE49-F238E27FC236}">
                      <a16:creationId xmlns:a16="http://schemas.microsoft.com/office/drawing/2014/main" id="{DDE50491-27CE-7792-48B5-1BD5CB07E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1" name="Border">
                  <a:extLst>
                    <a:ext uri="{FF2B5EF4-FFF2-40B4-BE49-F238E27FC236}">
                      <a16:creationId xmlns:a16="http://schemas.microsoft.com/office/drawing/2014/main" id="{BB909059-6FA0-805C-4ACC-97F48120CA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0" name="Cutout">
                <a:extLst>
                  <a:ext uri="{FF2B5EF4-FFF2-40B4-BE49-F238E27FC236}">
                    <a16:creationId xmlns:a16="http://schemas.microsoft.com/office/drawing/2014/main" id="{2EABCA09-CFD6-A531-4219-7D158A389A1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8" name="Fill">
                  <a:extLst>
                    <a:ext uri="{FF2B5EF4-FFF2-40B4-BE49-F238E27FC236}">
                      <a16:creationId xmlns:a16="http://schemas.microsoft.com/office/drawing/2014/main" id="{8306A205-EE7F-F19C-5ABD-61E674B1BE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9" name="Border">
                  <a:extLst>
                    <a:ext uri="{FF2B5EF4-FFF2-40B4-BE49-F238E27FC236}">
                      <a16:creationId xmlns:a16="http://schemas.microsoft.com/office/drawing/2014/main" id="{2B84BD33-1343-2EA4-BFF3-6BF615345D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1" name="Cutout">
                <a:extLst>
                  <a:ext uri="{FF2B5EF4-FFF2-40B4-BE49-F238E27FC236}">
                    <a16:creationId xmlns:a16="http://schemas.microsoft.com/office/drawing/2014/main" id="{693CCB51-963E-66CA-336E-017C70BA387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6" name="Fill">
                  <a:extLst>
                    <a:ext uri="{FF2B5EF4-FFF2-40B4-BE49-F238E27FC236}">
                      <a16:creationId xmlns:a16="http://schemas.microsoft.com/office/drawing/2014/main" id="{2945F225-C5BC-E939-6F77-E13D611A9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7" name="Border">
                  <a:extLst>
                    <a:ext uri="{FF2B5EF4-FFF2-40B4-BE49-F238E27FC236}">
                      <a16:creationId xmlns:a16="http://schemas.microsoft.com/office/drawing/2014/main" id="{C3C72503-195D-26A1-B76F-D5CCC8BF55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310" name="타원 309">
            <a:extLst>
              <a:ext uri="{FF2B5EF4-FFF2-40B4-BE49-F238E27FC236}">
                <a16:creationId xmlns:a16="http://schemas.microsoft.com/office/drawing/2014/main" id="{C33B410A-F909-661B-3413-1503DD9561E2}"/>
              </a:ext>
            </a:extLst>
          </p:cNvPr>
          <p:cNvSpPr/>
          <p:nvPr/>
        </p:nvSpPr>
        <p:spPr>
          <a:xfrm>
            <a:off x="253278" y="285110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0403331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631670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BO-K-STA-003(2/2)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수업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-2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C6F94EC5-3CE9-AD32-3DCB-A8C48513B8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4934647"/>
              </p:ext>
            </p:extLst>
          </p:nvPr>
        </p:nvGraphicFramePr>
        <p:xfrm>
          <a:off x="9042400" y="1315767"/>
          <a:ext cx="3037052" cy="3027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54916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별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우상단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유형 별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개설 현황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별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694161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개설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일자의 수업 개설 현황을 차트로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길어질 시 스크롤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날짜별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현황이 아닌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~24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시의 시간 별 현황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(00:00~01:00, 01:00~02:00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표기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정보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화면설계와 동일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92858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선생님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7894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별 통계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최신 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1677504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8BB4C20-FC05-5790-5E8D-E76C73D1BF17}"/>
              </a:ext>
            </a:extLst>
          </p:cNvPr>
          <p:cNvSpPr txBox="1"/>
          <p:nvPr/>
        </p:nvSpPr>
        <p:spPr>
          <a:xfrm>
            <a:off x="522190" y="4131359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별 통계</a:t>
            </a:r>
            <a:endParaRPr kumimoji="1" lang="x-none" altLang="en-US" sz="800" b="1" dirty="0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8CB136A-3718-2558-67C2-3E65764249A4}"/>
              </a:ext>
            </a:extLst>
          </p:cNvPr>
          <p:cNvSpPr/>
          <p:nvPr/>
        </p:nvSpPr>
        <p:spPr>
          <a:xfrm>
            <a:off x="467426" y="4369199"/>
            <a:ext cx="8124380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C8CCEEC-A078-134F-303B-CCD95D3F942B}"/>
              </a:ext>
            </a:extLst>
          </p:cNvPr>
          <p:cNvSpPr txBox="1"/>
          <p:nvPr/>
        </p:nvSpPr>
        <p:spPr>
          <a:xfrm>
            <a:off x="3137860" y="641606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25" name="Google Shape;877;p22">
            <a:extLst>
              <a:ext uri="{FF2B5EF4-FFF2-40B4-BE49-F238E27FC236}">
                <a16:creationId xmlns:a16="http://schemas.microsoft.com/office/drawing/2014/main" id="{EF3B5AFB-E218-4EEB-ACA0-BD6705BECA10}"/>
              </a:ext>
            </a:extLst>
          </p:cNvPr>
          <p:cNvSpPr/>
          <p:nvPr/>
        </p:nvSpPr>
        <p:spPr>
          <a:xfrm>
            <a:off x="3407821" y="4486051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6" name="Google Shape;884;p22">
            <a:extLst>
              <a:ext uri="{FF2B5EF4-FFF2-40B4-BE49-F238E27FC236}">
                <a16:creationId xmlns:a16="http://schemas.microsoft.com/office/drawing/2014/main" id="{FA4E0874-589D-CE73-A9AC-54DC32B8EAAE}"/>
              </a:ext>
            </a:extLst>
          </p:cNvPr>
          <p:cNvSpPr/>
          <p:nvPr/>
        </p:nvSpPr>
        <p:spPr>
          <a:xfrm>
            <a:off x="7947931" y="4486051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FEF7475-4AFE-2F91-5CAC-A76780EC23C8}"/>
              </a:ext>
            </a:extLst>
          </p:cNvPr>
          <p:cNvSpPr/>
          <p:nvPr/>
        </p:nvSpPr>
        <p:spPr>
          <a:xfrm>
            <a:off x="547132" y="4486051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37C3E22B-D121-5F75-1D40-95D407E65C09}"/>
              </a:ext>
            </a:extLst>
          </p:cNvPr>
          <p:cNvSpPr/>
          <p:nvPr/>
        </p:nvSpPr>
        <p:spPr>
          <a:xfrm>
            <a:off x="285768" y="19383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0" name="Google Shape;879;p22">
            <a:extLst>
              <a:ext uri="{FF2B5EF4-FFF2-40B4-BE49-F238E27FC236}">
                <a16:creationId xmlns:a16="http://schemas.microsoft.com/office/drawing/2014/main" id="{E4C0F9D4-4363-BA49-4F87-9E2039F04B94}"/>
              </a:ext>
            </a:extLst>
          </p:cNvPr>
          <p:cNvSpPr/>
          <p:nvPr/>
        </p:nvSpPr>
        <p:spPr>
          <a:xfrm>
            <a:off x="574776" y="4478431"/>
            <a:ext cx="562135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수업명  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501E7AA-5D3E-2E76-07FF-26CAAA337B22}"/>
              </a:ext>
            </a:extLst>
          </p:cNvPr>
          <p:cNvGrpSpPr/>
          <p:nvPr/>
        </p:nvGrpSpPr>
        <p:grpSpPr>
          <a:xfrm>
            <a:off x="73655" y="857577"/>
            <a:ext cx="8917945" cy="111326"/>
            <a:chOff x="313561" y="3532494"/>
            <a:chExt cx="10875376" cy="84019"/>
          </a:xfrm>
        </p:grpSpPr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3BA9A45D-4D33-30C9-A97E-C77CC6655D1A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246" name="Cutout">
                <a:extLst>
                  <a:ext uri="{FF2B5EF4-FFF2-40B4-BE49-F238E27FC236}">
                    <a16:creationId xmlns:a16="http://schemas.microsoft.com/office/drawing/2014/main" id="{2EC1028A-B614-B1B0-B470-289F3A03D31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53" name="Fill">
                  <a:extLst>
                    <a:ext uri="{FF2B5EF4-FFF2-40B4-BE49-F238E27FC236}">
                      <a16:creationId xmlns:a16="http://schemas.microsoft.com/office/drawing/2014/main" id="{F5780BE9-BA60-0090-0607-3E85A069D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4" name="Border">
                  <a:extLst>
                    <a:ext uri="{FF2B5EF4-FFF2-40B4-BE49-F238E27FC236}">
                      <a16:creationId xmlns:a16="http://schemas.microsoft.com/office/drawing/2014/main" id="{36CFE4C1-6374-5D1C-600C-31F517BE3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7" name="Cutout">
                <a:extLst>
                  <a:ext uri="{FF2B5EF4-FFF2-40B4-BE49-F238E27FC236}">
                    <a16:creationId xmlns:a16="http://schemas.microsoft.com/office/drawing/2014/main" id="{7CA0FB48-8B68-5D75-DF4F-7FF61CAC1494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51" name="Fill">
                  <a:extLst>
                    <a:ext uri="{FF2B5EF4-FFF2-40B4-BE49-F238E27FC236}">
                      <a16:creationId xmlns:a16="http://schemas.microsoft.com/office/drawing/2014/main" id="{92A6C25D-6AE7-F76F-4C0C-AF891720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2" name="Border">
                  <a:extLst>
                    <a:ext uri="{FF2B5EF4-FFF2-40B4-BE49-F238E27FC236}">
                      <a16:creationId xmlns:a16="http://schemas.microsoft.com/office/drawing/2014/main" id="{407B32FB-EADE-2953-545C-EEA6C9EBBB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8" name="Cutout">
                <a:extLst>
                  <a:ext uri="{FF2B5EF4-FFF2-40B4-BE49-F238E27FC236}">
                    <a16:creationId xmlns:a16="http://schemas.microsoft.com/office/drawing/2014/main" id="{14E5500E-F579-20C1-7253-519E1D8EE575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9" name="Fill">
                  <a:extLst>
                    <a:ext uri="{FF2B5EF4-FFF2-40B4-BE49-F238E27FC236}">
                      <a16:creationId xmlns:a16="http://schemas.microsoft.com/office/drawing/2014/main" id="{C59C4EE6-D55E-9234-1F53-287062995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0" name="Border">
                  <a:extLst>
                    <a:ext uri="{FF2B5EF4-FFF2-40B4-BE49-F238E27FC236}">
                      <a16:creationId xmlns:a16="http://schemas.microsoft.com/office/drawing/2014/main" id="{29EB0959-2C9B-6E53-1F4D-4440DAA09A5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26" name="그룹 225">
              <a:extLst>
                <a:ext uri="{FF2B5EF4-FFF2-40B4-BE49-F238E27FC236}">
                  <a16:creationId xmlns:a16="http://schemas.microsoft.com/office/drawing/2014/main" id="{C66B8DCE-D5DB-5575-6FE2-5FBAA6827B6A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37" name="Cutout">
                <a:extLst>
                  <a:ext uri="{FF2B5EF4-FFF2-40B4-BE49-F238E27FC236}">
                    <a16:creationId xmlns:a16="http://schemas.microsoft.com/office/drawing/2014/main" id="{B1816F3B-D1AA-1C67-0E52-664184A41962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4" name="Fill">
                  <a:extLst>
                    <a:ext uri="{FF2B5EF4-FFF2-40B4-BE49-F238E27FC236}">
                      <a16:creationId xmlns:a16="http://schemas.microsoft.com/office/drawing/2014/main" id="{ACE4F85A-87C0-9DB7-FD03-3B1CB02F3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5" name="Border">
                  <a:extLst>
                    <a:ext uri="{FF2B5EF4-FFF2-40B4-BE49-F238E27FC236}">
                      <a16:creationId xmlns:a16="http://schemas.microsoft.com/office/drawing/2014/main" id="{E42104A5-09E2-F3EF-AAC8-B354172927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8" name="Cutout">
                <a:extLst>
                  <a:ext uri="{FF2B5EF4-FFF2-40B4-BE49-F238E27FC236}">
                    <a16:creationId xmlns:a16="http://schemas.microsoft.com/office/drawing/2014/main" id="{59A2F984-87C7-0444-E432-0EEC4EA8B73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2" name="Fill">
                  <a:extLst>
                    <a:ext uri="{FF2B5EF4-FFF2-40B4-BE49-F238E27FC236}">
                      <a16:creationId xmlns:a16="http://schemas.microsoft.com/office/drawing/2014/main" id="{95E6A5AD-57A2-8DD2-F7C3-250DA8EE7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3" name="Border">
                  <a:extLst>
                    <a:ext uri="{FF2B5EF4-FFF2-40B4-BE49-F238E27FC236}">
                      <a16:creationId xmlns:a16="http://schemas.microsoft.com/office/drawing/2014/main" id="{C2B4AF89-73D6-50E2-43CC-1A57F7057F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9" name="Cutout">
                <a:extLst>
                  <a:ext uri="{FF2B5EF4-FFF2-40B4-BE49-F238E27FC236}">
                    <a16:creationId xmlns:a16="http://schemas.microsoft.com/office/drawing/2014/main" id="{2A3A9B65-A97C-75BD-372C-F64EF2ED463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0" name="Fill">
                  <a:extLst>
                    <a:ext uri="{FF2B5EF4-FFF2-40B4-BE49-F238E27FC236}">
                      <a16:creationId xmlns:a16="http://schemas.microsoft.com/office/drawing/2014/main" id="{36BC1638-EE60-44C8-3D34-B06A08DDE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Border">
                  <a:extLst>
                    <a:ext uri="{FF2B5EF4-FFF2-40B4-BE49-F238E27FC236}">
                      <a16:creationId xmlns:a16="http://schemas.microsoft.com/office/drawing/2014/main" id="{EB81460B-4AFB-51FC-153B-AF3CCBAE3F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F9EFF993-427D-5DA2-C584-1B59799F7E36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28" name="Cutout">
                <a:extLst>
                  <a:ext uri="{FF2B5EF4-FFF2-40B4-BE49-F238E27FC236}">
                    <a16:creationId xmlns:a16="http://schemas.microsoft.com/office/drawing/2014/main" id="{5BBAB910-F3A5-D5AF-5813-0E82F96A2CB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5" name="Fill">
                  <a:extLst>
                    <a:ext uri="{FF2B5EF4-FFF2-40B4-BE49-F238E27FC236}">
                      <a16:creationId xmlns:a16="http://schemas.microsoft.com/office/drawing/2014/main" id="{9AE8745A-D708-0230-5E25-88DB2ABD1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Border">
                  <a:extLst>
                    <a:ext uri="{FF2B5EF4-FFF2-40B4-BE49-F238E27FC236}">
                      <a16:creationId xmlns:a16="http://schemas.microsoft.com/office/drawing/2014/main" id="{6201BECE-099D-2446-90DD-417E78BD52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9" name="Cutout">
                <a:extLst>
                  <a:ext uri="{FF2B5EF4-FFF2-40B4-BE49-F238E27FC236}">
                    <a16:creationId xmlns:a16="http://schemas.microsoft.com/office/drawing/2014/main" id="{26836101-CB26-A88B-3F4C-B6C7FDF90191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3" name="Fill">
                  <a:extLst>
                    <a:ext uri="{FF2B5EF4-FFF2-40B4-BE49-F238E27FC236}">
                      <a16:creationId xmlns:a16="http://schemas.microsoft.com/office/drawing/2014/main" id="{D74AF872-36EB-1E1F-5F11-F1C83EBB1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Border">
                  <a:extLst>
                    <a:ext uri="{FF2B5EF4-FFF2-40B4-BE49-F238E27FC236}">
                      <a16:creationId xmlns:a16="http://schemas.microsoft.com/office/drawing/2014/main" id="{1D2235D8-65A9-A81F-D3FF-303D1B0202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0" name="Cutout">
                <a:extLst>
                  <a:ext uri="{FF2B5EF4-FFF2-40B4-BE49-F238E27FC236}">
                    <a16:creationId xmlns:a16="http://schemas.microsoft.com/office/drawing/2014/main" id="{033583EF-33F7-5706-010D-2F792546BB2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1" name="Fill">
                  <a:extLst>
                    <a:ext uri="{FF2B5EF4-FFF2-40B4-BE49-F238E27FC236}">
                      <a16:creationId xmlns:a16="http://schemas.microsoft.com/office/drawing/2014/main" id="{8EEC6BF2-A1CA-3035-6056-83843E589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2" name="Border">
                  <a:extLst>
                    <a:ext uri="{FF2B5EF4-FFF2-40B4-BE49-F238E27FC236}">
                      <a16:creationId xmlns:a16="http://schemas.microsoft.com/office/drawing/2014/main" id="{2A3FB56A-406F-57D2-B1F2-21FDFE3FFC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255" name="타원 254">
            <a:extLst>
              <a:ext uri="{FF2B5EF4-FFF2-40B4-BE49-F238E27FC236}">
                <a16:creationId xmlns:a16="http://schemas.microsoft.com/office/drawing/2014/main" id="{BAF73AF3-0BB3-9AC8-227C-250F8F16567B}"/>
              </a:ext>
            </a:extLst>
          </p:cNvPr>
          <p:cNvSpPr/>
          <p:nvPr/>
        </p:nvSpPr>
        <p:spPr>
          <a:xfrm>
            <a:off x="373723" y="41275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F384C46F-363B-97E2-D7C0-15F2262773F9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82" name="직사각형 281">
            <a:extLst>
              <a:ext uri="{FF2B5EF4-FFF2-40B4-BE49-F238E27FC236}">
                <a16:creationId xmlns:a16="http://schemas.microsoft.com/office/drawing/2014/main" id="{18BC15E9-1525-F4FC-C3AE-A3226211436F}"/>
              </a:ext>
            </a:extLst>
          </p:cNvPr>
          <p:cNvSpPr/>
          <p:nvPr/>
        </p:nvSpPr>
        <p:spPr>
          <a:xfrm>
            <a:off x="9203971" y="5759309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3" name="직사각형 282">
            <a:extLst>
              <a:ext uri="{FF2B5EF4-FFF2-40B4-BE49-F238E27FC236}">
                <a16:creationId xmlns:a16="http://schemas.microsoft.com/office/drawing/2014/main" id="{4AB4CC01-73B0-07EF-1C95-34ACCD091E21}"/>
              </a:ext>
            </a:extLst>
          </p:cNvPr>
          <p:cNvSpPr/>
          <p:nvPr/>
        </p:nvSpPr>
        <p:spPr>
          <a:xfrm>
            <a:off x="10560926" y="5749005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284" name="직사각형 283">
            <a:extLst>
              <a:ext uri="{FF2B5EF4-FFF2-40B4-BE49-F238E27FC236}">
                <a16:creationId xmlns:a16="http://schemas.microsoft.com/office/drawing/2014/main" id="{F17CCC7C-EDBF-58ED-7540-A3CB268DCE69}"/>
              </a:ext>
            </a:extLst>
          </p:cNvPr>
          <p:cNvSpPr/>
          <p:nvPr/>
        </p:nvSpPr>
        <p:spPr>
          <a:xfrm>
            <a:off x="9042400" y="5611774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285" name="직사각형 284">
            <a:extLst>
              <a:ext uri="{FF2B5EF4-FFF2-40B4-BE49-F238E27FC236}">
                <a16:creationId xmlns:a16="http://schemas.microsoft.com/office/drawing/2014/main" id="{6B1DAF82-221E-B185-5CFA-5048A44A5895}"/>
              </a:ext>
            </a:extLst>
          </p:cNvPr>
          <p:cNvSpPr/>
          <p:nvPr/>
        </p:nvSpPr>
        <p:spPr>
          <a:xfrm>
            <a:off x="10605098" y="5611774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59F0802D-C22F-A0DF-1427-AD3AD30F1F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5864187"/>
              </p:ext>
            </p:extLst>
          </p:nvPr>
        </p:nvGraphicFramePr>
        <p:xfrm>
          <a:off x="467426" y="2011985"/>
          <a:ext cx="8043690" cy="1839487"/>
        </p:xfrm>
        <a:graphic>
          <a:graphicData uri="http://schemas.openxmlformats.org/drawingml/2006/table">
            <a:tbl>
              <a:tblPr/>
              <a:tblGrid>
                <a:gridCol w="804369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707661665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3177801785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216951220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3651379109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3033492004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1012971651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898022844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1410381018"/>
                    </a:ext>
                  </a:extLst>
                </a:gridCol>
                <a:gridCol w="804369">
                  <a:extLst>
                    <a:ext uri="{9D8B030D-6E8A-4147-A177-3AD203B41FA5}">
                      <a16:colId xmlns:a16="http://schemas.microsoft.com/office/drawing/2014/main" val="110886760"/>
                    </a:ext>
                  </a:extLst>
                </a:gridCol>
              </a:tblGrid>
              <a:tr h="20189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날짜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수업 개설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202441"/>
                  </a:ext>
                </a:extLst>
              </a:tr>
              <a:tr h="17140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초등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고등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D9D9D9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556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등교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등교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등교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영상 수업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22936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22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24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25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26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27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205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03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28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126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241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32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</a:t>
                      </a:r>
                    </a:p>
                  </a:txBody>
                  <a:tcPr marL="8942" marR="8942" marT="8942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4414"/>
                  </a:ext>
                </a:extLst>
              </a:tr>
            </a:tbl>
          </a:graphicData>
        </a:graphic>
      </p:graphicFrame>
      <p:sp>
        <p:nvSpPr>
          <p:cNvPr id="206" name="TextBox 205">
            <a:extLst>
              <a:ext uri="{FF2B5EF4-FFF2-40B4-BE49-F238E27FC236}">
                <a16:creationId xmlns:a16="http://schemas.microsoft.com/office/drawing/2014/main" id="{67489D8E-2FCB-CBE5-0A80-666F0840CB71}"/>
              </a:ext>
            </a:extLst>
          </p:cNvPr>
          <p:cNvSpPr txBox="1"/>
          <p:nvPr/>
        </p:nvSpPr>
        <p:spPr>
          <a:xfrm>
            <a:off x="390973" y="1815245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개설 현황</a:t>
            </a:r>
            <a:endParaRPr kumimoji="1" lang="x-none" altLang="en-US" sz="800" b="1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45045EC1-406A-8FBA-7D5D-5D29F1BE8446}"/>
              </a:ext>
            </a:extLst>
          </p:cNvPr>
          <p:cNvSpPr txBox="1"/>
          <p:nvPr/>
        </p:nvSpPr>
        <p:spPr>
          <a:xfrm>
            <a:off x="390973" y="1220987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별 통계</a:t>
            </a:r>
            <a:endParaRPr kumimoji="1" lang="x-none" altLang="en-US" sz="800" b="1" dirty="0"/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E0774536-5F41-818F-3815-C66DC2DBD809}"/>
              </a:ext>
            </a:extLst>
          </p:cNvPr>
          <p:cNvGrpSpPr/>
          <p:nvPr/>
        </p:nvGrpSpPr>
        <p:grpSpPr>
          <a:xfrm>
            <a:off x="5887698" y="1146237"/>
            <a:ext cx="2734108" cy="219060"/>
            <a:chOff x="5455097" y="2211130"/>
            <a:chExt cx="2734108" cy="219060"/>
          </a:xfrm>
        </p:grpSpPr>
        <p:grpSp>
          <p:nvGrpSpPr>
            <p:cNvPr id="209" name="그룹 208">
              <a:extLst>
                <a:ext uri="{FF2B5EF4-FFF2-40B4-BE49-F238E27FC236}">
                  <a16:creationId xmlns:a16="http://schemas.microsoft.com/office/drawing/2014/main" id="{945E4130-E33A-BF61-06C1-14E2FBF718B6}"/>
                </a:ext>
              </a:extLst>
            </p:cNvPr>
            <p:cNvGrpSpPr/>
            <p:nvPr/>
          </p:nvGrpSpPr>
          <p:grpSpPr>
            <a:xfrm>
              <a:off x="5455097" y="2211130"/>
              <a:ext cx="1310408" cy="216000"/>
              <a:chOff x="5915064" y="2492739"/>
              <a:chExt cx="1310408" cy="216000"/>
            </a:xfrm>
          </p:grpSpPr>
          <p:sp>
            <p:nvSpPr>
              <p:cNvPr id="286" name="직사각형 285">
                <a:extLst>
                  <a:ext uri="{FF2B5EF4-FFF2-40B4-BE49-F238E27FC236}">
                    <a16:creationId xmlns:a16="http://schemas.microsoft.com/office/drawing/2014/main" id="{0DBE7D47-9E09-E672-1E0E-C43099971810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</a:t>
                </a:r>
              </a:p>
            </p:txBody>
          </p:sp>
          <p:sp>
            <p:nvSpPr>
              <p:cNvPr id="287" name="자유형 103">
                <a:extLst>
                  <a:ext uri="{FF2B5EF4-FFF2-40B4-BE49-F238E27FC236}">
                    <a16:creationId xmlns:a16="http://schemas.microsoft.com/office/drawing/2014/main" id="{DA7C1AF5-E944-D22B-728D-1DC26D5A1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3D97AF2C-9668-2670-D6DE-5CE3AF26EBB9}"/>
                </a:ext>
              </a:extLst>
            </p:cNvPr>
            <p:cNvGrpSpPr/>
            <p:nvPr/>
          </p:nvGrpSpPr>
          <p:grpSpPr>
            <a:xfrm>
              <a:off x="6807489" y="2213846"/>
              <a:ext cx="1381716" cy="216344"/>
              <a:chOff x="6937825" y="2239260"/>
              <a:chExt cx="1381716" cy="216344"/>
            </a:xfrm>
          </p:grpSpPr>
          <p:sp>
            <p:nvSpPr>
              <p:cNvPr id="211" name="모서리가 둥근 직사각형 153">
                <a:extLst>
                  <a:ext uri="{FF2B5EF4-FFF2-40B4-BE49-F238E27FC236}">
                    <a16:creationId xmlns:a16="http://schemas.microsoft.com/office/drawing/2014/main" id="{A2101D40-8394-0F28-C36A-02E1ED219019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212" name="직선 연결선[R] 154">
                <a:extLst>
                  <a:ext uri="{FF2B5EF4-FFF2-40B4-BE49-F238E27FC236}">
                    <a16:creationId xmlns:a16="http://schemas.microsoft.com/office/drawing/2014/main" id="{FA08AB4B-7AD7-D89A-EBAC-6C1B29699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모서리가 둥근 직사각형 155">
                <a:extLst>
                  <a:ext uri="{FF2B5EF4-FFF2-40B4-BE49-F238E27FC236}">
                    <a16:creationId xmlns:a16="http://schemas.microsoft.com/office/drawing/2014/main" id="{BB982BDA-EEC1-68B4-A5F1-23C8CE308034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261" name="모서리가 둥근 직사각형 156">
                <a:extLst>
                  <a:ext uri="{FF2B5EF4-FFF2-40B4-BE49-F238E27FC236}">
                    <a16:creationId xmlns:a16="http://schemas.microsoft.com/office/drawing/2014/main" id="{ECDF7FA7-420D-CA19-0855-04C2AE795D44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279" name="모서리가 둥근 직사각형 157">
                <a:extLst>
                  <a:ext uri="{FF2B5EF4-FFF2-40B4-BE49-F238E27FC236}">
                    <a16:creationId xmlns:a16="http://schemas.microsoft.com/office/drawing/2014/main" id="{73333B9A-15BA-9A33-515A-C3A687642C56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80" name="직선 연결선[R] 154">
                <a:extLst>
                  <a:ext uri="{FF2B5EF4-FFF2-40B4-BE49-F238E27FC236}">
                    <a16:creationId xmlns:a16="http://schemas.microsoft.com/office/drawing/2014/main" id="{68C0B053-5CB8-145A-14DB-999F0D3D63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1" name="모서리가 둥근 직사각형 157">
                <a:extLst>
                  <a:ext uri="{FF2B5EF4-FFF2-40B4-BE49-F238E27FC236}">
                    <a16:creationId xmlns:a16="http://schemas.microsoft.com/office/drawing/2014/main" id="{141EDA67-B6E6-7510-16E6-DDA49887CC24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288" name="직사각형 287">
            <a:extLst>
              <a:ext uri="{FF2B5EF4-FFF2-40B4-BE49-F238E27FC236}">
                <a16:creationId xmlns:a16="http://schemas.microsoft.com/office/drawing/2014/main" id="{F3A9763F-BBA1-94F6-8017-EF4389C88F4A}"/>
              </a:ext>
            </a:extLst>
          </p:cNvPr>
          <p:cNvSpPr/>
          <p:nvPr/>
        </p:nvSpPr>
        <p:spPr>
          <a:xfrm>
            <a:off x="4663068" y="1146678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289" name="직선 연결선 288">
            <a:extLst>
              <a:ext uri="{FF2B5EF4-FFF2-40B4-BE49-F238E27FC236}">
                <a16:creationId xmlns:a16="http://schemas.microsoft.com/office/drawing/2014/main" id="{EC4636EF-D30B-835B-E112-5D50A2D7B43A}"/>
              </a:ext>
            </a:extLst>
          </p:cNvPr>
          <p:cNvCxnSpPr/>
          <p:nvPr/>
        </p:nvCxnSpPr>
        <p:spPr>
          <a:xfrm>
            <a:off x="390973" y="1426257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90" name="그룹 289">
            <a:extLst>
              <a:ext uri="{FF2B5EF4-FFF2-40B4-BE49-F238E27FC236}">
                <a16:creationId xmlns:a16="http://schemas.microsoft.com/office/drawing/2014/main" id="{4E1E5A1E-E714-6FFB-8137-E858533653CD}"/>
              </a:ext>
            </a:extLst>
          </p:cNvPr>
          <p:cNvGrpSpPr/>
          <p:nvPr/>
        </p:nvGrpSpPr>
        <p:grpSpPr>
          <a:xfrm>
            <a:off x="73655" y="1514742"/>
            <a:ext cx="8917945" cy="111326"/>
            <a:chOff x="313561" y="3532494"/>
            <a:chExt cx="10875376" cy="84019"/>
          </a:xfrm>
        </p:grpSpPr>
        <p:grpSp>
          <p:nvGrpSpPr>
            <p:cNvPr id="291" name="그룹 290">
              <a:extLst>
                <a:ext uri="{FF2B5EF4-FFF2-40B4-BE49-F238E27FC236}">
                  <a16:creationId xmlns:a16="http://schemas.microsoft.com/office/drawing/2014/main" id="{757A2B73-6449-9ACD-25F5-A5B3933B80D8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312" name="Cutout">
                <a:extLst>
                  <a:ext uri="{FF2B5EF4-FFF2-40B4-BE49-F238E27FC236}">
                    <a16:creationId xmlns:a16="http://schemas.microsoft.com/office/drawing/2014/main" id="{046CB4B0-279E-2717-13F0-8321DAFF2003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9" name="Fill">
                  <a:extLst>
                    <a:ext uri="{FF2B5EF4-FFF2-40B4-BE49-F238E27FC236}">
                      <a16:creationId xmlns:a16="http://schemas.microsoft.com/office/drawing/2014/main" id="{E610CF37-C480-F493-099C-466A617D4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0" name="Border">
                  <a:extLst>
                    <a:ext uri="{FF2B5EF4-FFF2-40B4-BE49-F238E27FC236}">
                      <a16:creationId xmlns:a16="http://schemas.microsoft.com/office/drawing/2014/main" id="{0500A0C5-E2AF-D30A-A6C0-F1C34D4B638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3" name="Cutout">
                <a:extLst>
                  <a:ext uri="{FF2B5EF4-FFF2-40B4-BE49-F238E27FC236}">
                    <a16:creationId xmlns:a16="http://schemas.microsoft.com/office/drawing/2014/main" id="{9B6777D6-924F-6B2A-360D-C275C98C6CD8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7" name="Fill">
                  <a:extLst>
                    <a:ext uri="{FF2B5EF4-FFF2-40B4-BE49-F238E27FC236}">
                      <a16:creationId xmlns:a16="http://schemas.microsoft.com/office/drawing/2014/main" id="{DE2E4B54-0EE9-0E47-8760-3564DB67A1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8" name="Border">
                  <a:extLst>
                    <a:ext uri="{FF2B5EF4-FFF2-40B4-BE49-F238E27FC236}">
                      <a16:creationId xmlns:a16="http://schemas.microsoft.com/office/drawing/2014/main" id="{98FACBC3-5F57-EE6B-EA8D-D5AC2A35CF2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4" name="Cutout">
                <a:extLst>
                  <a:ext uri="{FF2B5EF4-FFF2-40B4-BE49-F238E27FC236}">
                    <a16:creationId xmlns:a16="http://schemas.microsoft.com/office/drawing/2014/main" id="{D70AB813-EC06-D1DF-B978-42ACB17D63A0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5" name="Fill">
                  <a:extLst>
                    <a:ext uri="{FF2B5EF4-FFF2-40B4-BE49-F238E27FC236}">
                      <a16:creationId xmlns:a16="http://schemas.microsoft.com/office/drawing/2014/main" id="{118F1737-CA96-E4BB-9A91-CB2A56077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6" name="Border">
                  <a:extLst>
                    <a:ext uri="{FF2B5EF4-FFF2-40B4-BE49-F238E27FC236}">
                      <a16:creationId xmlns:a16="http://schemas.microsoft.com/office/drawing/2014/main" id="{E0458A3F-0F91-74A8-3867-68975FEDCC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92" name="그룹 291">
              <a:extLst>
                <a:ext uri="{FF2B5EF4-FFF2-40B4-BE49-F238E27FC236}">
                  <a16:creationId xmlns:a16="http://schemas.microsoft.com/office/drawing/2014/main" id="{A584CA07-1C11-D90F-15E5-C27323D28396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03" name="Cutout">
                <a:extLst>
                  <a:ext uri="{FF2B5EF4-FFF2-40B4-BE49-F238E27FC236}">
                    <a16:creationId xmlns:a16="http://schemas.microsoft.com/office/drawing/2014/main" id="{6B7CBDA7-2C99-9E0D-3872-B8033DE650B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0" name="Fill">
                  <a:extLst>
                    <a:ext uri="{FF2B5EF4-FFF2-40B4-BE49-F238E27FC236}">
                      <a16:creationId xmlns:a16="http://schemas.microsoft.com/office/drawing/2014/main" id="{A65259B3-8C9B-E0B0-55DC-3E890818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1" name="Border">
                  <a:extLst>
                    <a:ext uri="{FF2B5EF4-FFF2-40B4-BE49-F238E27FC236}">
                      <a16:creationId xmlns:a16="http://schemas.microsoft.com/office/drawing/2014/main" id="{AC89B3E2-0744-C67B-D011-3C2A9B90E22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4" name="Cutout">
                <a:extLst>
                  <a:ext uri="{FF2B5EF4-FFF2-40B4-BE49-F238E27FC236}">
                    <a16:creationId xmlns:a16="http://schemas.microsoft.com/office/drawing/2014/main" id="{5971FFCE-C31F-5E41-0850-F8C7260D4BEA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8" name="Fill">
                  <a:extLst>
                    <a:ext uri="{FF2B5EF4-FFF2-40B4-BE49-F238E27FC236}">
                      <a16:creationId xmlns:a16="http://schemas.microsoft.com/office/drawing/2014/main" id="{97D03FBC-D41F-AB14-250E-2F5A242CF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9" name="Border">
                  <a:extLst>
                    <a:ext uri="{FF2B5EF4-FFF2-40B4-BE49-F238E27FC236}">
                      <a16:creationId xmlns:a16="http://schemas.microsoft.com/office/drawing/2014/main" id="{8C9C7380-0A8E-A66D-9E55-FF043C0BF2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5" name="Cutout">
                <a:extLst>
                  <a:ext uri="{FF2B5EF4-FFF2-40B4-BE49-F238E27FC236}">
                    <a16:creationId xmlns:a16="http://schemas.microsoft.com/office/drawing/2014/main" id="{5B0AF184-26B3-CC4E-0565-D4716E33C00B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6" name="Fill">
                  <a:extLst>
                    <a:ext uri="{FF2B5EF4-FFF2-40B4-BE49-F238E27FC236}">
                      <a16:creationId xmlns:a16="http://schemas.microsoft.com/office/drawing/2014/main" id="{DFA2FA09-CD0F-9AD6-2C71-87EA0245EF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Border">
                  <a:extLst>
                    <a:ext uri="{FF2B5EF4-FFF2-40B4-BE49-F238E27FC236}">
                      <a16:creationId xmlns:a16="http://schemas.microsoft.com/office/drawing/2014/main" id="{45652F79-00DE-0E85-AF31-9839F7233A3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F298BEF0-C546-57B2-6F6A-07841ECB7853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94" name="Cutout">
                <a:extLst>
                  <a:ext uri="{FF2B5EF4-FFF2-40B4-BE49-F238E27FC236}">
                    <a16:creationId xmlns:a16="http://schemas.microsoft.com/office/drawing/2014/main" id="{C07B598B-D967-B964-E806-42F8B8AB35C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1" name="Fill">
                  <a:extLst>
                    <a:ext uri="{FF2B5EF4-FFF2-40B4-BE49-F238E27FC236}">
                      <a16:creationId xmlns:a16="http://schemas.microsoft.com/office/drawing/2014/main" id="{93AD2F69-8284-3165-7442-38536DBA0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2" name="Border">
                  <a:extLst>
                    <a:ext uri="{FF2B5EF4-FFF2-40B4-BE49-F238E27FC236}">
                      <a16:creationId xmlns:a16="http://schemas.microsoft.com/office/drawing/2014/main" id="{20EAEA69-B0ED-8519-0405-0F80A2A1AE4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5" name="Cutout">
                <a:extLst>
                  <a:ext uri="{FF2B5EF4-FFF2-40B4-BE49-F238E27FC236}">
                    <a16:creationId xmlns:a16="http://schemas.microsoft.com/office/drawing/2014/main" id="{1DA57666-E66F-4DFC-C6E2-79461AD69BBB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9" name="Fill">
                  <a:extLst>
                    <a:ext uri="{FF2B5EF4-FFF2-40B4-BE49-F238E27FC236}">
                      <a16:creationId xmlns:a16="http://schemas.microsoft.com/office/drawing/2014/main" id="{B95D9AB0-C031-8E9E-2DEA-1929CFB2F2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0" name="Border">
                  <a:extLst>
                    <a:ext uri="{FF2B5EF4-FFF2-40B4-BE49-F238E27FC236}">
                      <a16:creationId xmlns:a16="http://schemas.microsoft.com/office/drawing/2014/main" id="{286D3E1D-5891-EF29-B275-C56ACC64DF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6" name="Cutout">
                <a:extLst>
                  <a:ext uri="{FF2B5EF4-FFF2-40B4-BE49-F238E27FC236}">
                    <a16:creationId xmlns:a16="http://schemas.microsoft.com/office/drawing/2014/main" id="{B3CAC077-47E1-2A80-8A31-EE55F8C607F4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7" name="Fill">
                  <a:extLst>
                    <a:ext uri="{FF2B5EF4-FFF2-40B4-BE49-F238E27FC236}">
                      <a16:creationId xmlns:a16="http://schemas.microsoft.com/office/drawing/2014/main" id="{67693795-DF33-5748-53C0-1B2728216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8" name="Border">
                  <a:extLst>
                    <a:ext uri="{FF2B5EF4-FFF2-40B4-BE49-F238E27FC236}">
                      <a16:creationId xmlns:a16="http://schemas.microsoft.com/office/drawing/2014/main" id="{542D1AEE-45A8-402A-A999-A7452317135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321" name="타원 320">
            <a:extLst>
              <a:ext uri="{FF2B5EF4-FFF2-40B4-BE49-F238E27FC236}">
                <a16:creationId xmlns:a16="http://schemas.microsoft.com/office/drawing/2014/main" id="{27D25BB2-F8F6-227C-D2B1-5335282B82CE}"/>
              </a:ext>
            </a:extLst>
          </p:cNvPr>
          <p:cNvSpPr/>
          <p:nvPr/>
        </p:nvSpPr>
        <p:spPr>
          <a:xfrm>
            <a:off x="449064" y="44322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22" name="사각형: 둥근 모서리 139">
            <a:extLst>
              <a:ext uri="{FF2B5EF4-FFF2-40B4-BE49-F238E27FC236}">
                <a16:creationId xmlns:a16="http://schemas.microsoft.com/office/drawing/2014/main" id="{524DFA42-73B1-4879-963A-A3E54855A68E}"/>
              </a:ext>
            </a:extLst>
          </p:cNvPr>
          <p:cNvSpPr/>
          <p:nvPr/>
        </p:nvSpPr>
        <p:spPr>
          <a:xfrm>
            <a:off x="8551847" y="2546659"/>
            <a:ext cx="36000" cy="792000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5026212A-8636-5735-3BF6-363FB80D68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5778690"/>
              </p:ext>
            </p:extLst>
          </p:nvPr>
        </p:nvGraphicFramePr>
        <p:xfrm>
          <a:off x="-868227" y="2011984"/>
          <a:ext cx="804369" cy="1839487"/>
        </p:xfrm>
        <a:graphic>
          <a:graphicData uri="http://schemas.openxmlformats.org/drawingml/2006/table">
            <a:tbl>
              <a:tblPr/>
              <a:tblGrid>
                <a:gridCol w="804369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</a:tblGrid>
              <a:tr h="52890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시간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202441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00:00~01:00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00:01~02:00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1789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02:00~03:00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04:00~05:00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05:00~06:00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06:00~07:00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07:00~08:00</a:t>
                      </a:r>
                    </a:p>
                  </a:txBody>
                  <a:tcPr marL="8942" marR="8942" marT="8942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</a:tbl>
          </a:graphicData>
        </a:graphic>
      </p:graphicFrame>
      <p:cxnSp>
        <p:nvCxnSpPr>
          <p:cNvPr id="11" name="직선 화살표 연결선 10">
            <a:extLst>
              <a:ext uri="{FF2B5EF4-FFF2-40B4-BE49-F238E27FC236}">
                <a16:creationId xmlns:a16="http://schemas.microsoft.com/office/drawing/2014/main" id="{D491AC87-8D7D-25BC-FFAC-0380537AF1D8}"/>
              </a:ext>
            </a:extLst>
          </p:cNvPr>
          <p:cNvCxnSpPr>
            <a:cxnSpLocks/>
            <a:stCxn id="14" idx="1"/>
            <a:endCxn id="5" idx="3"/>
          </p:cNvCxnSpPr>
          <p:nvPr/>
        </p:nvCxnSpPr>
        <p:spPr>
          <a:xfrm flipH="1" flipV="1">
            <a:off x="-63858" y="2931727"/>
            <a:ext cx="531284" cy="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CC9A7344-0DE8-3875-B692-EBA8DC4E8562}"/>
              </a:ext>
            </a:extLst>
          </p:cNvPr>
          <p:cNvSpPr/>
          <p:nvPr/>
        </p:nvSpPr>
        <p:spPr>
          <a:xfrm>
            <a:off x="-966389" y="1867735"/>
            <a:ext cx="99546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Date Picker ‘</a:t>
            </a:r>
            <a:r>
              <a:rPr lang="ko-KR" altLang="en-US" sz="700" b="1" dirty="0">
                <a:solidFill>
                  <a:srgbClr val="0070C0"/>
                </a:solidFill>
              </a:rPr>
              <a:t>일</a:t>
            </a:r>
            <a:r>
              <a:rPr lang="en-US" altLang="ko-KR" sz="700" b="1" dirty="0">
                <a:solidFill>
                  <a:srgbClr val="0070C0"/>
                </a:solidFill>
              </a:rPr>
              <a:t>’ </a:t>
            </a:r>
            <a:r>
              <a:rPr lang="ko-KR" altLang="en-US" sz="700" b="1" dirty="0">
                <a:solidFill>
                  <a:srgbClr val="0070C0"/>
                </a:solidFill>
              </a:rPr>
              <a:t>선택 시</a:t>
            </a:r>
            <a:endParaRPr lang="x-none" altLang="en-US" b="1" dirty="0"/>
          </a:p>
        </p:txBody>
      </p:sp>
      <p:graphicFrame>
        <p:nvGraphicFramePr>
          <p:cNvPr id="8" name="Google Shape;548;p12">
            <a:extLst>
              <a:ext uri="{FF2B5EF4-FFF2-40B4-BE49-F238E27FC236}">
                <a16:creationId xmlns:a16="http://schemas.microsoft.com/office/drawing/2014/main" id="{31606412-E73E-62F9-0C93-CB80F9174B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0726014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별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타입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7E4897B6-C17E-DC96-6896-FBD4770E32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981106"/>
              </p:ext>
            </p:extLst>
          </p:nvPr>
        </p:nvGraphicFramePr>
        <p:xfrm>
          <a:off x="467426" y="4935755"/>
          <a:ext cx="8120419" cy="12985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8293">
                  <a:extLst>
                    <a:ext uri="{9D8B030D-6E8A-4147-A177-3AD203B41FA5}">
                      <a16:colId xmlns:a16="http://schemas.microsoft.com/office/drawing/2014/main" val="1357474202"/>
                    </a:ext>
                  </a:extLst>
                </a:gridCol>
                <a:gridCol w="1401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9830">
                  <a:extLst>
                    <a:ext uri="{9D8B030D-6E8A-4147-A177-3AD203B41FA5}">
                      <a16:colId xmlns:a16="http://schemas.microsoft.com/office/drawing/2014/main" val="2029458798"/>
                    </a:ext>
                  </a:extLst>
                </a:gridCol>
                <a:gridCol w="1390627">
                  <a:extLst>
                    <a:ext uri="{9D8B030D-6E8A-4147-A177-3AD203B41FA5}">
                      <a16:colId xmlns:a16="http://schemas.microsoft.com/office/drawing/2014/main" val="224179690"/>
                    </a:ext>
                  </a:extLst>
                </a:gridCol>
                <a:gridCol w="1092450">
                  <a:extLst>
                    <a:ext uri="{9D8B030D-6E8A-4147-A177-3AD203B41FA5}">
                      <a16:colId xmlns:a16="http://schemas.microsoft.com/office/drawing/2014/main" val="3345811017"/>
                    </a:ext>
                  </a:extLst>
                </a:gridCol>
                <a:gridCol w="705228">
                  <a:extLst>
                    <a:ext uri="{9D8B030D-6E8A-4147-A177-3AD203B41FA5}">
                      <a16:colId xmlns:a16="http://schemas.microsoft.com/office/drawing/2014/main" val="414244720"/>
                    </a:ext>
                  </a:extLst>
                </a:gridCol>
                <a:gridCol w="70522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5228">
                  <a:extLst>
                    <a:ext uri="{9D8B030D-6E8A-4147-A177-3AD203B41FA5}">
                      <a16:colId xmlns:a16="http://schemas.microsoft.com/office/drawing/2014/main" val="3663852651"/>
                    </a:ext>
                  </a:extLst>
                </a:gridCol>
                <a:gridCol w="551813">
                  <a:extLst>
                    <a:ext uri="{9D8B030D-6E8A-4147-A177-3AD203B41FA5}">
                      <a16:colId xmlns:a16="http://schemas.microsoft.com/office/drawing/2014/main" val="132671260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과목 타입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수업 명</a:t>
                      </a:r>
                    </a:p>
                  </a:txBody>
                  <a:tcPr marL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  담당 선생님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등교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화상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영상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과제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합계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2021.05.03</a:t>
                      </a:r>
                      <a:r>
                        <a:rPr lang="ko-KR" altLang="en-US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 </a:t>
                      </a:r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~2021.05.10</a:t>
                      </a:r>
                      <a:endParaRPr lang="ko-KR" altLang="en-US" sz="8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marL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    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96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36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24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18125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2020.05.03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우리 학교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청소년 심리 상담 수업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2020.05.04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온라인 학교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역사특강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홍길동</a:t>
                      </a: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0723992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E0D048D7-356A-70F4-A080-A04C43168942}"/>
              </a:ext>
            </a:extLst>
          </p:cNvPr>
          <p:cNvSpPr/>
          <p:nvPr/>
        </p:nvSpPr>
        <p:spPr>
          <a:xfrm>
            <a:off x="2767613" y="4885027"/>
            <a:ext cx="68034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v.3.1.8 </a:t>
            </a:r>
            <a:r>
              <a:rPr lang="ko-KR" altLang="en-US" sz="600" b="1" dirty="0"/>
              <a:t>컬럼 추가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F498AAD-4AA6-8AE1-BEB2-0AFC9EE8985A}"/>
              </a:ext>
            </a:extLst>
          </p:cNvPr>
          <p:cNvGrpSpPr/>
          <p:nvPr/>
        </p:nvGrpSpPr>
        <p:grpSpPr>
          <a:xfrm>
            <a:off x="407270" y="6178640"/>
            <a:ext cx="8180576" cy="111326"/>
            <a:chOff x="313561" y="3532494"/>
            <a:chExt cx="10875376" cy="84019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76216FD0-59F5-6DE7-7D98-4A4E5D0A0A2A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40" name="Cutout">
                <a:extLst>
                  <a:ext uri="{FF2B5EF4-FFF2-40B4-BE49-F238E27FC236}">
                    <a16:creationId xmlns:a16="http://schemas.microsoft.com/office/drawing/2014/main" id="{DB43A1D6-A441-5BEA-CB22-68E0AA502FD3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7" name="Fill">
                  <a:extLst>
                    <a:ext uri="{FF2B5EF4-FFF2-40B4-BE49-F238E27FC236}">
                      <a16:creationId xmlns:a16="http://schemas.microsoft.com/office/drawing/2014/main" id="{E0B34298-8492-52D9-D284-2F227B403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8" name="Border">
                  <a:extLst>
                    <a:ext uri="{FF2B5EF4-FFF2-40B4-BE49-F238E27FC236}">
                      <a16:creationId xmlns:a16="http://schemas.microsoft.com/office/drawing/2014/main" id="{113233C7-5A23-E371-CD79-A08544A0C6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Cutout">
                <a:extLst>
                  <a:ext uri="{FF2B5EF4-FFF2-40B4-BE49-F238E27FC236}">
                    <a16:creationId xmlns:a16="http://schemas.microsoft.com/office/drawing/2014/main" id="{F5D8C360-6404-4C93-BAA4-D91EC0C9D95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5" name="Fill">
                  <a:extLst>
                    <a:ext uri="{FF2B5EF4-FFF2-40B4-BE49-F238E27FC236}">
                      <a16:creationId xmlns:a16="http://schemas.microsoft.com/office/drawing/2014/main" id="{6F533EB2-8771-525E-77C8-9669F9D0D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Border">
                  <a:extLst>
                    <a:ext uri="{FF2B5EF4-FFF2-40B4-BE49-F238E27FC236}">
                      <a16:creationId xmlns:a16="http://schemas.microsoft.com/office/drawing/2014/main" id="{AFE30439-25C2-3CB5-F7F7-7EF403DF552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2" name="Cutout">
                <a:extLst>
                  <a:ext uri="{FF2B5EF4-FFF2-40B4-BE49-F238E27FC236}">
                    <a16:creationId xmlns:a16="http://schemas.microsoft.com/office/drawing/2014/main" id="{CE76A07E-3A16-47E5-3AF2-4F1AEB84A0F2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3" name="Fill">
                  <a:extLst>
                    <a:ext uri="{FF2B5EF4-FFF2-40B4-BE49-F238E27FC236}">
                      <a16:creationId xmlns:a16="http://schemas.microsoft.com/office/drawing/2014/main" id="{2C1F7A98-1D99-29EF-D217-705914E9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Border">
                  <a:extLst>
                    <a:ext uri="{FF2B5EF4-FFF2-40B4-BE49-F238E27FC236}">
                      <a16:creationId xmlns:a16="http://schemas.microsoft.com/office/drawing/2014/main" id="{E426C319-DFC1-191F-656A-1F92EB7FE4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6084F56D-69A6-6796-67F6-848B8F9D057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1" name="Cutout">
                <a:extLst>
                  <a:ext uri="{FF2B5EF4-FFF2-40B4-BE49-F238E27FC236}">
                    <a16:creationId xmlns:a16="http://schemas.microsoft.com/office/drawing/2014/main" id="{FA3F9B46-1B74-2AF7-95CC-8EB61146B7A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" name="Fill">
                  <a:extLst>
                    <a:ext uri="{FF2B5EF4-FFF2-40B4-BE49-F238E27FC236}">
                      <a16:creationId xmlns:a16="http://schemas.microsoft.com/office/drawing/2014/main" id="{BD4CBF44-00A1-F296-910B-934A43A2A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Border">
                  <a:extLst>
                    <a:ext uri="{FF2B5EF4-FFF2-40B4-BE49-F238E27FC236}">
                      <a16:creationId xmlns:a16="http://schemas.microsoft.com/office/drawing/2014/main" id="{E3BE4A77-688C-99B4-A9A1-97577B76C0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" name="Cutout">
                <a:extLst>
                  <a:ext uri="{FF2B5EF4-FFF2-40B4-BE49-F238E27FC236}">
                    <a16:creationId xmlns:a16="http://schemas.microsoft.com/office/drawing/2014/main" id="{2E59A47D-3EF5-33A8-E27B-D0AA348A881B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" name="Fill">
                  <a:extLst>
                    <a:ext uri="{FF2B5EF4-FFF2-40B4-BE49-F238E27FC236}">
                      <a16:creationId xmlns:a16="http://schemas.microsoft.com/office/drawing/2014/main" id="{C58EFA86-E30D-AD00-2168-231C5F5AB5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Border">
                  <a:extLst>
                    <a:ext uri="{FF2B5EF4-FFF2-40B4-BE49-F238E27FC236}">
                      <a16:creationId xmlns:a16="http://schemas.microsoft.com/office/drawing/2014/main" id="{C447A6C1-436F-FC60-D9BC-4751EFA49C5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3" name="Cutout">
                <a:extLst>
                  <a:ext uri="{FF2B5EF4-FFF2-40B4-BE49-F238E27FC236}">
                    <a16:creationId xmlns:a16="http://schemas.microsoft.com/office/drawing/2014/main" id="{4E2AD9C3-BF89-881C-2E79-1947D613FA0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4" name="Fill">
                  <a:extLst>
                    <a:ext uri="{FF2B5EF4-FFF2-40B4-BE49-F238E27FC236}">
                      <a16:creationId xmlns:a16="http://schemas.microsoft.com/office/drawing/2014/main" id="{DEDB3B00-23A1-F801-3792-6B4704988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Border">
                  <a:extLst>
                    <a:ext uri="{FF2B5EF4-FFF2-40B4-BE49-F238E27FC236}">
                      <a16:creationId xmlns:a16="http://schemas.microsoft.com/office/drawing/2014/main" id="{F4F6D516-71CC-F5DC-84A7-096A8B4A20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DB06FD0B-13F9-5D21-8601-C753DF04A65C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7" name="Cutout">
                <a:extLst>
                  <a:ext uri="{FF2B5EF4-FFF2-40B4-BE49-F238E27FC236}">
                    <a16:creationId xmlns:a16="http://schemas.microsoft.com/office/drawing/2014/main" id="{A7DA91B8-51EC-C49D-1E30-F1DAA7A2568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" name="Fill">
                  <a:extLst>
                    <a:ext uri="{FF2B5EF4-FFF2-40B4-BE49-F238E27FC236}">
                      <a16:creationId xmlns:a16="http://schemas.microsoft.com/office/drawing/2014/main" id="{0CCF7CDA-ABB8-0D3B-88DC-7F1C6C1BC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Border">
                  <a:extLst>
                    <a:ext uri="{FF2B5EF4-FFF2-40B4-BE49-F238E27FC236}">
                      <a16:creationId xmlns:a16="http://schemas.microsoft.com/office/drawing/2014/main" id="{FED7BA57-A701-6C13-EE47-A7CAC90251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" name="Cutout">
                <a:extLst>
                  <a:ext uri="{FF2B5EF4-FFF2-40B4-BE49-F238E27FC236}">
                    <a16:creationId xmlns:a16="http://schemas.microsoft.com/office/drawing/2014/main" id="{818232F2-4869-A4E0-2D4D-FBD6652F07C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" name="Fill">
                  <a:extLst>
                    <a:ext uri="{FF2B5EF4-FFF2-40B4-BE49-F238E27FC236}">
                      <a16:creationId xmlns:a16="http://schemas.microsoft.com/office/drawing/2014/main" id="{934B5121-C6DB-FF4F-87D7-8C52E546E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Border">
                  <a:extLst>
                    <a:ext uri="{FF2B5EF4-FFF2-40B4-BE49-F238E27FC236}">
                      <a16:creationId xmlns:a16="http://schemas.microsoft.com/office/drawing/2014/main" id="{6F3FD8D7-057B-0F1E-A2DA-BF3870690A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" name="Cutout">
                <a:extLst>
                  <a:ext uri="{FF2B5EF4-FFF2-40B4-BE49-F238E27FC236}">
                    <a16:creationId xmlns:a16="http://schemas.microsoft.com/office/drawing/2014/main" id="{03C8DC5A-5806-D5E4-B13A-4824ACB0786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0" name="Fill">
                  <a:extLst>
                    <a:ext uri="{FF2B5EF4-FFF2-40B4-BE49-F238E27FC236}">
                      <a16:creationId xmlns:a16="http://schemas.microsoft.com/office/drawing/2014/main" id="{612A1C86-8537-C865-9994-A2E607303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" name="Border">
                  <a:extLst>
                    <a:ext uri="{FF2B5EF4-FFF2-40B4-BE49-F238E27FC236}">
                      <a16:creationId xmlns:a16="http://schemas.microsoft.com/office/drawing/2014/main" id="{B054B767-1C8F-4A08-6EFD-199DFBB070D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929031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27669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접속자</a:t>
            </a:r>
            <a:r>
              <a:rPr kumimoji="1" lang="ko-KR" altLang="en-US" sz="1400" dirty="0"/>
              <a:t>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수업 통계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진단</a:t>
            </a:r>
            <a:r>
              <a:rPr lang="en-US" altLang="ko-KR" b="1" u="sng" dirty="0"/>
              <a:t>/</a:t>
            </a:r>
            <a:r>
              <a:rPr lang="ko-KR" altLang="en-US" b="1" u="sng" dirty="0"/>
              <a:t>콘텐츠 통계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통계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412958800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직사각형 429">
            <a:extLst>
              <a:ext uri="{FF2B5EF4-FFF2-40B4-BE49-F238E27FC236}">
                <a16:creationId xmlns:a16="http://schemas.microsoft.com/office/drawing/2014/main" id="{36680225-C034-5E9D-7A27-0DC73B67FC46}"/>
              </a:ext>
            </a:extLst>
          </p:cNvPr>
          <p:cNvSpPr/>
          <p:nvPr/>
        </p:nvSpPr>
        <p:spPr>
          <a:xfrm>
            <a:off x="390973" y="4213317"/>
            <a:ext cx="8237916" cy="194204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9" name="직사각형 428">
            <a:extLst>
              <a:ext uri="{FF2B5EF4-FFF2-40B4-BE49-F238E27FC236}">
                <a16:creationId xmlns:a16="http://schemas.microsoft.com/office/drawing/2014/main" id="{D6371C15-2246-3B8B-AE0D-A6A245760081}"/>
              </a:ext>
            </a:extLst>
          </p:cNvPr>
          <p:cNvSpPr/>
          <p:nvPr/>
        </p:nvSpPr>
        <p:spPr>
          <a:xfrm>
            <a:off x="390973" y="1946397"/>
            <a:ext cx="8237916" cy="175200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926004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BO-K-STA-004a(1/2)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0395734"/>
              </p:ext>
            </p:extLst>
          </p:nvPr>
        </p:nvGraphicFramePr>
        <p:xfrm>
          <a:off x="9042400" y="1320882"/>
          <a:ext cx="3037052" cy="50218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진단 문항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이용 현황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외부콘텐츠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통계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)’ (</a:t>
                      </a:r>
                      <a:r>
                        <a:rPr lang="en" altLang="x-none" sz="700" dirty="0"/>
                        <a:t>BO-K-STA-004b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 콘텐츠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통계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 콘텐츠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)’ (</a:t>
                      </a:r>
                      <a:r>
                        <a:rPr lang="en" altLang="x-none" sz="700" dirty="0"/>
                        <a:t>BO-K-STA-004c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1993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진단 문항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학교급 별 진단 문제풀이 문항 수 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25476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과목 별 진단 문제풀이 문항 수 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749405"/>
                  </a:ext>
                </a:extLst>
              </a:tr>
              <a:tr h="21728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과목 별 진단 문제풀이 문항 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막대그래프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막대그래프로 과목 별 진단 문제풀이 문항 수 개수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문항 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: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좌측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내 막대그래프의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값은 기본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0~250,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최대값 설정은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 올림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882043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집계 기준 일자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접근 시점에 제공하는 통계의 집계 기준 일자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YYYY-MM-DD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메뉴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내에서 탭 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1714762"/>
                  </a:ext>
                </a:extLst>
              </a:tr>
            </a:tbl>
          </a:graphicData>
        </a:graphic>
      </p:graphicFrame>
      <p:sp>
        <p:nvSpPr>
          <p:cNvPr id="148" name="TextBox 147">
            <a:extLst>
              <a:ext uri="{FF2B5EF4-FFF2-40B4-BE49-F238E27FC236}">
                <a16:creationId xmlns:a16="http://schemas.microsoft.com/office/drawing/2014/main" id="{88D52C9A-C0F2-6BC6-E6DC-E83369509522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CC87C9EC-5D31-D54B-D4CB-2D9CF3C2C035}"/>
              </a:ext>
            </a:extLst>
          </p:cNvPr>
          <p:cNvGrpSpPr/>
          <p:nvPr/>
        </p:nvGrpSpPr>
        <p:grpSpPr>
          <a:xfrm>
            <a:off x="-72906" y="6517430"/>
            <a:ext cx="9205784" cy="111324"/>
            <a:chOff x="313561" y="3532494"/>
            <a:chExt cx="10875376" cy="84019"/>
          </a:xfrm>
        </p:grpSpPr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A1C14CF-E2AB-2CE6-0131-2371A26F33DD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3" name="Cutout">
                <a:extLst>
                  <a:ext uri="{FF2B5EF4-FFF2-40B4-BE49-F238E27FC236}">
                    <a16:creationId xmlns:a16="http://schemas.microsoft.com/office/drawing/2014/main" id="{1BB240FC-169B-5845-2714-E7E29CD13F6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1" name="Fill">
                  <a:extLst>
                    <a:ext uri="{FF2B5EF4-FFF2-40B4-BE49-F238E27FC236}">
                      <a16:creationId xmlns:a16="http://schemas.microsoft.com/office/drawing/2014/main" id="{7D7DA153-6AE9-6FF2-90B0-BB4986439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Border">
                  <a:extLst>
                    <a:ext uri="{FF2B5EF4-FFF2-40B4-BE49-F238E27FC236}">
                      <a16:creationId xmlns:a16="http://schemas.microsoft.com/office/drawing/2014/main" id="{9DAB77AA-B562-482E-A286-30535FCDA2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Cutout">
                <a:extLst>
                  <a:ext uri="{FF2B5EF4-FFF2-40B4-BE49-F238E27FC236}">
                    <a16:creationId xmlns:a16="http://schemas.microsoft.com/office/drawing/2014/main" id="{361AADBB-E2DA-A7FD-8FC2-75A293C3BACF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9" name="Fill">
                  <a:extLst>
                    <a:ext uri="{FF2B5EF4-FFF2-40B4-BE49-F238E27FC236}">
                      <a16:creationId xmlns:a16="http://schemas.microsoft.com/office/drawing/2014/main" id="{57C6CB80-553E-AA10-E384-46CB9C71B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Border">
                  <a:extLst>
                    <a:ext uri="{FF2B5EF4-FFF2-40B4-BE49-F238E27FC236}">
                      <a16:creationId xmlns:a16="http://schemas.microsoft.com/office/drawing/2014/main" id="{BC1E074E-EF52-1C15-6347-37B7E79325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5" name="Cutout">
                <a:extLst>
                  <a:ext uri="{FF2B5EF4-FFF2-40B4-BE49-F238E27FC236}">
                    <a16:creationId xmlns:a16="http://schemas.microsoft.com/office/drawing/2014/main" id="{1086F58A-F8F5-4F89-9E12-80341E9F16A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6" name="Fill">
                  <a:extLst>
                    <a:ext uri="{FF2B5EF4-FFF2-40B4-BE49-F238E27FC236}">
                      <a16:creationId xmlns:a16="http://schemas.microsoft.com/office/drawing/2014/main" id="{7543C10D-136F-F0F7-7D68-DC889B560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Border">
                  <a:extLst>
                    <a:ext uri="{FF2B5EF4-FFF2-40B4-BE49-F238E27FC236}">
                      <a16:creationId xmlns:a16="http://schemas.microsoft.com/office/drawing/2014/main" id="{DC4F13F2-A684-77E8-13D8-B5E1FF403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D56F0086-A1A6-B59E-3928-CA87ECA4EF95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32" name="Cutout">
                <a:extLst>
                  <a:ext uri="{FF2B5EF4-FFF2-40B4-BE49-F238E27FC236}">
                    <a16:creationId xmlns:a16="http://schemas.microsoft.com/office/drawing/2014/main" id="{75397398-88CF-8370-D5CD-CC213B8C714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9" name="Fill">
                  <a:extLst>
                    <a:ext uri="{FF2B5EF4-FFF2-40B4-BE49-F238E27FC236}">
                      <a16:creationId xmlns:a16="http://schemas.microsoft.com/office/drawing/2014/main" id="{1DFEFCA9-2405-66EE-0165-81C54AB29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Border">
                  <a:extLst>
                    <a:ext uri="{FF2B5EF4-FFF2-40B4-BE49-F238E27FC236}">
                      <a16:creationId xmlns:a16="http://schemas.microsoft.com/office/drawing/2014/main" id="{38328C86-C26D-32A2-AED5-E76AB1C161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3" name="Cutout">
                <a:extLst>
                  <a:ext uri="{FF2B5EF4-FFF2-40B4-BE49-F238E27FC236}">
                    <a16:creationId xmlns:a16="http://schemas.microsoft.com/office/drawing/2014/main" id="{EF4B8121-23F4-0520-151F-502E39391281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7" name="Fill">
                  <a:extLst>
                    <a:ext uri="{FF2B5EF4-FFF2-40B4-BE49-F238E27FC236}">
                      <a16:creationId xmlns:a16="http://schemas.microsoft.com/office/drawing/2014/main" id="{FC9D3024-74E1-2090-4A24-9C2E6C1DE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Border">
                  <a:extLst>
                    <a:ext uri="{FF2B5EF4-FFF2-40B4-BE49-F238E27FC236}">
                      <a16:creationId xmlns:a16="http://schemas.microsoft.com/office/drawing/2014/main" id="{9CF251DD-B975-5F64-43E1-9F5973556B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4" name="Cutout">
                <a:extLst>
                  <a:ext uri="{FF2B5EF4-FFF2-40B4-BE49-F238E27FC236}">
                    <a16:creationId xmlns:a16="http://schemas.microsoft.com/office/drawing/2014/main" id="{C5017467-C7FD-CFBC-2BE2-326C555CBF8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5" name="Fill">
                  <a:extLst>
                    <a:ext uri="{FF2B5EF4-FFF2-40B4-BE49-F238E27FC236}">
                      <a16:creationId xmlns:a16="http://schemas.microsoft.com/office/drawing/2014/main" id="{B82649E3-46FA-C671-17D8-743DD977C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Border">
                  <a:extLst>
                    <a:ext uri="{FF2B5EF4-FFF2-40B4-BE49-F238E27FC236}">
                      <a16:creationId xmlns:a16="http://schemas.microsoft.com/office/drawing/2014/main" id="{40FCBCBF-7D43-5CB3-D6DB-B43909718F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4EF354C7-C018-75D6-CF77-6B86A3C7F820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59" name="Cutout">
                <a:extLst>
                  <a:ext uri="{FF2B5EF4-FFF2-40B4-BE49-F238E27FC236}">
                    <a16:creationId xmlns:a16="http://schemas.microsoft.com/office/drawing/2014/main" id="{8C9E5FFA-C799-DA06-BBC9-75C12470732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0" name="Fill">
                  <a:extLst>
                    <a:ext uri="{FF2B5EF4-FFF2-40B4-BE49-F238E27FC236}">
                      <a16:creationId xmlns:a16="http://schemas.microsoft.com/office/drawing/2014/main" id="{E9D0CA85-98EA-CE58-BEBE-258B9FC62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Border">
                  <a:extLst>
                    <a:ext uri="{FF2B5EF4-FFF2-40B4-BE49-F238E27FC236}">
                      <a16:creationId xmlns:a16="http://schemas.microsoft.com/office/drawing/2014/main" id="{3847808B-76FD-A094-DA43-036AE926E2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0" name="Cutout">
                <a:extLst>
                  <a:ext uri="{FF2B5EF4-FFF2-40B4-BE49-F238E27FC236}">
                    <a16:creationId xmlns:a16="http://schemas.microsoft.com/office/drawing/2014/main" id="{B3DF5851-1463-F621-BE29-AA9C28ED60E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8" name="Fill">
                  <a:extLst>
                    <a:ext uri="{FF2B5EF4-FFF2-40B4-BE49-F238E27FC236}">
                      <a16:creationId xmlns:a16="http://schemas.microsoft.com/office/drawing/2014/main" id="{17D61AE5-48F7-51BC-1A7A-7C63E2B15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Border">
                  <a:extLst>
                    <a:ext uri="{FF2B5EF4-FFF2-40B4-BE49-F238E27FC236}">
                      <a16:creationId xmlns:a16="http://schemas.microsoft.com/office/drawing/2014/main" id="{0F71C412-40AE-0702-ECF9-60D1E9FA7A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1" name="Cutout">
                <a:extLst>
                  <a:ext uri="{FF2B5EF4-FFF2-40B4-BE49-F238E27FC236}">
                    <a16:creationId xmlns:a16="http://schemas.microsoft.com/office/drawing/2014/main" id="{12DD50FE-22AE-1518-07F8-E7258320E91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2" name="Fill">
                  <a:extLst>
                    <a:ext uri="{FF2B5EF4-FFF2-40B4-BE49-F238E27FC236}">
                      <a16:creationId xmlns:a16="http://schemas.microsoft.com/office/drawing/2014/main" id="{1EA76C36-90EB-ADDE-FBC5-44128764E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Border">
                  <a:extLst>
                    <a:ext uri="{FF2B5EF4-FFF2-40B4-BE49-F238E27FC236}">
                      <a16:creationId xmlns:a16="http://schemas.microsoft.com/office/drawing/2014/main" id="{98346CB5-3F13-650F-79EB-01228CB551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6" name="직사각형 5">
            <a:extLst>
              <a:ext uri="{FF2B5EF4-FFF2-40B4-BE49-F238E27FC236}">
                <a16:creationId xmlns:a16="http://schemas.microsoft.com/office/drawing/2014/main" id="{E8FDC04F-ACEC-C68B-4AE0-AA266A9433B3}"/>
              </a:ext>
            </a:extLst>
          </p:cNvPr>
          <p:cNvSpPr/>
          <p:nvPr/>
        </p:nvSpPr>
        <p:spPr>
          <a:xfrm>
            <a:off x="12328687" y="1441418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68482B51-C87B-35B4-C940-9AB1BC123989}"/>
              </a:ext>
            </a:extLst>
          </p:cNvPr>
          <p:cNvSpPr/>
          <p:nvPr/>
        </p:nvSpPr>
        <p:spPr>
          <a:xfrm>
            <a:off x="12322518" y="2546186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9F76F9B-4CAB-1208-497E-D6440D8BCD62}"/>
              </a:ext>
            </a:extLst>
          </p:cNvPr>
          <p:cNvSpPr/>
          <p:nvPr/>
        </p:nvSpPr>
        <p:spPr>
          <a:xfrm>
            <a:off x="12167116" y="1293883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4F649AD-A445-5859-D5AC-7D1DB2A93344}"/>
              </a:ext>
            </a:extLst>
          </p:cNvPr>
          <p:cNvSpPr/>
          <p:nvPr/>
        </p:nvSpPr>
        <p:spPr>
          <a:xfrm>
            <a:off x="12366690" y="2408955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C017FB9-2CCE-1145-E28D-ABBBD86096C3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진단</a:t>
            </a:r>
            <a:endParaRPr kumimoji="1" lang="x-none" altLang="en-US" sz="800" b="1" dirty="0"/>
          </a:p>
        </p:txBody>
      </p:sp>
      <p:cxnSp>
        <p:nvCxnSpPr>
          <p:cNvPr id="54" name="직선 연결선[R] 4">
            <a:extLst>
              <a:ext uri="{FF2B5EF4-FFF2-40B4-BE49-F238E27FC236}">
                <a16:creationId xmlns:a16="http://schemas.microsoft.com/office/drawing/2014/main" id="{E2DF8344-4043-5752-209D-AF1C8B1D5E16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4">
            <a:extLst>
              <a:ext uri="{FF2B5EF4-FFF2-40B4-BE49-F238E27FC236}">
                <a16:creationId xmlns:a16="http://schemas.microsoft.com/office/drawing/2014/main" id="{67727C6D-57C4-AD14-975F-7E21D90BC3B6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11">
            <a:extLst>
              <a:ext uri="{FF2B5EF4-FFF2-40B4-BE49-F238E27FC236}">
                <a16:creationId xmlns:a16="http://schemas.microsoft.com/office/drawing/2014/main" id="{1A22A2DB-D1C6-5426-13EA-234EED3824F1}"/>
              </a:ext>
            </a:extLst>
          </p:cNvPr>
          <p:cNvCxnSpPr>
            <a:cxnSpLocks/>
          </p:cNvCxnSpPr>
          <p:nvPr/>
        </p:nvCxnSpPr>
        <p:spPr>
          <a:xfrm>
            <a:off x="553402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제목 10">
            <a:extLst>
              <a:ext uri="{FF2B5EF4-FFF2-40B4-BE49-F238E27FC236}">
                <a16:creationId xmlns:a16="http://schemas.microsoft.com/office/drawing/2014/main" id="{34372B7F-F16D-38A3-3C07-ADB71898DC7A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콘텐츠</a:t>
            </a: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0E8C63CE-BAF0-4EE7-45CB-C02523AE6EB6}"/>
              </a:ext>
            </a:extLst>
          </p:cNvPr>
          <p:cNvSpPr/>
          <p:nvPr/>
        </p:nvSpPr>
        <p:spPr>
          <a:xfrm>
            <a:off x="367487" y="1314171"/>
            <a:ext cx="3172826" cy="332093"/>
          </a:xfrm>
          <a:prstGeom prst="rect">
            <a:avLst/>
          </a:prstGeom>
          <a:ln w="12700">
            <a:solidFill>
              <a:srgbClr val="00B0F0">
                <a:alpha val="5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FB09CCF5-69D2-9E77-26E6-B10BB20CA560}"/>
              </a:ext>
            </a:extLst>
          </p:cNvPr>
          <p:cNvSpPr/>
          <p:nvPr/>
        </p:nvSpPr>
        <p:spPr>
          <a:xfrm>
            <a:off x="306736" y="12779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AE6471DF-A83F-5AED-99DE-5A015B09E2DC}"/>
              </a:ext>
            </a:extLst>
          </p:cNvPr>
          <p:cNvSpPr/>
          <p:nvPr/>
        </p:nvSpPr>
        <p:spPr>
          <a:xfrm>
            <a:off x="5603691" y="201637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930ED622-2133-9CD0-AD63-1A0007B7A784}"/>
              </a:ext>
            </a:extLst>
          </p:cNvPr>
          <p:cNvGrpSpPr/>
          <p:nvPr/>
        </p:nvGrpSpPr>
        <p:grpSpPr>
          <a:xfrm>
            <a:off x="2456894" y="2351943"/>
            <a:ext cx="862789" cy="897871"/>
            <a:chOff x="5806334" y="3250741"/>
            <a:chExt cx="862789" cy="897871"/>
          </a:xfrm>
        </p:grpSpPr>
        <p:sp>
          <p:nvSpPr>
            <p:cNvPr id="161" name="자유형 122">
              <a:extLst>
                <a:ext uri="{FF2B5EF4-FFF2-40B4-BE49-F238E27FC236}">
                  <a16:creationId xmlns:a16="http://schemas.microsoft.com/office/drawing/2014/main" id="{93A74A29-EB08-CCED-32AA-C98A59DA95C1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162" name="자유형 123">
              <a:extLst>
                <a:ext uri="{FF2B5EF4-FFF2-40B4-BE49-F238E27FC236}">
                  <a16:creationId xmlns:a16="http://schemas.microsoft.com/office/drawing/2014/main" id="{4B3B4DB8-54E7-E910-0CDC-87AA57E034ED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163" name="자유형 124">
              <a:extLst>
                <a:ext uri="{FF2B5EF4-FFF2-40B4-BE49-F238E27FC236}">
                  <a16:creationId xmlns:a16="http://schemas.microsoft.com/office/drawing/2014/main" id="{D7DACD2B-B589-3D13-F022-DFD83802E2A9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D6D925E5-0063-A018-9A75-E2C6C21447ED}"/>
              </a:ext>
            </a:extLst>
          </p:cNvPr>
          <p:cNvSpPr txBox="1"/>
          <p:nvPr/>
        </p:nvSpPr>
        <p:spPr>
          <a:xfrm>
            <a:off x="2441517" y="2039365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학교급별</a:t>
            </a:r>
            <a:r>
              <a:rPr kumimoji="1" lang="ko-KR" altLang="en-US" sz="800" b="1" dirty="0"/>
              <a:t> 진단 문항</a:t>
            </a:r>
            <a:endParaRPr kumimoji="1" lang="x-none" altLang="en-US" sz="800" b="1" dirty="0"/>
          </a:p>
        </p:txBody>
      </p:sp>
      <p:sp>
        <p:nvSpPr>
          <p:cNvPr id="199" name="타원 198">
            <a:extLst>
              <a:ext uri="{FF2B5EF4-FFF2-40B4-BE49-F238E27FC236}">
                <a16:creationId xmlns:a16="http://schemas.microsoft.com/office/drawing/2014/main" id="{852BFD27-5046-74F9-64C3-E84C2B8E3B7E}"/>
              </a:ext>
            </a:extLst>
          </p:cNvPr>
          <p:cNvSpPr/>
          <p:nvPr/>
        </p:nvSpPr>
        <p:spPr>
          <a:xfrm>
            <a:off x="2309358" y="20329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0" name="모서리가 둥근 사각형 설명선 11">
            <a:extLst>
              <a:ext uri="{FF2B5EF4-FFF2-40B4-BE49-F238E27FC236}">
                <a16:creationId xmlns:a16="http://schemas.microsoft.com/office/drawing/2014/main" id="{3C8E6057-69BD-A03C-B118-AA784D579110}"/>
              </a:ext>
            </a:extLst>
          </p:cNvPr>
          <p:cNvSpPr/>
          <p:nvPr/>
        </p:nvSpPr>
        <p:spPr>
          <a:xfrm>
            <a:off x="2977867" y="3058746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중학교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329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E505E69-04FE-B4C4-322B-DCDF7F1C1E77}"/>
              </a:ext>
            </a:extLst>
          </p:cNvPr>
          <p:cNvSpPr txBox="1"/>
          <p:nvPr/>
        </p:nvSpPr>
        <p:spPr>
          <a:xfrm>
            <a:off x="5767665" y="2059394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과목별 진단 문항</a:t>
            </a:r>
            <a:endParaRPr kumimoji="1" lang="x-none" altLang="en-US" sz="800" b="1" dirty="0"/>
          </a:p>
        </p:txBody>
      </p: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7F400CBE-8AF6-BF0F-3626-9D51FB0E9A20}"/>
              </a:ext>
            </a:extLst>
          </p:cNvPr>
          <p:cNvGrpSpPr/>
          <p:nvPr/>
        </p:nvGrpSpPr>
        <p:grpSpPr>
          <a:xfrm>
            <a:off x="5767665" y="2365130"/>
            <a:ext cx="862789" cy="897871"/>
            <a:chOff x="5806334" y="3250741"/>
            <a:chExt cx="862789" cy="897871"/>
          </a:xfrm>
        </p:grpSpPr>
        <p:sp>
          <p:nvSpPr>
            <p:cNvPr id="208" name="자유형 122">
              <a:extLst>
                <a:ext uri="{FF2B5EF4-FFF2-40B4-BE49-F238E27FC236}">
                  <a16:creationId xmlns:a16="http://schemas.microsoft.com/office/drawing/2014/main" id="{B166EA7C-B32D-903D-CEBE-B6BAED6649F3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256" name="자유형 123">
              <a:extLst>
                <a:ext uri="{FF2B5EF4-FFF2-40B4-BE49-F238E27FC236}">
                  <a16:creationId xmlns:a16="http://schemas.microsoft.com/office/drawing/2014/main" id="{0318103D-9003-1687-2016-A497F6B5FAAD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64" name="자유형 124">
              <a:extLst>
                <a:ext uri="{FF2B5EF4-FFF2-40B4-BE49-F238E27FC236}">
                  <a16:creationId xmlns:a16="http://schemas.microsoft.com/office/drawing/2014/main" id="{04A18BC9-E9E1-BB87-48B4-D9633549AD6B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99" name="모서리가 둥근 사각형 설명선 11">
            <a:extLst>
              <a:ext uri="{FF2B5EF4-FFF2-40B4-BE49-F238E27FC236}">
                <a16:creationId xmlns:a16="http://schemas.microsoft.com/office/drawing/2014/main" id="{AE4E288A-3228-3109-8BA5-521D80C4C056}"/>
              </a:ext>
            </a:extLst>
          </p:cNvPr>
          <p:cNvSpPr/>
          <p:nvPr/>
        </p:nvSpPr>
        <p:spPr>
          <a:xfrm>
            <a:off x="6227426" y="3033961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382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312" name="그룹 311">
            <a:extLst>
              <a:ext uri="{FF2B5EF4-FFF2-40B4-BE49-F238E27FC236}">
                <a16:creationId xmlns:a16="http://schemas.microsoft.com/office/drawing/2014/main" id="{57AF74C9-092C-5667-51AD-0ECC94157A5D}"/>
              </a:ext>
            </a:extLst>
          </p:cNvPr>
          <p:cNvGrpSpPr/>
          <p:nvPr/>
        </p:nvGrpSpPr>
        <p:grpSpPr>
          <a:xfrm>
            <a:off x="1082199" y="4557627"/>
            <a:ext cx="6919388" cy="1312163"/>
            <a:chOff x="2081957" y="1897437"/>
            <a:chExt cx="5185749" cy="1505964"/>
          </a:xfrm>
        </p:grpSpPr>
        <p:cxnSp>
          <p:nvCxnSpPr>
            <p:cNvPr id="313" name="직선 연결선[R] 164">
              <a:extLst>
                <a:ext uri="{FF2B5EF4-FFF2-40B4-BE49-F238E27FC236}">
                  <a16:creationId xmlns:a16="http://schemas.microsoft.com/office/drawing/2014/main" id="{C9CF6866-7186-CE7B-26AF-8CBAA9F1ACA8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340340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직선 연결선[R] 165">
              <a:extLst>
                <a:ext uri="{FF2B5EF4-FFF2-40B4-BE49-F238E27FC236}">
                  <a16:creationId xmlns:a16="http://schemas.microsoft.com/office/drawing/2014/main" id="{82576CA2-FAEA-44B1-3FC0-9BCF36C098D6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310221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[R] 166">
              <a:extLst>
                <a:ext uri="{FF2B5EF4-FFF2-40B4-BE49-F238E27FC236}">
                  <a16:creationId xmlns:a16="http://schemas.microsoft.com/office/drawing/2014/main" id="{25DB2523-8F39-DDA1-583D-F79B2AD8C7C9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801017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[R] 167">
              <a:extLst>
                <a:ext uri="{FF2B5EF4-FFF2-40B4-BE49-F238E27FC236}">
                  <a16:creationId xmlns:a16="http://schemas.microsoft.com/office/drawing/2014/main" id="{FA51E2F6-24AE-AFF4-4955-AA4FB3A992E6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49982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[R] 168">
              <a:extLst>
                <a:ext uri="{FF2B5EF4-FFF2-40B4-BE49-F238E27FC236}">
                  <a16:creationId xmlns:a16="http://schemas.microsoft.com/office/drawing/2014/main" id="{9F29C03E-9B8D-BE55-ED6D-D79F891971BC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19863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직선 연결선[R] 168">
              <a:extLst>
                <a:ext uri="{FF2B5EF4-FFF2-40B4-BE49-F238E27FC236}">
                  <a16:creationId xmlns:a16="http://schemas.microsoft.com/office/drawing/2014/main" id="{A439CE24-5953-C68E-9414-A52CEE93FC3B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1897437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8" name="그룹 317">
            <a:extLst>
              <a:ext uri="{FF2B5EF4-FFF2-40B4-BE49-F238E27FC236}">
                <a16:creationId xmlns:a16="http://schemas.microsoft.com/office/drawing/2014/main" id="{DC2882B3-66E6-177D-6EAE-6DA405BFB398}"/>
              </a:ext>
            </a:extLst>
          </p:cNvPr>
          <p:cNvGrpSpPr/>
          <p:nvPr/>
        </p:nvGrpSpPr>
        <p:grpSpPr>
          <a:xfrm>
            <a:off x="886919" y="4554988"/>
            <a:ext cx="125034" cy="1175718"/>
            <a:chOff x="2919550" y="4219176"/>
            <a:chExt cx="125034" cy="798038"/>
          </a:xfrm>
        </p:grpSpPr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47D752C4-AA35-324B-4EB1-AB94D6A9AD9A}"/>
                </a:ext>
              </a:extLst>
            </p:cNvPr>
            <p:cNvSpPr txBox="1"/>
            <p:nvPr/>
          </p:nvSpPr>
          <p:spPr>
            <a:xfrm>
              <a:off x="2961228" y="4924881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C8B911B2-9E33-08BA-64E1-CB69DAEA7296}"/>
                </a:ext>
              </a:extLst>
            </p:cNvPr>
            <p:cNvSpPr txBox="1"/>
            <p:nvPr/>
          </p:nvSpPr>
          <p:spPr>
            <a:xfrm>
              <a:off x="2919550" y="4741040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32BAFC3B-B424-FA13-BF07-99ED240D69C8}"/>
                </a:ext>
              </a:extLst>
            </p:cNvPr>
            <p:cNvSpPr txBox="1"/>
            <p:nvPr/>
          </p:nvSpPr>
          <p:spPr>
            <a:xfrm>
              <a:off x="2919550" y="4557198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3E3E19D5-0A09-E3CB-FBDC-4CE13E40769B}"/>
                </a:ext>
              </a:extLst>
            </p:cNvPr>
            <p:cNvSpPr txBox="1"/>
            <p:nvPr/>
          </p:nvSpPr>
          <p:spPr>
            <a:xfrm>
              <a:off x="2919550" y="437335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24" name="TextBox 423">
              <a:extLst>
                <a:ext uri="{FF2B5EF4-FFF2-40B4-BE49-F238E27FC236}">
                  <a16:creationId xmlns:a16="http://schemas.microsoft.com/office/drawing/2014/main" id="{14B62F6D-2854-EE7F-EB57-E42F1A15CBF0}"/>
                </a:ext>
              </a:extLst>
            </p:cNvPr>
            <p:cNvSpPr txBox="1"/>
            <p:nvPr/>
          </p:nvSpPr>
          <p:spPr>
            <a:xfrm>
              <a:off x="2919550" y="4219176"/>
              <a:ext cx="125034" cy="6267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398" name="직사각형 397">
            <a:extLst>
              <a:ext uri="{FF2B5EF4-FFF2-40B4-BE49-F238E27FC236}">
                <a16:creationId xmlns:a16="http://schemas.microsoft.com/office/drawing/2014/main" id="{9E7C2653-D082-4CAC-2930-9F4000C0F224}"/>
              </a:ext>
            </a:extLst>
          </p:cNvPr>
          <p:cNvSpPr/>
          <p:nvPr/>
        </p:nvSpPr>
        <p:spPr>
          <a:xfrm>
            <a:off x="7317919" y="5102775"/>
            <a:ext cx="63696" cy="766920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399" name="그룹 398">
            <a:extLst>
              <a:ext uri="{FF2B5EF4-FFF2-40B4-BE49-F238E27FC236}">
                <a16:creationId xmlns:a16="http://schemas.microsoft.com/office/drawing/2014/main" id="{0778D803-03A3-42AF-535A-FBFB865A6E12}"/>
              </a:ext>
            </a:extLst>
          </p:cNvPr>
          <p:cNvGrpSpPr/>
          <p:nvPr/>
        </p:nvGrpSpPr>
        <p:grpSpPr>
          <a:xfrm>
            <a:off x="1713133" y="5973766"/>
            <a:ext cx="5730629" cy="92333"/>
            <a:chOff x="1959296" y="3234752"/>
            <a:chExt cx="5730629" cy="92333"/>
          </a:xfrm>
        </p:grpSpPr>
        <p:sp>
          <p:nvSpPr>
            <p:cNvPr id="400" name="TextBox 399">
              <a:extLst>
                <a:ext uri="{FF2B5EF4-FFF2-40B4-BE49-F238E27FC236}">
                  <a16:creationId xmlns:a16="http://schemas.microsoft.com/office/drawing/2014/main" id="{28ED0982-3F2D-620C-4EBD-1EC0B73431FD}"/>
                </a:ext>
              </a:extLst>
            </p:cNvPr>
            <p:cNvSpPr txBox="1"/>
            <p:nvPr/>
          </p:nvSpPr>
          <p:spPr>
            <a:xfrm>
              <a:off x="1959296" y="3234752"/>
              <a:ext cx="15388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국어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9A89C8BB-92E4-86F5-DD15-A0856C254A00}"/>
                </a:ext>
              </a:extLst>
            </p:cNvPr>
            <p:cNvSpPr txBox="1"/>
            <p:nvPr/>
          </p:nvSpPr>
          <p:spPr>
            <a:xfrm>
              <a:off x="304771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영어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3" name="TextBox 402">
              <a:extLst>
                <a:ext uri="{FF2B5EF4-FFF2-40B4-BE49-F238E27FC236}">
                  <a16:creationId xmlns:a16="http://schemas.microsoft.com/office/drawing/2014/main" id="{076DA42C-2EF8-60D4-DC65-4DFD819EB625}"/>
                </a:ext>
              </a:extLst>
            </p:cNvPr>
            <p:cNvSpPr txBox="1"/>
            <p:nvPr/>
          </p:nvSpPr>
          <p:spPr>
            <a:xfrm>
              <a:off x="415857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수학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4" name="TextBox 403">
              <a:extLst>
                <a:ext uri="{FF2B5EF4-FFF2-40B4-BE49-F238E27FC236}">
                  <a16:creationId xmlns:a16="http://schemas.microsoft.com/office/drawing/2014/main" id="{54D87088-074E-460A-2E91-1617B99D24AA}"/>
                </a:ext>
              </a:extLst>
            </p:cNvPr>
            <p:cNvSpPr txBox="1"/>
            <p:nvPr/>
          </p:nvSpPr>
          <p:spPr>
            <a:xfrm>
              <a:off x="526943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사회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5" name="TextBox 404">
              <a:extLst>
                <a:ext uri="{FF2B5EF4-FFF2-40B4-BE49-F238E27FC236}">
                  <a16:creationId xmlns:a16="http://schemas.microsoft.com/office/drawing/2014/main" id="{B0166A72-A66B-A904-7D53-B56093230D03}"/>
                </a:ext>
              </a:extLst>
            </p:cNvPr>
            <p:cNvSpPr txBox="1"/>
            <p:nvPr/>
          </p:nvSpPr>
          <p:spPr>
            <a:xfrm>
              <a:off x="638029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과학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8" name="TextBox 407">
              <a:extLst>
                <a:ext uri="{FF2B5EF4-FFF2-40B4-BE49-F238E27FC236}">
                  <a16:creationId xmlns:a16="http://schemas.microsoft.com/office/drawing/2014/main" id="{1D64698B-886F-116B-AAEB-068619181989}"/>
                </a:ext>
              </a:extLst>
            </p:cNvPr>
            <p:cNvSpPr txBox="1"/>
            <p:nvPr/>
          </p:nvSpPr>
          <p:spPr>
            <a:xfrm>
              <a:off x="7491153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기타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411" name="직사각형 410">
            <a:extLst>
              <a:ext uri="{FF2B5EF4-FFF2-40B4-BE49-F238E27FC236}">
                <a16:creationId xmlns:a16="http://schemas.microsoft.com/office/drawing/2014/main" id="{A09CDAD0-3822-288A-8346-EE92FB605DC8}"/>
              </a:ext>
            </a:extLst>
          </p:cNvPr>
          <p:cNvSpPr/>
          <p:nvPr/>
        </p:nvSpPr>
        <p:spPr>
          <a:xfrm>
            <a:off x="6204823" y="4728560"/>
            <a:ext cx="63696" cy="1141137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14" name="직사각형 413">
            <a:extLst>
              <a:ext uri="{FF2B5EF4-FFF2-40B4-BE49-F238E27FC236}">
                <a16:creationId xmlns:a16="http://schemas.microsoft.com/office/drawing/2014/main" id="{513AF88D-94D1-818C-67F6-0B019B7487EB}"/>
              </a:ext>
            </a:extLst>
          </p:cNvPr>
          <p:cNvSpPr/>
          <p:nvPr/>
        </p:nvSpPr>
        <p:spPr>
          <a:xfrm>
            <a:off x="3978629" y="4806364"/>
            <a:ext cx="63696" cy="1063331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17" name="직사각형 416">
            <a:extLst>
              <a:ext uri="{FF2B5EF4-FFF2-40B4-BE49-F238E27FC236}">
                <a16:creationId xmlns:a16="http://schemas.microsoft.com/office/drawing/2014/main" id="{3BBC3BAE-5780-0449-CC5A-9A75FD5DDD46}"/>
              </a:ext>
            </a:extLst>
          </p:cNvPr>
          <p:cNvSpPr/>
          <p:nvPr/>
        </p:nvSpPr>
        <p:spPr>
          <a:xfrm>
            <a:off x="5091726" y="5466763"/>
            <a:ext cx="63696" cy="402935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0" name="직사각형 419">
            <a:extLst>
              <a:ext uri="{FF2B5EF4-FFF2-40B4-BE49-F238E27FC236}">
                <a16:creationId xmlns:a16="http://schemas.microsoft.com/office/drawing/2014/main" id="{669BDCDD-30F3-0542-4FE3-FD80D0E9A8AB}"/>
              </a:ext>
            </a:extLst>
          </p:cNvPr>
          <p:cNvSpPr/>
          <p:nvPr/>
        </p:nvSpPr>
        <p:spPr>
          <a:xfrm>
            <a:off x="2865532" y="5701141"/>
            <a:ext cx="63696" cy="16855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3" name="직사각형 422">
            <a:extLst>
              <a:ext uri="{FF2B5EF4-FFF2-40B4-BE49-F238E27FC236}">
                <a16:creationId xmlns:a16="http://schemas.microsoft.com/office/drawing/2014/main" id="{BFD2CB3F-E061-3FD1-EBF7-51617D56BD44}"/>
              </a:ext>
            </a:extLst>
          </p:cNvPr>
          <p:cNvSpPr/>
          <p:nvPr/>
        </p:nvSpPr>
        <p:spPr>
          <a:xfrm>
            <a:off x="1752435" y="4899868"/>
            <a:ext cx="63696" cy="96982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DCE5B11D-F49F-4DDB-8B9D-3EB329A0294F}"/>
              </a:ext>
            </a:extLst>
          </p:cNvPr>
          <p:cNvSpPr txBox="1"/>
          <p:nvPr/>
        </p:nvSpPr>
        <p:spPr>
          <a:xfrm>
            <a:off x="438265" y="4000659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과목별 진단 문항 수</a:t>
            </a:r>
            <a:endParaRPr kumimoji="1" lang="x-none" altLang="en-US" sz="800" b="1" dirty="0"/>
          </a:p>
        </p:txBody>
      </p:sp>
      <p:sp>
        <p:nvSpPr>
          <p:cNvPr id="427" name="직사각형 426">
            <a:extLst>
              <a:ext uri="{FF2B5EF4-FFF2-40B4-BE49-F238E27FC236}">
                <a16:creationId xmlns:a16="http://schemas.microsoft.com/office/drawing/2014/main" id="{40CB0D58-36F3-72F1-B082-ACC4B3A1D467}"/>
              </a:ext>
            </a:extLst>
          </p:cNvPr>
          <p:cNvSpPr/>
          <p:nvPr/>
        </p:nvSpPr>
        <p:spPr>
          <a:xfrm>
            <a:off x="1098243" y="4353763"/>
            <a:ext cx="88505" cy="88505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AB5BB6EB-DBEC-BE13-679C-D31550ED630A}"/>
              </a:ext>
            </a:extLst>
          </p:cNvPr>
          <p:cNvSpPr txBox="1"/>
          <p:nvPr/>
        </p:nvSpPr>
        <p:spPr>
          <a:xfrm>
            <a:off x="1238012" y="4351849"/>
            <a:ext cx="763029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:</a:t>
            </a:r>
            <a:r>
              <a:rPr kumimoji="1" lang="ko-KR" altLang="en-US" sz="600" dirty="0">
                <a:latin typeface="+mn-ea"/>
              </a:rPr>
              <a:t> 문제풀이 문항 수</a:t>
            </a:r>
            <a:r>
              <a:rPr kumimoji="1" lang="en-US" altLang="ko-KR" sz="600" dirty="0">
                <a:latin typeface="+mn-ea"/>
              </a:rPr>
              <a:t>(</a:t>
            </a:r>
            <a:r>
              <a:rPr kumimoji="1" lang="ko-KR" altLang="en-US" sz="600" dirty="0">
                <a:latin typeface="+mn-ea"/>
              </a:rPr>
              <a:t>건</a:t>
            </a:r>
            <a:r>
              <a:rPr kumimoji="1" lang="en-US" altLang="ko-KR" sz="600" dirty="0">
                <a:latin typeface="+mn-ea"/>
              </a:rPr>
              <a:t>)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9FA932F7-1832-BB01-5F4A-F8CA95F8B4D3}"/>
              </a:ext>
            </a:extLst>
          </p:cNvPr>
          <p:cNvSpPr/>
          <p:nvPr/>
        </p:nvSpPr>
        <p:spPr>
          <a:xfrm>
            <a:off x="304705" y="39819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2E14F222-EC56-B40B-943D-3E739D499A3B}"/>
              </a:ext>
            </a:extLst>
          </p:cNvPr>
          <p:cNvSpPr/>
          <p:nvPr/>
        </p:nvSpPr>
        <p:spPr>
          <a:xfrm>
            <a:off x="1602970" y="4838058"/>
            <a:ext cx="171329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4-1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B649F4D-AF7D-B52C-E04D-197388ED28AC}"/>
              </a:ext>
            </a:extLst>
          </p:cNvPr>
          <p:cNvSpPr/>
          <p:nvPr/>
        </p:nvSpPr>
        <p:spPr>
          <a:xfrm>
            <a:off x="880724" y="5939562"/>
            <a:ext cx="171329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4-2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880AD7-535B-C914-E223-1FA7BD2938D0}"/>
              </a:ext>
            </a:extLst>
          </p:cNvPr>
          <p:cNvGrpSpPr/>
          <p:nvPr/>
        </p:nvGrpSpPr>
        <p:grpSpPr>
          <a:xfrm>
            <a:off x="5613086" y="3314412"/>
            <a:ext cx="1247170" cy="253858"/>
            <a:chOff x="6790605" y="3501967"/>
            <a:chExt cx="1247170" cy="253858"/>
          </a:xfrm>
        </p:grpSpPr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4616F9C2-E83F-11DF-9E29-0B66A5A7961B}"/>
                </a:ext>
              </a:extLst>
            </p:cNvPr>
            <p:cNvGrpSpPr/>
            <p:nvPr/>
          </p:nvGrpSpPr>
          <p:grpSpPr>
            <a:xfrm>
              <a:off x="6792351" y="3501967"/>
              <a:ext cx="338541" cy="92333"/>
              <a:chOff x="2394763" y="1521750"/>
              <a:chExt cx="338541" cy="92333"/>
            </a:xfrm>
          </p:grpSpPr>
          <p:sp>
            <p:nvSpPr>
              <p:cNvPr id="170" name="직사각형 169">
                <a:extLst>
                  <a:ext uri="{FF2B5EF4-FFF2-40B4-BE49-F238E27FC236}">
                    <a16:creationId xmlns:a16="http://schemas.microsoft.com/office/drawing/2014/main" id="{A7FA0BA0-92A5-2127-B4E8-D97AC71126C6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2D989830-0DD4-9591-53E4-DE40D01C2DEB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국어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B246899F-2FD2-FE8E-BB4E-401BEBEA7412}"/>
                </a:ext>
              </a:extLst>
            </p:cNvPr>
            <p:cNvGrpSpPr/>
            <p:nvPr/>
          </p:nvGrpSpPr>
          <p:grpSpPr>
            <a:xfrm>
              <a:off x="7244741" y="3501967"/>
              <a:ext cx="338541" cy="92333"/>
              <a:chOff x="2946698" y="1521750"/>
              <a:chExt cx="338541" cy="92333"/>
            </a:xfrm>
          </p:grpSpPr>
          <p:sp>
            <p:nvSpPr>
              <p:cNvPr id="154" name="직사각형 153">
                <a:extLst>
                  <a:ext uri="{FF2B5EF4-FFF2-40B4-BE49-F238E27FC236}">
                    <a16:creationId xmlns:a16="http://schemas.microsoft.com/office/drawing/2014/main" id="{37DBDCB0-AAB6-427A-59F2-1695F976B0BA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B24719C3-4437-E8A2-C21C-7CF143CF02A3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영어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18D09623-9591-8DA1-B9E7-B072F522A37A}"/>
                </a:ext>
              </a:extLst>
            </p:cNvPr>
            <p:cNvGrpSpPr/>
            <p:nvPr/>
          </p:nvGrpSpPr>
          <p:grpSpPr>
            <a:xfrm>
              <a:off x="7698592" y="3501967"/>
              <a:ext cx="338541" cy="92333"/>
              <a:chOff x="3396403" y="1521750"/>
              <a:chExt cx="338541" cy="92333"/>
            </a:xfrm>
          </p:grpSpPr>
          <p:sp>
            <p:nvSpPr>
              <p:cNvPr id="142" name="직사각형 141">
                <a:extLst>
                  <a:ext uri="{FF2B5EF4-FFF2-40B4-BE49-F238E27FC236}">
                    <a16:creationId xmlns:a16="http://schemas.microsoft.com/office/drawing/2014/main" id="{187D750B-9576-04B7-7C74-7592FC8B70AE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1141C3C3-DCA0-DCB7-07EE-50DADCE1E02D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수학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BD9AE508-228F-A59B-53FE-0AA7A90607F4}"/>
                </a:ext>
              </a:extLst>
            </p:cNvPr>
            <p:cNvGrpSpPr/>
            <p:nvPr/>
          </p:nvGrpSpPr>
          <p:grpSpPr>
            <a:xfrm>
              <a:off x="6790605" y="3663492"/>
              <a:ext cx="338541" cy="92333"/>
              <a:chOff x="2394763" y="1521750"/>
              <a:chExt cx="338541" cy="92333"/>
            </a:xfrm>
          </p:grpSpPr>
          <p:sp>
            <p:nvSpPr>
              <p:cNvPr id="52" name="직사각형 51">
                <a:extLst>
                  <a:ext uri="{FF2B5EF4-FFF2-40B4-BE49-F238E27FC236}">
                    <a16:creationId xmlns:a16="http://schemas.microsoft.com/office/drawing/2014/main" id="{6B915331-8E10-CF32-6610-1F63464BFF0A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87BBCDD1-DC6D-19E5-4E69-4C8DF2319470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사회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B1AC602-9192-E053-6D0E-F0191E882E3E}"/>
                </a:ext>
              </a:extLst>
            </p:cNvPr>
            <p:cNvGrpSpPr/>
            <p:nvPr/>
          </p:nvGrpSpPr>
          <p:grpSpPr>
            <a:xfrm>
              <a:off x="7244741" y="3663492"/>
              <a:ext cx="338541" cy="92333"/>
              <a:chOff x="2946698" y="1521750"/>
              <a:chExt cx="338541" cy="92333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A7D4D6EA-9C5D-6456-D4BD-2FAA66343D5C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3A461589-7580-9BF8-D4D6-FD7701D2389F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과학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EBB55D6-EF11-3923-6AD5-C2A25589D409}"/>
                </a:ext>
              </a:extLst>
            </p:cNvPr>
            <p:cNvGrpSpPr/>
            <p:nvPr/>
          </p:nvGrpSpPr>
          <p:grpSpPr>
            <a:xfrm>
              <a:off x="7699234" y="3663492"/>
              <a:ext cx="338541" cy="92333"/>
              <a:chOff x="3396403" y="1521750"/>
              <a:chExt cx="338541" cy="92333"/>
            </a:xfrm>
          </p:grpSpPr>
          <p:sp>
            <p:nvSpPr>
              <p:cNvPr id="47" name="직사각형 46">
                <a:extLst>
                  <a:ext uri="{FF2B5EF4-FFF2-40B4-BE49-F238E27FC236}">
                    <a16:creationId xmlns:a16="http://schemas.microsoft.com/office/drawing/2014/main" id="{85C37420-3C09-C3EE-EB5E-B6B9002BDBC0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9188F98B-6656-30EB-49B5-06C2E120F2FA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기타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A3FD7804-A34B-0FA4-0EDB-250982635A45}"/>
              </a:ext>
            </a:extLst>
          </p:cNvPr>
          <p:cNvGrpSpPr/>
          <p:nvPr/>
        </p:nvGrpSpPr>
        <p:grpSpPr>
          <a:xfrm>
            <a:off x="2078741" y="3332528"/>
            <a:ext cx="1615461" cy="92333"/>
            <a:chOff x="2641380" y="3570726"/>
            <a:chExt cx="1615461" cy="92333"/>
          </a:xfrm>
        </p:grpSpPr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3E4877AA-664D-F748-A0C1-5ED1EB3F32C5}"/>
                </a:ext>
              </a:extLst>
            </p:cNvPr>
            <p:cNvGrpSpPr/>
            <p:nvPr/>
          </p:nvGrpSpPr>
          <p:grpSpPr>
            <a:xfrm>
              <a:off x="2641380" y="3570726"/>
              <a:ext cx="500050" cy="92333"/>
              <a:chOff x="2219057" y="1521750"/>
              <a:chExt cx="500050" cy="92333"/>
            </a:xfrm>
          </p:grpSpPr>
          <p:sp>
            <p:nvSpPr>
              <p:cNvPr id="183" name="직사각형 182">
                <a:extLst>
                  <a:ext uri="{FF2B5EF4-FFF2-40B4-BE49-F238E27FC236}">
                    <a16:creationId xmlns:a16="http://schemas.microsoft.com/office/drawing/2014/main" id="{6D201DB8-D200-8F41-5CC2-55F61E8A547C}"/>
                  </a:ext>
                </a:extLst>
              </p:cNvPr>
              <p:cNvSpPr/>
              <p:nvPr/>
            </p:nvSpPr>
            <p:spPr>
              <a:xfrm>
                <a:off x="2219057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69203E14-C9A1-EF6C-71C3-A9F0B33D9F32}"/>
                  </a:ext>
                </a:extLst>
              </p:cNvPr>
              <p:cNvSpPr txBox="1"/>
              <p:nvPr/>
            </p:nvSpPr>
            <p:spPr>
              <a:xfrm>
                <a:off x="2366446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초등학교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74" name="그룹 173">
              <a:extLst>
                <a:ext uri="{FF2B5EF4-FFF2-40B4-BE49-F238E27FC236}">
                  <a16:creationId xmlns:a16="http://schemas.microsoft.com/office/drawing/2014/main" id="{00FF566F-EDA9-746B-E2E7-043492603007}"/>
                </a:ext>
              </a:extLst>
            </p:cNvPr>
            <p:cNvGrpSpPr/>
            <p:nvPr/>
          </p:nvGrpSpPr>
          <p:grpSpPr>
            <a:xfrm>
              <a:off x="3223296" y="3570726"/>
              <a:ext cx="415486" cy="92333"/>
              <a:chOff x="2879245" y="1521750"/>
              <a:chExt cx="415486" cy="92333"/>
            </a:xfrm>
          </p:grpSpPr>
          <p:sp>
            <p:nvSpPr>
              <p:cNvPr id="180" name="직사각형 179">
                <a:extLst>
                  <a:ext uri="{FF2B5EF4-FFF2-40B4-BE49-F238E27FC236}">
                    <a16:creationId xmlns:a16="http://schemas.microsoft.com/office/drawing/2014/main" id="{F03F92B7-9032-CEE8-43AF-8831438A15D6}"/>
                  </a:ext>
                </a:extLst>
              </p:cNvPr>
              <p:cNvSpPr/>
              <p:nvPr/>
            </p:nvSpPr>
            <p:spPr>
              <a:xfrm>
                <a:off x="2879245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C5AB1E38-8081-AD4B-4F39-4F8384BB70B0}"/>
                  </a:ext>
                </a:extLst>
              </p:cNvPr>
              <p:cNvSpPr txBox="1"/>
              <p:nvPr/>
            </p:nvSpPr>
            <p:spPr>
              <a:xfrm>
                <a:off x="3019014" y="1521750"/>
                <a:ext cx="27571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75" name="그룹 174">
              <a:extLst>
                <a:ext uri="{FF2B5EF4-FFF2-40B4-BE49-F238E27FC236}">
                  <a16:creationId xmlns:a16="http://schemas.microsoft.com/office/drawing/2014/main" id="{D9CFCB1F-BA9A-4BAD-1664-82ACDCF0E376}"/>
                </a:ext>
              </a:extLst>
            </p:cNvPr>
            <p:cNvGrpSpPr/>
            <p:nvPr/>
          </p:nvGrpSpPr>
          <p:grpSpPr>
            <a:xfrm>
              <a:off x="3764411" y="3570726"/>
              <a:ext cx="492430" cy="92333"/>
              <a:chOff x="3396403" y="1521750"/>
              <a:chExt cx="492430" cy="92333"/>
            </a:xfrm>
          </p:grpSpPr>
          <p:sp>
            <p:nvSpPr>
              <p:cNvPr id="176" name="직사각형 175">
                <a:extLst>
                  <a:ext uri="{FF2B5EF4-FFF2-40B4-BE49-F238E27FC236}">
                    <a16:creationId xmlns:a16="http://schemas.microsoft.com/office/drawing/2014/main" id="{173A907C-FB19-3368-B3D5-CDB49E975C92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CF438BF2-7838-581A-4549-824CDCF26AB8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sp>
        <p:nvSpPr>
          <p:cNvPr id="186" name="모서리가 둥근 사각형 설명선 11">
            <a:extLst>
              <a:ext uri="{FF2B5EF4-FFF2-40B4-BE49-F238E27FC236}">
                <a16:creationId xmlns:a16="http://schemas.microsoft.com/office/drawing/2014/main" id="{2EABE321-1106-5D2E-18F0-486D46942B25}"/>
              </a:ext>
            </a:extLst>
          </p:cNvPr>
          <p:cNvSpPr/>
          <p:nvPr/>
        </p:nvSpPr>
        <p:spPr>
          <a:xfrm>
            <a:off x="4087045" y="4829541"/>
            <a:ext cx="614171" cy="160133"/>
          </a:xfrm>
          <a:prstGeom prst="wedgeRoundRectCallout">
            <a:avLst>
              <a:gd name="adj1" fmla="val -60267"/>
              <a:gd name="adj2" fmla="val -48347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문제풀이 문항 수</a:t>
            </a:r>
            <a:endParaRPr lang="en-US" altLang="ko-KR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/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203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7" name="직선 연결선[R] 4">
            <a:extLst>
              <a:ext uri="{FF2B5EF4-FFF2-40B4-BE49-F238E27FC236}">
                <a16:creationId xmlns:a16="http://schemas.microsoft.com/office/drawing/2014/main" id="{3B74CD5B-E91D-170A-E0C3-852AFDBF97F9}"/>
              </a:ext>
            </a:extLst>
          </p:cNvPr>
          <p:cNvCxnSpPr/>
          <p:nvPr/>
        </p:nvCxnSpPr>
        <p:spPr>
          <a:xfrm>
            <a:off x="2456971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제목 10">
            <a:extLst>
              <a:ext uri="{FF2B5EF4-FFF2-40B4-BE49-F238E27FC236}">
                <a16:creationId xmlns:a16="http://schemas.microsoft.com/office/drawing/2014/main" id="{2677E70A-8542-7BBF-58BF-B74588C573E6}"/>
              </a:ext>
            </a:extLst>
          </p:cNvPr>
          <p:cNvSpPr txBox="1">
            <a:spLocks/>
          </p:cNvSpPr>
          <p:nvPr/>
        </p:nvSpPr>
        <p:spPr>
          <a:xfrm>
            <a:off x="2772968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외부 콘텐츠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3E95D8B-2B93-E6C5-E587-53DD9228486A}"/>
              </a:ext>
            </a:extLst>
          </p:cNvPr>
          <p:cNvSpPr/>
          <p:nvPr/>
        </p:nvSpPr>
        <p:spPr>
          <a:xfrm>
            <a:off x="4664912" y="133180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F69EE0C9-B9E1-4849-8C4A-29BF80A87295}"/>
              </a:ext>
            </a:extLst>
          </p:cNvPr>
          <p:cNvGrpSpPr/>
          <p:nvPr/>
        </p:nvGrpSpPr>
        <p:grpSpPr>
          <a:xfrm>
            <a:off x="5889542" y="1329915"/>
            <a:ext cx="2734108" cy="219060"/>
            <a:chOff x="5455097" y="1157707"/>
            <a:chExt cx="2734108" cy="219060"/>
          </a:xfrm>
        </p:grpSpPr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F39550B-6B16-D30B-E52D-F0D223581DEE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165" name="직사각형 164">
                <a:extLst>
                  <a:ext uri="{FF2B5EF4-FFF2-40B4-BE49-F238E27FC236}">
                    <a16:creationId xmlns:a16="http://schemas.microsoft.com/office/drawing/2014/main" id="{6D90C4DF-22DB-4BCD-F490-BBA18283A17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166" name="자유형 103">
                <a:extLst>
                  <a:ext uri="{FF2B5EF4-FFF2-40B4-BE49-F238E27FC236}">
                    <a16:creationId xmlns:a16="http://schemas.microsoft.com/office/drawing/2014/main" id="{4721C87E-73E9-A5CA-BE53-0BDC9FDCC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A068F09E-7B7E-2101-A870-FA549D22E3D5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18" name="모서리가 둥근 직사각형 153">
                <a:extLst>
                  <a:ext uri="{FF2B5EF4-FFF2-40B4-BE49-F238E27FC236}">
                    <a16:creationId xmlns:a16="http://schemas.microsoft.com/office/drawing/2014/main" id="{38DFF44F-D2A5-BBFC-9215-7B2995B562B8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19" name="직선 연결선[R] 154">
                <a:extLst>
                  <a:ext uri="{FF2B5EF4-FFF2-40B4-BE49-F238E27FC236}">
                    <a16:creationId xmlns:a16="http://schemas.microsoft.com/office/drawing/2014/main" id="{3169A66B-F02A-DCF5-6E15-8C3ABBBF9F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모서리가 둥근 직사각형 155">
                <a:extLst>
                  <a:ext uri="{FF2B5EF4-FFF2-40B4-BE49-F238E27FC236}">
                    <a16:creationId xmlns:a16="http://schemas.microsoft.com/office/drawing/2014/main" id="{69FBC23D-17AD-C0C5-A9E8-8C598B147A86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21" name="모서리가 둥근 직사각형 156">
                <a:extLst>
                  <a:ext uri="{FF2B5EF4-FFF2-40B4-BE49-F238E27FC236}">
                    <a16:creationId xmlns:a16="http://schemas.microsoft.com/office/drawing/2014/main" id="{3029A15C-37D7-8180-225F-91097D94203A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22" name="모서리가 둥근 직사각형 157">
                <a:extLst>
                  <a:ext uri="{FF2B5EF4-FFF2-40B4-BE49-F238E27FC236}">
                    <a16:creationId xmlns:a16="http://schemas.microsoft.com/office/drawing/2014/main" id="{5EF75CA0-A2AE-8989-CAC3-A82A3D01BD5C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3" name="직선 연결선[R] 154">
                <a:extLst>
                  <a:ext uri="{FF2B5EF4-FFF2-40B4-BE49-F238E27FC236}">
                    <a16:creationId xmlns:a16="http://schemas.microsoft.com/office/drawing/2014/main" id="{4FAEBEFA-848D-4827-9295-22392F2D70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모서리가 둥근 직사각형 157">
                <a:extLst>
                  <a:ext uri="{FF2B5EF4-FFF2-40B4-BE49-F238E27FC236}">
                    <a16:creationId xmlns:a16="http://schemas.microsoft.com/office/drawing/2014/main" id="{D16DDEC4-E01B-D712-B11D-0C1AA20BE5F2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829F69F-57A8-F64B-678E-02A0A7BE7C83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3DB7E2C7-36BD-31C7-0FC0-2A7F281AAD80}"/>
              </a:ext>
            </a:extLst>
          </p:cNvPr>
          <p:cNvSpPr/>
          <p:nvPr/>
        </p:nvSpPr>
        <p:spPr>
          <a:xfrm>
            <a:off x="6897117" y="9575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4245666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074655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BO-K-STA-004a(2/2)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5128179"/>
              </p:ext>
            </p:extLst>
          </p:nvPr>
        </p:nvGraphicFramePr>
        <p:xfrm>
          <a:off x="9042400" y="1320882"/>
          <a:ext cx="3037052" cy="5411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진단 문항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문항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이용 현황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 입력 상태로 검색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alert. “</a:t>
                      </a:r>
                      <a:r>
                        <a:rPr lang="ko-KR" altLang="en-US" sz="700" b="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 또는 교과과정을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필터가 선택된 경우 텍스트 미 입력해도 필터에 대한 검색 기능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981739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중 선택 가능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5953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선택 시 해당하는 학년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1~6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-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미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24964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이용 현황 정보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조회한 기간의 모든 진단 배포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 평가단위 당 이용 현황 정보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최신 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차트 항목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응시한 일시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2024-04-12 14:57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형식으로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1~6 / 1~3 / -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고등은 학년 정보 없음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평가단위의 과목명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평가단위의 상세과목명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고등만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 숫자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평가단위명 제공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내에서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 이상 길어지면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….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줄임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문항풀이 개수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평가단위 당 문항풀이 개수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유형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 학교명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사용자명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416456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시점 조회한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내용이 엑셀로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842804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98" name="표 397">
            <a:extLst>
              <a:ext uri="{FF2B5EF4-FFF2-40B4-BE49-F238E27FC236}">
                <a16:creationId xmlns:a16="http://schemas.microsoft.com/office/drawing/2014/main" id="{4F02B5DE-B5A7-2947-E592-9888F45C83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7837157"/>
              </p:ext>
            </p:extLst>
          </p:nvPr>
        </p:nvGraphicFramePr>
        <p:xfrm>
          <a:off x="398938" y="3112889"/>
          <a:ext cx="8229951" cy="2177060"/>
        </p:xfrm>
        <a:graphic>
          <a:graphicData uri="http://schemas.openxmlformats.org/drawingml/2006/table">
            <a:tbl>
              <a:tblPr/>
              <a:tblGrid>
                <a:gridCol w="882709">
                  <a:extLst>
                    <a:ext uri="{9D8B030D-6E8A-4147-A177-3AD203B41FA5}">
                      <a16:colId xmlns:a16="http://schemas.microsoft.com/office/drawing/2014/main" val="688536432"/>
                    </a:ext>
                  </a:extLst>
                </a:gridCol>
                <a:gridCol w="444357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312251">
                  <a:extLst>
                    <a:ext uri="{9D8B030D-6E8A-4147-A177-3AD203B41FA5}">
                      <a16:colId xmlns:a16="http://schemas.microsoft.com/office/drawing/2014/main" val="3897028448"/>
                    </a:ext>
                  </a:extLst>
                </a:gridCol>
                <a:gridCol w="386333">
                  <a:extLst>
                    <a:ext uri="{9D8B030D-6E8A-4147-A177-3AD203B41FA5}">
                      <a16:colId xmlns:a16="http://schemas.microsoft.com/office/drawing/2014/main" val="1050848619"/>
                    </a:ext>
                  </a:extLst>
                </a:gridCol>
                <a:gridCol w="1003300">
                  <a:extLst>
                    <a:ext uri="{9D8B030D-6E8A-4147-A177-3AD203B41FA5}">
                      <a16:colId xmlns:a16="http://schemas.microsoft.com/office/drawing/2014/main" val="1355726798"/>
                    </a:ext>
                  </a:extLst>
                </a:gridCol>
                <a:gridCol w="2159000">
                  <a:extLst>
                    <a:ext uri="{9D8B030D-6E8A-4147-A177-3AD203B41FA5}">
                      <a16:colId xmlns:a16="http://schemas.microsoft.com/office/drawing/2014/main" val="2067929886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4089870766"/>
                    </a:ext>
                  </a:extLst>
                </a:gridCol>
                <a:gridCol w="463550">
                  <a:extLst>
                    <a:ext uri="{9D8B030D-6E8A-4147-A177-3AD203B41FA5}">
                      <a16:colId xmlns:a16="http://schemas.microsoft.com/office/drawing/2014/main" val="1759365377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897590024"/>
                    </a:ext>
                  </a:extLst>
                </a:gridCol>
                <a:gridCol w="989836">
                  <a:extLst>
                    <a:ext uri="{9D8B030D-6E8A-4147-A177-3AD203B41FA5}">
                      <a16:colId xmlns:a16="http://schemas.microsoft.com/office/drawing/2014/main" val="9645754"/>
                    </a:ext>
                  </a:extLst>
                </a:gridCol>
                <a:gridCol w="763115">
                  <a:extLst>
                    <a:ext uri="{9D8B030D-6E8A-4147-A177-3AD203B41FA5}">
                      <a16:colId xmlns:a16="http://schemas.microsoft.com/office/drawing/2014/main" val="3745254297"/>
                    </a:ext>
                  </a:extLst>
                </a:gridCol>
              </a:tblGrid>
              <a:tr h="2730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배포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응시한 일시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교과과정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상세과목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평가단위명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문항풀이</a:t>
                      </a:r>
                      <a:endParaRPr lang="en-US" altLang="ko-KR" sz="700" dirty="0"/>
                    </a:p>
                    <a:p>
                      <a:pPr algn="ctr" latinLnBrk="1"/>
                      <a:r>
                        <a:rPr lang="ko-KR" altLang="en-US" sz="700" dirty="0"/>
                        <a:t>개수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배포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응시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사용자</a:t>
                      </a:r>
                      <a:br>
                        <a:rPr lang="en-US" altLang="ko-KR" sz="700" dirty="0"/>
                      </a:br>
                      <a:r>
                        <a:rPr lang="ko-KR" altLang="en-US" sz="700" dirty="0"/>
                        <a:t>유형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사용자 소속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사용자명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2024-04-12 14:57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짜임새 있게 구성해요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경기도초등학교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김학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*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3.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간단한 단어를 강세에 맞게 소리 내어 읽는다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경기도초등학교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갈래 복합 문학의 수용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동아시아사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동아시아의 경제 성장과 정치 발전 및 갈등과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9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소화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순환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호흡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배설의 관계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2.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과거의 삶이 반영된 작품과 사회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·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문화적 배경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인천중학교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11.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말에 나타난 일이나 사건의 논리적 관계를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3515066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언어와매체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언어와 국어의 특성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550121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사회①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우리와 다른 기후 다른 생활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응시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2023179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기체의 압력과 온도에 따른 부피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응시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4414"/>
                  </a:ext>
                </a:extLst>
              </a:tr>
            </a:tbl>
          </a:graphicData>
        </a:graphic>
      </p:graphicFrame>
      <p:sp>
        <p:nvSpPr>
          <p:cNvPr id="399" name="TextBox 398">
            <a:extLst>
              <a:ext uri="{FF2B5EF4-FFF2-40B4-BE49-F238E27FC236}">
                <a16:creationId xmlns:a16="http://schemas.microsoft.com/office/drawing/2014/main" id="{B955A81F-BD2B-2F2D-471C-F324C3429E25}"/>
              </a:ext>
            </a:extLst>
          </p:cNvPr>
          <p:cNvSpPr txBox="1"/>
          <p:nvPr/>
        </p:nvSpPr>
        <p:spPr>
          <a:xfrm>
            <a:off x="449161" y="2078858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진단 이용 현황 정보</a:t>
            </a:r>
            <a:endParaRPr kumimoji="1" lang="x-none" altLang="en-US" sz="800" b="1" dirty="0"/>
          </a:p>
        </p:txBody>
      </p:sp>
      <p:sp>
        <p:nvSpPr>
          <p:cNvPr id="400" name="Google Shape;877;p22">
            <a:extLst>
              <a:ext uri="{FF2B5EF4-FFF2-40B4-BE49-F238E27FC236}">
                <a16:creationId xmlns:a16="http://schemas.microsoft.com/office/drawing/2014/main" id="{55BB6D8D-E664-0665-D964-E8C44F0839ED}"/>
              </a:ext>
            </a:extLst>
          </p:cNvPr>
          <p:cNvSpPr/>
          <p:nvPr/>
        </p:nvSpPr>
        <p:spPr>
          <a:xfrm>
            <a:off x="7917525" y="2024853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402" name="타원 401">
            <a:extLst>
              <a:ext uri="{FF2B5EF4-FFF2-40B4-BE49-F238E27FC236}">
                <a16:creationId xmlns:a16="http://schemas.microsoft.com/office/drawing/2014/main" id="{E542D945-82FF-5E4F-E879-7364FAE7ADE0}"/>
              </a:ext>
            </a:extLst>
          </p:cNvPr>
          <p:cNvSpPr/>
          <p:nvPr/>
        </p:nvSpPr>
        <p:spPr>
          <a:xfrm>
            <a:off x="321360" y="20370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3" name="타원 402">
            <a:extLst>
              <a:ext uri="{FF2B5EF4-FFF2-40B4-BE49-F238E27FC236}">
                <a16:creationId xmlns:a16="http://schemas.microsoft.com/office/drawing/2014/main" id="{78EEC69C-1106-FCDC-E004-D1A93AABF5BD}"/>
              </a:ext>
            </a:extLst>
          </p:cNvPr>
          <p:cNvSpPr/>
          <p:nvPr/>
        </p:nvSpPr>
        <p:spPr>
          <a:xfrm>
            <a:off x="7825976" y="19878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4" name="TextBox 403">
            <a:extLst>
              <a:ext uri="{FF2B5EF4-FFF2-40B4-BE49-F238E27FC236}">
                <a16:creationId xmlns:a16="http://schemas.microsoft.com/office/drawing/2014/main" id="{3027651A-58BE-D8AB-D601-AB2917355610}"/>
              </a:ext>
            </a:extLst>
          </p:cNvPr>
          <p:cNvSpPr txBox="1"/>
          <p:nvPr/>
        </p:nvSpPr>
        <p:spPr>
          <a:xfrm>
            <a:off x="3143098" y="546229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FB3DB5AF-AF07-36A9-6A34-69DF39395826}"/>
              </a:ext>
            </a:extLst>
          </p:cNvPr>
          <p:cNvGrpSpPr/>
          <p:nvPr/>
        </p:nvGrpSpPr>
        <p:grpSpPr>
          <a:xfrm>
            <a:off x="-72906" y="1733563"/>
            <a:ext cx="9071650" cy="111324"/>
            <a:chOff x="313561" y="3532494"/>
            <a:chExt cx="10875376" cy="84019"/>
          </a:xfrm>
        </p:grpSpPr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80C68951-056E-BB4E-16FE-2FB0E88E62BB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61" name="Cutout">
                <a:extLst>
                  <a:ext uri="{FF2B5EF4-FFF2-40B4-BE49-F238E27FC236}">
                    <a16:creationId xmlns:a16="http://schemas.microsoft.com/office/drawing/2014/main" id="{7BF5227A-52E6-CCEA-0DEC-F356FBFDB0A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8" name="Fill">
                  <a:extLst>
                    <a:ext uri="{FF2B5EF4-FFF2-40B4-BE49-F238E27FC236}">
                      <a16:creationId xmlns:a16="http://schemas.microsoft.com/office/drawing/2014/main" id="{4A39D067-8E6C-EE12-B277-037B66213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Border">
                  <a:extLst>
                    <a:ext uri="{FF2B5EF4-FFF2-40B4-BE49-F238E27FC236}">
                      <a16:creationId xmlns:a16="http://schemas.microsoft.com/office/drawing/2014/main" id="{FDD267C5-CF0E-EB19-37A0-EBE1732DF0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2" name="Cutout">
                <a:extLst>
                  <a:ext uri="{FF2B5EF4-FFF2-40B4-BE49-F238E27FC236}">
                    <a16:creationId xmlns:a16="http://schemas.microsoft.com/office/drawing/2014/main" id="{28B2AA29-81A1-4A69-5DBB-E4433A1647F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6" name="Fill">
                  <a:extLst>
                    <a:ext uri="{FF2B5EF4-FFF2-40B4-BE49-F238E27FC236}">
                      <a16:creationId xmlns:a16="http://schemas.microsoft.com/office/drawing/2014/main" id="{7C7B2794-5D7F-9CDC-CD58-C64A2356F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Border">
                  <a:extLst>
                    <a:ext uri="{FF2B5EF4-FFF2-40B4-BE49-F238E27FC236}">
                      <a16:creationId xmlns:a16="http://schemas.microsoft.com/office/drawing/2014/main" id="{F1B1262C-3D80-EF02-A0A3-567406EB5CE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3" name="Cutout">
                <a:extLst>
                  <a:ext uri="{FF2B5EF4-FFF2-40B4-BE49-F238E27FC236}">
                    <a16:creationId xmlns:a16="http://schemas.microsoft.com/office/drawing/2014/main" id="{9CEA1999-6FC1-9AD5-E97E-F3EFF3B3B3D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4" name="Fill">
                  <a:extLst>
                    <a:ext uri="{FF2B5EF4-FFF2-40B4-BE49-F238E27FC236}">
                      <a16:creationId xmlns:a16="http://schemas.microsoft.com/office/drawing/2014/main" id="{3D4748BA-1CD6-0B8D-2594-F691E5451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Border">
                  <a:extLst>
                    <a:ext uri="{FF2B5EF4-FFF2-40B4-BE49-F238E27FC236}">
                      <a16:creationId xmlns:a16="http://schemas.microsoft.com/office/drawing/2014/main" id="{8739FFE4-E002-9EED-3D3F-0D90E7FB52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0946A0A6-636B-3525-6182-08596487F257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52" name="Cutout">
                <a:extLst>
                  <a:ext uri="{FF2B5EF4-FFF2-40B4-BE49-F238E27FC236}">
                    <a16:creationId xmlns:a16="http://schemas.microsoft.com/office/drawing/2014/main" id="{CC906353-5117-8B90-1BED-1ABEC676A58E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9" name="Fill">
                  <a:extLst>
                    <a:ext uri="{FF2B5EF4-FFF2-40B4-BE49-F238E27FC236}">
                      <a16:creationId xmlns:a16="http://schemas.microsoft.com/office/drawing/2014/main" id="{9860A68A-3427-B64C-1354-27311668F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Border">
                  <a:extLst>
                    <a:ext uri="{FF2B5EF4-FFF2-40B4-BE49-F238E27FC236}">
                      <a16:creationId xmlns:a16="http://schemas.microsoft.com/office/drawing/2014/main" id="{A2ADD3F2-39AD-F7DC-A209-0F6F12E57F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3" name="Cutout">
                <a:extLst>
                  <a:ext uri="{FF2B5EF4-FFF2-40B4-BE49-F238E27FC236}">
                    <a16:creationId xmlns:a16="http://schemas.microsoft.com/office/drawing/2014/main" id="{C96A6978-1B71-FEA5-9A2C-ED2297D861B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7" name="Fill">
                  <a:extLst>
                    <a:ext uri="{FF2B5EF4-FFF2-40B4-BE49-F238E27FC236}">
                      <a16:creationId xmlns:a16="http://schemas.microsoft.com/office/drawing/2014/main" id="{E2604C5B-A0D1-7EBE-B2A5-61B0009BB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Border">
                  <a:extLst>
                    <a:ext uri="{FF2B5EF4-FFF2-40B4-BE49-F238E27FC236}">
                      <a16:creationId xmlns:a16="http://schemas.microsoft.com/office/drawing/2014/main" id="{A0C4F5D7-F307-A872-410E-A000AF61A3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4" name="Cutout">
                <a:extLst>
                  <a:ext uri="{FF2B5EF4-FFF2-40B4-BE49-F238E27FC236}">
                    <a16:creationId xmlns:a16="http://schemas.microsoft.com/office/drawing/2014/main" id="{FE30FDD4-458E-A5F3-F774-CB73B1B490E5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5" name="Fill">
                  <a:extLst>
                    <a:ext uri="{FF2B5EF4-FFF2-40B4-BE49-F238E27FC236}">
                      <a16:creationId xmlns:a16="http://schemas.microsoft.com/office/drawing/2014/main" id="{F619E92A-510A-C36C-7DA2-3A91D5749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Border">
                  <a:extLst>
                    <a:ext uri="{FF2B5EF4-FFF2-40B4-BE49-F238E27FC236}">
                      <a16:creationId xmlns:a16="http://schemas.microsoft.com/office/drawing/2014/main" id="{24DD53B5-0CEE-2AEA-3CA7-6F91182FEF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14169848-29D9-F516-6D65-0302F8894A1F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1" name="Cutout">
                <a:extLst>
                  <a:ext uri="{FF2B5EF4-FFF2-40B4-BE49-F238E27FC236}">
                    <a16:creationId xmlns:a16="http://schemas.microsoft.com/office/drawing/2014/main" id="{D656D8F2-B576-86B6-588B-956CE838480E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0" name="Fill">
                  <a:extLst>
                    <a:ext uri="{FF2B5EF4-FFF2-40B4-BE49-F238E27FC236}">
                      <a16:creationId xmlns:a16="http://schemas.microsoft.com/office/drawing/2014/main" id="{13095602-93FC-526C-5569-BAA169FEC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Border">
                  <a:extLst>
                    <a:ext uri="{FF2B5EF4-FFF2-40B4-BE49-F238E27FC236}">
                      <a16:creationId xmlns:a16="http://schemas.microsoft.com/office/drawing/2014/main" id="{025A8276-A74E-72B0-DF4A-890D4C967AE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3" name="Cutout">
                <a:extLst>
                  <a:ext uri="{FF2B5EF4-FFF2-40B4-BE49-F238E27FC236}">
                    <a16:creationId xmlns:a16="http://schemas.microsoft.com/office/drawing/2014/main" id="{9E4C1A82-8596-8AE3-DA27-D38DBB55BF8A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7" name="Fill">
                  <a:extLst>
                    <a:ext uri="{FF2B5EF4-FFF2-40B4-BE49-F238E27FC236}">
                      <a16:creationId xmlns:a16="http://schemas.microsoft.com/office/drawing/2014/main" id="{777A9F74-24CA-A0D9-B3FE-4168BF41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Border">
                  <a:extLst>
                    <a:ext uri="{FF2B5EF4-FFF2-40B4-BE49-F238E27FC236}">
                      <a16:creationId xmlns:a16="http://schemas.microsoft.com/office/drawing/2014/main" id="{11D3B61C-5642-1ADC-18A6-2F55E46532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Cutout">
                <a:extLst>
                  <a:ext uri="{FF2B5EF4-FFF2-40B4-BE49-F238E27FC236}">
                    <a16:creationId xmlns:a16="http://schemas.microsoft.com/office/drawing/2014/main" id="{383AF7C4-711B-E1C9-5B15-2E5619861520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5" name="Fill">
                  <a:extLst>
                    <a:ext uri="{FF2B5EF4-FFF2-40B4-BE49-F238E27FC236}">
                      <a16:creationId xmlns:a16="http://schemas.microsoft.com/office/drawing/2014/main" id="{AC5F810F-5B13-98B2-58C1-5B00A3796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Border">
                  <a:extLst>
                    <a:ext uri="{FF2B5EF4-FFF2-40B4-BE49-F238E27FC236}">
                      <a16:creationId xmlns:a16="http://schemas.microsoft.com/office/drawing/2014/main" id="{9B5D22EE-3B40-CA1E-5FCF-B7083B2BAB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826D31EF-6965-746A-EF4F-EA22A2703283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진단</a:t>
            </a:r>
            <a:endParaRPr kumimoji="1" lang="x-none" altLang="en-US" sz="800" b="1" dirty="0"/>
          </a:p>
        </p:txBody>
      </p:sp>
      <p:cxnSp>
        <p:nvCxnSpPr>
          <p:cNvPr id="11" name="직선 연결선[R] 4">
            <a:extLst>
              <a:ext uri="{FF2B5EF4-FFF2-40B4-BE49-F238E27FC236}">
                <a16:creationId xmlns:a16="http://schemas.microsoft.com/office/drawing/2014/main" id="{D7B58AA1-C2B7-67F8-7FA1-30EDFAF6600E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4">
            <a:extLst>
              <a:ext uri="{FF2B5EF4-FFF2-40B4-BE49-F238E27FC236}">
                <a16:creationId xmlns:a16="http://schemas.microsoft.com/office/drawing/2014/main" id="{D51E5956-B0AA-1FA2-0349-FECC25FD2575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111">
            <a:extLst>
              <a:ext uri="{FF2B5EF4-FFF2-40B4-BE49-F238E27FC236}">
                <a16:creationId xmlns:a16="http://schemas.microsoft.com/office/drawing/2014/main" id="{EF7C214F-7D05-0699-0822-1FC8AE11A913}"/>
              </a:ext>
            </a:extLst>
          </p:cNvPr>
          <p:cNvCxnSpPr>
            <a:cxnSpLocks/>
          </p:cNvCxnSpPr>
          <p:nvPr/>
        </p:nvCxnSpPr>
        <p:spPr>
          <a:xfrm>
            <a:off x="553402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제목 10">
            <a:extLst>
              <a:ext uri="{FF2B5EF4-FFF2-40B4-BE49-F238E27FC236}">
                <a16:creationId xmlns:a16="http://schemas.microsoft.com/office/drawing/2014/main" id="{003631C3-90BC-186A-DD46-252D8FEC4B8F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콘텐츠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98CDC98-E81F-7D7B-CBEC-A84FF213FF88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D547BBC-5ED2-AB09-C528-591A76EB53A9}"/>
              </a:ext>
            </a:extLst>
          </p:cNvPr>
          <p:cNvSpPr/>
          <p:nvPr/>
        </p:nvSpPr>
        <p:spPr>
          <a:xfrm>
            <a:off x="12328687" y="1441418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020E17B6-CF5E-5B99-ED55-7CD14971D65D}"/>
              </a:ext>
            </a:extLst>
          </p:cNvPr>
          <p:cNvSpPr/>
          <p:nvPr/>
        </p:nvSpPr>
        <p:spPr>
          <a:xfrm>
            <a:off x="12322518" y="2546186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FE0D45ED-D1EC-8BB3-C728-7A1B72FC94C2}"/>
              </a:ext>
            </a:extLst>
          </p:cNvPr>
          <p:cNvSpPr/>
          <p:nvPr/>
        </p:nvSpPr>
        <p:spPr>
          <a:xfrm>
            <a:off x="12167116" y="1293883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C4EEEB1A-6690-2369-E9AB-808EFAF77A2C}"/>
              </a:ext>
            </a:extLst>
          </p:cNvPr>
          <p:cNvSpPr/>
          <p:nvPr/>
        </p:nvSpPr>
        <p:spPr>
          <a:xfrm>
            <a:off x="12366690" y="2408955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A76063A-BE21-D808-CC11-E597CFBF73AA}"/>
              </a:ext>
            </a:extLst>
          </p:cNvPr>
          <p:cNvSpPr/>
          <p:nvPr/>
        </p:nvSpPr>
        <p:spPr>
          <a:xfrm>
            <a:off x="393699" y="2443290"/>
            <a:ext cx="8235189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Google Shape;877;p22">
            <a:extLst>
              <a:ext uri="{FF2B5EF4-FFF2-40B4-BE49-F238E27FC236}">
                <a16:creationId xmlns:a16="http://schemas.microsoft.com/office/drawing/2014/main" id="{31A01C7A-9DDC-F33A-89A4-DD5CDA8D8556}"/>
              </a:ext>
            </a:extLst>
          </p:cNvPr>
          <p:cNvSpPr/>
          <p:nvPr/>
        </p:nvSpPr>
        <p:spPr>
          <a:xfrm>
            <a:off x="4010320" y="2566042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8" name="Google Shape;884;p22">
            <a:extLst>
              <a:ext uri="{FF2B5EF4-FFF2-40B4-BE49-F238E27FC236}">
                <a16:creationId xmlns:a16="http://schemas.microsoft.com/office/drawing/2014/main" id="{65BF94B6-B576-E9B1-6022-451F1BC036F6}"/>
              </a:ext>
            </a:extLst>
          </p:cNvPr>
          <p:cNvSpPr/>
          <p:nvPr/>
        </p:nvSpPr>
        <p:spPr>
          <a:xfrm>
            <a:off x="7982564" y="256014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4E29F81-53E4-C1F1-DC51-31C0EC721720}"/>
              </a:ext>
            </a:extLst>
          </p:cNvPr>
          <p:cNvSpPr/>
          <p:nvPr/>
        </p:nvSpPr>
        <p:spPr>
          <a:xfrm>
            <a:off x="517802" y="2560142"/>
            <a:ext cx="219999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Google Shape;879;p22">
            <a:extLst>
              <a:ext uri="{FF2B5EF4-FFF2-40B4-BE49-F238E27FC236}">
                <a16:creationId xmlns:a16="http://schemas.microsoft.com/office/drawing/2014/main" id="{58B636C5-5907-6FFF-DA1C-F188C6A7F8A8}"/>
              </a:ext>
            </a:extLst>
          </p:cNvPr>
          <p:cNvSpPr/>
          <p:nvPr/>
        </p:nvSpPr>
        <p:spPr>
          <a:xfrm>
            <a:off x="545446" y="2552522"/>
            <a:ext cx="751921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사용자 소속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F97F21E2-0446-4522-0DFF-92BB4A91E44D}"/>
              </a:ext>
            </a:extLst>
          </p:cNvPr>
          <p:cNvSpPr/>
          <p:nvPr/>
        </p:nvSpPr>
        <p:spPr>
          <a:xfrm>
            <a:off x="449518" y="24901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" name="Google Shape;884;p22">
            <a:extLst>
              <a:ext uri="{FF2B5EF4-FFF2-40B4-BE49-F238E27FC236}">
                <a16:creationId xmlns:a16="http://schemas.microsoft.com/office/drawing/2014/main" id="{7C820900-15FB-2C4B-D5C0-60FB0FC0226B}"/>
              </a:ext>
            </a:extLst>
          </p:cNvPr>
          <p:cNvSpPr/>
          <p:nvPr/>
        </p:nvSpPr>
        <p:spPr>
          <a:xfrm>
            <a:off x="2772138" y="2560142"/>
            <a:ext cx="652100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교과과정</a:t>
            </a: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4" name="Google Shape;884;p22">
            <a:extLst>
              <a:ext uri="{FF2B5EF4-FFF2-40B4-BE49-F238E27FC236}">
                <a16:creationId xmlns:a16="http://schemas.microsoft.com/office/drawing/2014/main" id="{A4CF3397-074A-50C9-B4AD-8D6392FA93AE}"/>
              </a:ext>
            </a:extLst>
          </p:cNvPr>
          <p:cNvSpPr/>
          <p:nvPr/>
        </p:nvSpPr>
        <p:spPr>
          <a:xfrm>
            <a:off x="3478576" y="2560142"/>
            <a:ext cx="480106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학년</a:t>
            </a:r>
            <a:r>
              <a:rPr lang="ko-KR"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bg1">
                  <a:lumMod val="65000"/>
                </a:schemeClr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42C17492-86C6-E059-7323-F6ACA6CD47A6}"/>
              </a:ext>
            </a:extLst>
          </p:cNvPr>
          <p:cNvSpPr/>
          <p:nvPr/>
        </p:nvSpPr>
        <p:spPr>
          <a:xfrm>
            <a:off x="2737163" y="250633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A4418B1E-B6CF-16DB-38FB-B919144BE613}"/>
              </a:ext>
            </a:extLst>
          </p:cNvPr>
          <p:cNvSpPr/>
          <p:nvPr/>
        </p:nvSpPr>
        <p:spPr>
          <a:xfrm>
            <a:off x="3431771" y="250633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17" name="직선 연결선[R] 4">
            <a:extLst>
              <a:ext uri="{FF2B5EF4-FFF2-40B4-BE49-F238E27FC236}">
                <a16:creationId xmlns:a16="http://schemas.microsoft.com/office/drawing/2014/main" id="{C56B718C-4B34-1BCB-49F8-F8C340F26ADF}"/>
              </a:ext>
            </a:extLst>
          </p:cNvPr>
          <p:cNvCxnSpPr/>
          <p:nvPr/>
        </p:nvCxnSpPr>
        <p:spPr>
          <a:xfrm>
            <a:off x="2456971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제목 10">
            <a:extLst>
              <a:ext uri="{FF2B5EF4-FFF2-40B4-BE49-F238E27FC236}">
                <a16:creationId xmlns:a16="http://schemas.microsoft.com/office/drawing/2014/main" id="{CC6A4391-F906-3428-5D22-5DFC8C3ACD69}"/>
              </a:ext>
            </a:extLst>
          </p:cNvPr>
          <p:cNvSpPr txBox="1">
            <a:spLocks/>
          </p:cNvSpPr>
          <p:nvPr/>
        </p:nvSpPr>
        <p:spPr>
          <a:xfrm>
            <a:off x="2772968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외부 콘텐츠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291A98-DEE5-C859-DD9A-FB35D602CB1F}"/>
              </a:ext>
            </a:extLst>
          </p:cNvPr>
          <p:cNvSpPr/>
          <p:nvPr/>
        </p:nvSpPr>
        <p:spPr>
          <a:xfrm>
            <a:off x="4664912" y="133180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697C2DB3-C426-6179-3D81-D7F68F3F1F23}"/>
              </a:ext>
            </a:extLst>
          </p:cNvPr>
          <p:cNvGrpSpPr/>
          <p:nvPr/>
        </p:nvGrpSpPr>
        <p:grpSpPr>
          <a:xfrm>
            <a:off x="5889542" y="1329915"/>
            <a:ext cx="2734108" cy="219060"/>
            <a:chOff x="5455097" y="1157707"/>
            <a:chExt cx="2734108" cy="219060"/>
          </a:xfrm>
        </p:grpSpPr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C8677580-1816-E41F-78F2-CF9F6A39C904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47" name="직사각형 46">
                <a:extLst>
                  <a:ext uri="{FF2B5EF4-FFF2-40B4-BE49-F238E27FC236}">
                    <a16:creationId xmlns:a16="http://schemas.microsoft.com/office/drawing/2014/main" id="{9BFD9D11-A92B-79A5-85BB-7C2C003BCB40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48" name="자유형 103">
                <a:extLst>
                  <a:ext uri="{FF2B5EF4-FFF2-40B4-BE49-F238E27FC236}">
                    <a16:creationId xmlns:a16="http://schemas.microsoft.com/office/drawing/2014/main" id="{210A7B3A-04DC-AA18-0822-203A32A91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85D109F0-F3A9-F6B1-CC1B-E32BFF29C6D1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23" name="모서리가 둥근 직사각형 153">
                <a:extLst>
                  <a:ext uri="{FF2B5EF4-FFF2-40B4-BE49-F238E27FC236}">
                    <a16:creationId xmlns:a16="http://schemas.microsoft.com/office/drawing/2014/main" id="{A55AD109-1AA2-2B90-4FF0-41E85989AFF5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24" name="직선 연결선[R] 154">
                <a:extLst>
                  <a:ext uri="{FF2B5EF4-FFF2-40B4-BE49-F238E27FC236}">
                    <a16:creationId xmlns:a16="http://schemas.microsoft.com/office/drawing/2014/main" id="{042E0343-5D95-5D95-7B58-3AAE0FDAB9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모서리가 둥근 직사각형 155">
                <a:extLst>
                  <a:ext uri="{FF2B5EF4-FFF2-40B4-BE49-F238E27FC236}">
                    <a16:creationId xmlns:a16="http://schemas.microsoft.com/office/drawing/2014/main" id="{038091AF-8509-C34D-3923-09553EE656E4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43" name="모서리가 둥근 직사각형 156">
                <a:extLst>
                  <a:ext uri="{FF2B5EF4-FFF2-40B4-BE49-F238E27FC236}">
                    <a16:creationId xmlns:a16="http://schemas.microsoft.com/office/drawing/2014/main" id="{0A4F53B6-437A-08FC-4ED7-43615529FA22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44" name="모서리가 둥근 직사각형 157">
                <a:extLst>
                  <a:ext uri="{FF2B5EF4-FFF2-40B4-BE49-F238E27FC236}">
                    <a16:creationId xmlns:a16="http://schemas.microsoft.com/office/drawing/2014/main" id="{75583FD1-1785-6CFD-67C7-830494569726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45" name="직선 연결선[R] 154">
                <a:extLst>
                  <a:ext uri="{FF2B5EF4-FFF2-40B4-BE49-F238E27FC236}">
                    <a16:creationId xmlns:a16="http://schemas.microsoft.com/office/drawing/2014/main" id="{EAA7F716-3D2A-B07A-E259-DEB529D09A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모서리가 둥근 직사각형 157">
                <a:extLst>
                  <a:ext uri="{FF2B5EF4-FFF2-40B4-BE49-F238E27FC236}">
                    <a16:creationId xmlns:a16="http://schemas.microsoft.com/office/drawing/2014/main" id="{9DDE7E6D-8FED-EA43-566C-09C00C7C2D7A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75F23805-B282-1C24-4A50-C2268083BD88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</p:spTree>
    <p:extLst>
      <p:ext uri="{BB962C8B-B14F-4D97-AF65-F5344CB8AC3E}">
        <p14:creationId xmlns:p14="http://schemas.microsoft.com/office/powerpoint/2010/main" val="38821468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5C5041C3-7618-737F-CC02-F8444A67B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594853"/>
              </p:ext>
            </p:extLst>
          </p:nvPr>
        </p:nvGraphicFramePr>
        <p:xfrm>
          <a:off x="548497" y="2384108"/>
          <a:ext cx="6789563" cy="3952748"/>
        </p:xfrm>
        <a:graphic>
          <a:graphicData uri="http://schemas.openxmlformats.org/drawingml/2006/table">
            <a:tbl>
              <a:tblPr/>
              <a:tblGrid>
                <a:gridCol w="10486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882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52613">
                  <a:extLst>
                    <a:ext uri="{9D8B030D-6E8A-4147-A177-3AD203B41FA5}">
                      <a16:colId xmlns:a16="http://schemas.microsoft.com/office/drawing/2014/main" val="2447395133"/>
                    </a:ext>
                  </a:extLst>
                </a:gridCol>
              </a:tblGrid>
              <a:tr h="60724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u="none" dirty="0">
                          <a:solidFill>
                            <a:schemeClr val="tx1"/>
                          </a:solidFill>
                          <a:latin typeface="+mn-ea"/>
                        </a:rPr>
                        <a:t>관리자 권한</a:t>
                      </a:r>
                      <a:endParaRPr kumimoji="1" lang="en-US" altLang="ko-KR" sz="700" b="1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u="none" dirty="0">
                          <a:solidFill>
                            <a:schemeClr val="tx1"/>
                          </a:solidFill>
                          <a:latin typeface="+mn-ea"/>
                        </a:rPr>
                        <a:t>그룹 필터링</a:t>
                      </a:r>
                      <a:endParaRPr kumimoji="1" lang="en-US" altLang="ko-KR" sz="700" b="1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u="none" dirty="0">
                          <a:solidFill>
                            <a:schemeClr val="tx1"/>
                          </a:solidFill>
                          <a:latin typeface="+mn-ea"/>
                        </a:rPr>
                        <a:t>비고</a:t>
                      </a:r>
                      <a:endParaRPr kumimoji="1" lang="en-US" altLang="ko-KR" sz="700" b="1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16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플랫폼 관리자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ko-KR" altLang="en-US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교육청 관리자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본인이 속한 교육청의 모든 그룹에 접근 가능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    (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플랫폼 관리자의 경우 헤더 메뉴에서 설정한 교육청의 모든 그룹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Default.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전체 그룹 정보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본인보다 하위 권한의 관리자가 작성한 게시글 수정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삭제 가능 </a:t>
                      </a: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389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중간 관리자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72000" marR="72000" marT="36000" marB="3600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/>
                        <a:t>본인이 속한 그룹에만 접근 가능</a:t>
                      </a:r>
                      <a:endParaRPr lang="en-US" altLang="ko-KR" sz="800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/>
                        <a:t>다른 그룹으로는 전환 불가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게시글 관련 메뉴</a:t>
                      </a:r>
                      <a:r>
                        <a:rPr kumimoji="1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- 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동일 그룹 소속의 다른 중간 관리자가 작성한 </a:t>
                      </a:r>
                      <a:r>
                        <a:rPr kumimoji="1" lang="ko-KR" altLang="en-US" sz="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게시글에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대하여 서로 열람 및 수정</a:t>
                      </a:r>
                      <a:r>
                        <a:rPr kumimoji="1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삭제 가능</a:t>
                      </a:r>
                      <a:r>
                        <a:rPr kumimoji="1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// 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동일 그룹 소속의 상위 권한 관리자가 작성한 게시글은 </a:t>
                      </a:r>
                      <a:r>
                        <a:rPr kumimoji="1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READ-ONLY // </a:t>
                      </a:r>
                      <a:r>
                        <a:rPr kumimoji="1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다른 그룹 소속의 관리자가 작성한 게시글은 열람 및 수정 불가능</a:t>
                      </a:r>
                      <a:endParaRPr kumimoji="1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9" name="제목 32">
            <a:extLst>
              <a:ext uri="{FF2B5EF4-FFF2-40B4-BE49-F238E27FC236}">
                <a16:creationId xmlns:a16="http://schemas.microsoft.com/office/drawing/2014/main" id="{9E94C45B-19C4-A965-3641-1A975B1E2F6D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/>
              <a:t>관리자 권한 별 메뉴 노출 정책</a:t>
            </a:r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A6412838-4899-54D2-4AEC-5DBE33A22D8C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altLang="ko-KR" sz="800" kern="1200" dirty="0">
              <a:solidFill>
                <a:srgbClr val="FF0000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" name="제목 32">
            <a:extLst>
              <a:ext uri="{FF2B5EF4-FFF2-40B4-BE49-F238E27FC236}">
                <a16:creationId xmlns:a16="http://schemas.microsoft.com/office/drawing/2014/main" id="{A5885FAA-55CF-B755-F726-15E6717A97B8}"/>
              </a:ext>
            </a:extLst>
          </p:cNvPr>
          <p:cNvSpPr txBox="1">
            <a:spLocks/>
          </p:cNvSpPr>
          <p:nvPr/>
        </p:nvSpPr>
        <p:spPr>
          <a:xfrm>
            <a:off x="9611833" y="118267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/>
              <a:t>관리자 권한 별 메뉴 노출 정책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CEB073C3-1AB3-BA3B-AA85-40B33CA7B941}"/>
              </a:ext>
            </a:extLst>
          </p:cNvPr>
          <p:cNvSpPr/>
          <p:nvPr/>
        </p:nvSpPr>
        <p:spPr>
          <a:xfrm>
            <a:off x="2030997" y="3146600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72000" tIns="46800" rIns="72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605C8C22-B248-DE05-BB12-42FFEFE0FFD4}"/>
              </a:ext>
            </a:extLst>
          </p:cNvPr>
          <p:cNvSpPr/>
          <p:nvPr/>
        </p:nvSpPr>
        <p:spPr>
          <a:xfrm>
            <a:off x="2030974" y="3438902"/>
            <a:ext cx="1194726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 그룹    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강동 초등 그룹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5B4AF3-19C6-9031-B1C2-5B898E25A05B}"/>
              </a:ext>
            </a:extLst>
          </p:cNvPr>
          <p:cNvSpPr txBox="1"/>
          <p:nvPr/>
        </p:nvSpPr>
        <p:spPr>
          <a:xfrm>
            <a:off x="476655" y="809851"/>
            <a:ext cx="224773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[</a:t>
            </a:r>
            <a:r>
              <a:rPr lang="ko-KR" altLang="en-US" sz="1100" b="1" dirty="0"/>
              <a:t>교육청 별 </a:t>
            </a:r>
            <a:r>
              <a:rPr lang="en-US" altLang="ko-KR" sz="1100" b="1" dirty="0"/>
              <a:t>GNB </a:t>
            </a:r>
            <a:r>
              <a:rPr lang="ko-KR" altLang="en-US" sz="1100" b="1" dirty="0"/>
              <a:t>메뉴 노출 정책</a:t>
            </a:r>
            <a:r>
              <a:rPr lang="en-US" altLang="ko-KR" sz="1100" b="1" dirty="0"/>
              <a:t>]</a:t>
            </a:r>
            <a:endParaRPr lang="ko-KR" altLang="en-US" sz="1100" b="1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9CACBE5A-41C8-6E62-F5DD-1527C6BD8BE2}"/>
              </a:ext>
            </a:extLst>
          </p:cNvPr>
          <p:cNvSpPr/>
          <p:nvPr/>
        </p:nvSpPr>
        <p:spPr>
          <a:xfrm>
            <a:off x="-2" y="1"/>
            <a:ext cx="3548897" cy="3778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/>
              <a:t>관리자 권한 별 메뉴 노출 정책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F72FA46-358B-D319-159A-CBFAF71B74DF}"/>
              </a:ext>
            </a:extLst>
          </p:cNvPr>
          <p:cNvSpPr txBox="1"/>
          <p:nvPr/>
        </p:nvSpPr>
        <p:spPr>
          <a:xfrm>
            <a:off x="476655" y="1953179"/>
            <a:ext cx="428354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[</a:t>
            </a:r>
            <a:r>
              <a:rPr lang="ko-KR" altLang="en-US" sz="1100" b="1" dirty="0"/>
              <a:t>메뉴 내에 </a:t>
            </a:r>
            <a:r>
              <a:rPr lang="en-US" altLang="ko-KR" sz="1100" b="1" dirty="0"/>
              <a:t>‘</a:t>
            </a:r>
            <a:r>
              <a:rPr lang="ko-KR" altLang="en-US" sz="1100" b="1" dirty="0"/>
              <a:t>그룹</a:t>
            </a:r>
            <a:r>
              <a:rPr lang="en-US" altLang="ko-KR" sz="1100" b="1" dirty="0"/>
              <a:t> </a:t>
            </a:r>
            <a:r>
              <a:rPr lang="ko-KR" altLang="en-US" sz="1100" b="1" dirty="0"/>
              <a:t>필터링</a:t>
            </a:r>
            <a:r>
              <a:rPr lang="en-US" altLang="ko-KR" sz="1100" b="1" dirty="0"/>
              <a:t>’</a:t>
            </a:r>
            <a:r>
              <a:rPr lang="ko-KR" altLang="en-US" sz="1100" b="1" dirty="0"/>
              <a:t>이 있는 경우</a:t>
            </a:r>
            <a:r>
              <a:rPr lang="en-US" altLang="ko-KR" sz="1100" b="1" dirty="0"/>
              <a:t>, </a:t>
            </a:r>
            <a:r>
              <a:rPr lang="ko-KR" altLang="en-US" sz="1100" b="1" dirty="0"/>
              <a:t>관리자 권한 별 노출 정책</a:t>
            </a:r>
            <a:r>
              <a:rPr lang="en-US" altLang="ko-KR" sz="1100" b="1" dirty="0"/>
              <a:t>]</a:t>
            </a:r>
            <a:endParaRPr lang="ko-KR" altLang="en-US" sz="1100" b="1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A9642C-2073-7FEE-F9DE-194BD3B73A5E}"/>
              </a:ext>
            </a:extLst>
          </p:cNvPr>
          <p:cNvSpPr txBox="1"/>
          <p:nvPr/>
        </p:nvSpPr>
        <p:spPr>
          <a:xfrm>
            <a:off x="476655" y="1084370"/>
            <a:ext cx="4012637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&gt; </a:t>
            </a:r>
            <a:r>
              <a:rPr lang="ko-KR" altLang="en-US" sz="900" dirty="0"/>
              <a:t>플랫폼 관리자 하위 관리자는 본인이 속한 교육청의 정보에만 접근 가능</a:t>
            </a:r>
          </a:p>
          <a:p>
            <a:pPr>
              <a:lnSpc>
                <a:spcPct val="150000"/>
              </a:lnSpc>
            </a:pPr>
            <a:r>
              <a:rPr lang="en-US" altLang="ko-KR" sz="900" dirty="0"/>
              <a:t>&gt; 13p.</a:t>
            </a:r>
            <a:r>
              <a:rPr lang="ko-KR" altLang="en-US" sz="900" dirty="0"/>
              <a:t> </a:t>
            </a:r>
            <a:r>
              <a:rPr lang="en-US" altLang="ko-KR" sz="900" dirty="0"/>
              <a:t>[GNB </a:t>
            </a:r>
            <a:r>
              <a:rPr lang="ko-KR" altLang="en-US" sz="900" dirty="0"/>
              <a:t>상세 정의</a:t>
            </a:r>
            <a:r>
              <a:rPr lang="en-US" altLang="ko-KR" sz="900" dirty="0"/>
              <a:t>]</a:t>
            </a:r>
            <a:r>
              <a:rPr lang="ko-KR" altLang="en-US" sz="900" dirty="0"/>
              <a:t> 화면에 권한 별 </a:t>
            </a:r>
            <a:r>
              <a:rPr lang="en-US" altLang="ko-KR" sz="900" dirty="0"/>
              <a:t>GNB </a:t>
            </a:r>
            <a:r>
              <a:rPr lang="ko-KR" altLang="en-US" sz="900" dirty="0"/>
              <a:t>메뉴 기재 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9D79D300-EB33-DCEB-1149-E103F5C6C7B4}"/>
              </a:ext>
            </a:extLst>
          </p:cNvPr>
          <p:cNvSpPr/>
          <p:nvPr/>
        </p:nvSpPr>
        <p:spPr>
          <a:xfrm>
            <a:off x="2031020" y="5047723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72000" tIns="46800" rIns="72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강남 초등 그룹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29AC51D3-6650-D10B-36AB-80B47B3B50C9}"/>
              </a:ext>
            </a:extLst>
          </p:cNvPr>
          <p:cNvSpPr/>
          <p:nvPr/>
        </p:nvSpPr>
        <p:spPr>
          <a:xfrm>
            <a:off x="2030997" y="5340025"/>
            <a:ext cx="1194726" cy="48477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강남 초등 그룹            </a:t>
            </a:r>
            <a:r>
              <a:rPr kumimoji="0" lang="en-US" altLang="ko-KR" sz="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241030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직사각형 429">
            <a:extLst>
              <a:ext uri="{FF2B5EF4-FFF2-40B4-BE49-F238E27FC236}">
                <a16:creationId xmlns:a16="http://schemas.microsoft.com/office/drawing/2014/main" id="{36680225-C034-5E9D-7A27-0DC73B67FC46}"/>
              </a:ext>
            </a:extLst>
          </p:cNvPr>
          <p:cNvSpPr/>
          <p:nvPr/>
        </p:nvSpPr>
        <p:spPr>
          <a:xfrm>
            <a:off x="390973" y="4213317"/>
            <a:ext cx="8237916" cy="194204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9" name="직사각형 428">
            <a:extLst>
              <a:ext uri="{FF2B5EF4-FFF2-40B4-BE49-F238E27FC236}">
                <a16:creationId xmlns:a16="http://schemas.microsoft.com/office/drawing/2014/main" id="{D6371C15-2246-3B8B-AE0D-A6A245760081}"/>
              </a:ext>
            </a:extLst>
          </p:cNvPr>
          <p:cNvSpPr/>
          <p:nvPr/>
        </p:nvSpPr>
        <p:spPr>
          <a:xfrm>
            <a:off x="377048" y="1808641"/>
            <a:ext cx="8237916" cy="17542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BO-K-STA-004b(1/2)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2607238"/>
              </p:ext>
            </p:extLst>
          </p:nvPr>
        </p:nvGraphicFramePr>
        <p:xfrm>
          <a:off x="9042400" y="1320882"/>
          <a:ext cx="3037052" cy="4808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4210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 콘텐츠 수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콘텐츠별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콘텐츠 이용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이용 현황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콘텐츠 등록 수 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25476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콘텐츠별 등록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콘텐츠의 종류 별 등록 수 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92025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등록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과목별 콘텐츠 등록 수 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749405"/>
                  </a:ext>
                </a:extLst>
              </a:tr>
              <a:tr h="21728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콘텐츠 이용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기간에 해당하는 과목별 콘텐츠 등록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 수 막대그래프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막대그래프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막대그래프로 과목 별 진단 문제풀이 문항 수 개수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해당하는 값의 정보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문항 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: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좌측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내 막대그래프의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값은 기본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0~250,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최대값 설정은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단위 올림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882043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집계 기준 일자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접근 시점에 제공하는 통계의 집계 기준 일자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YYYY-MM-DD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메뉴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내에서 탭 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8360295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CC87C9EC-5D31-D54B-D4CB-2D9CF3C2C035}"/>
              </a:ext>
            </a:extLst>
          </p:cNvPr>
          <p:cNvGrpSpPr/>
          <p:nvPr/>
        </p:nvGrpSpPr>
        <p:grpSpPr>
          <a:xfrm>
            <a:off x="-72906" y="6517430"/>
            <a:ext cx="9205784" cy="111324"/>
            <a:chOff x="313561" y="3532494"/>
            <a:chExt cx="10875376" cy="84019"/>
          </a:xfrm>
        </p:grpSpPr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A1C14CF-E2AB-2CE6-0131-2371A26F33DD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3" name="Cutout">
                <a:extLst>
                  <a:ext uri="{FF2B5EF4-FFF2-40B4-BE49-F238E27FC236}">
                    <a16:creationId xmlns:a16="http://schemas.microsoft.com/office/drawing/2014/main" id="{1BB240FC-169B-5845-2714-E7E29CD13F6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1" name="Fill">
                  <a:extLst>
                    <a:ext uri="{FF2B5EF4-FFF2-40B4-BE49-F238E27FC236}">
                      <a16:creationId xmlns:a16="http://schemas.microsoft.com/office/drawing/2014/main" id="{7D7DA153-6AE9-6FF2-90B0-BB4986439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Border">
                  <a:extLst>
                    <a:ext uri="{FF2B5EF4-FFF2-40B4-BE49-F238E27FC236}">
                      <a16:creationId xmlns:a16="http://schemas.microsoft.com/office/drawing/2014/main" id="{9DAB77AA-B562-482E-A286-30535FCDA2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Cutout">
                <a:extLst>
                  <a:ext uri="{FF2B5EF4-FFF2-40B4-BE49-F238E27FC236}">
                    <a16:creationId xmlns:a16="http://schemas.microsoft.com/office/drawing/2014/main" id="{361AADBB-E2DA-A7FD-8FC2-75A293C3BACF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9" name="Fill">
                  <a:extLst>
                    <a:ext uri="{FF2B5EF4-FFF2-40B4-BE49-F238E27FC236}">
                      <a16:creationId xmlns:a16="http://schemas.microsoft.com/office/drawing/2014/main" id="{57C6CB80-553E-AA10-E384-46CB9C71B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Border">
                  <a:extLst>
                    <a:ext uri="{FF2B5EF4-FFF2-40B4-BE49-F238E27FC236}">
                      <a16:creationId xmlns:a16="http://schemas.microsoft.com/office/drawing/2014/main" id="{BC1E074E-EF52-1C15-6347-37B7E79325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5" name="Cutout">
                <a:extLst>
                  <a:ext uri="{FF2B5EF4-FFF2-40B4-BE49-F238E27FC236}">
                    <a16:creationId xmlns:a16="http://schemas.microsoft.com/office/drawing/2014/main" id="{1086F58A-F8F5-4F89-9E12-80341E9F16A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6" name="Fill">
                  <a:extLst>
                    <a:ext uri="{FF2B5EF4-FFF2-40B4-BE49-F238E27FC236}">
                      <a16:creationId xmlns:a16="http://schemas.microsoft.com/office/drawing/2014/main" id="{7543C10D-136F-F0F7-7D68-DC889B560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Border">
                  <a:extLst>
                    <a:ext uri="{FF2B5EF4-FFF2-40B4-BE49-F238E27FC236}">
                      <a16:creationId xmlns:a16="http://schemas.microsoft.com/office/drawing/2014/main" id="{DC4F13F2-A684-77E8-13D8-B5E1FF403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D56F0086-A1A6-B59E-3928-CA87ECA4EF95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32" name="Cutout">
                <a:extLst>
                  <a:ext uri="{FF2B5EF4-FFF2-40B4-BE49-F238E27FC236}">
                    <a16:creationId xmlns:a16="http://schemas.microsoft.com/office/drawing/2014/main" id="{75397398-88CF-8370-D5CD-CC213B8C714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9" name="Fill">
                  <a:extLst>
                    <a:ext uri="{FF2B5EF4-FFF2-40B4-BE49-F238E27FC236}">
                      <a16:creationId xmlns:a16="http://schemas.microsoft.com/office/drawing/2014/main" id="{1DFEFCA9-2405-66EE-0165-81C54AB29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Border">
                  <a:extLst>
                    <a:ext uri="{FF2B5EF4-FFF2-40B4-BE49-F238E27FC236}">
                      <a16:creationId xmlns:a16="http://schemas.microsoft.com/office/drawing/2014/main" id="{38328C86-C26D-32A2-AED5-E76AB1C161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3" name="Cutout">
                <a:extLst>
                  <a:ext uri="{FF2B5EF4-FFF2-40B4-BE49-F238E27FC236}">
                    <a16:creationId xmlns:a16="http://schemas.microsoft.com/office/drawing/2014/main" id="{EF4B8121-23F4-0520-151F-502E39391281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7" name="Fill">
                  <a:extLst>
                    <a:ext uri="{FF2B5EF4-FFF2-40B4-BE49-F238E27FC236}">
                      <a16:creationId xmlns:a16="http://schemas.microsoft.com/office/drawing/2014/main" id="{FC9D3024-74E1-2090-4A24-9C2E6C1DE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Border">
                  <a:extLst>
                    <a:ext uri="{FF2B5EF4-FFF2-40B4-BE49-F238E27FC236}">
                      <a16:creationId xmlns:a16="http://schemas.microsoft.com/office/drawing/2014/main" id="{9CF251DD-B975-5F64-43E1-9F5973556B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4" name="Cutout">
                <a:extLst>
                  <a:ext uri="{FF2B5EF4-FFF2-40B4-BE49-F238E27FC236}">
                    <a16:creationId xmlns:a16="http://schemas.microsoft.com/office/drawing/2014/main" id="{C5017467-C7FD-CFBC-2BE2-326C555CBF8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5" name="Fill">
                  <a:extLst>
                    <a:ext uri="{FF2B5EF4-FFF2-40B4-BE49-F238E27FC236}">
                      <a16:creationId xmlns:a16="http://schemas.microsoft.com/office/drawing/2014/main" id="{B82649E3-46FA-C671-17D8-743DD977C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Border">
                  <a:extLst>
                    <a:ext uri="{FF2B5EF4-FFF2-40B4-BE49-F238E27FC236}">
                      <a16:creationId xmlns:a16="http://schemas.microsoft.com/office/drawing/2014/main" id="{40FCBCBF-7D43-5CB3-D6DB-B43909718F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4EF354C7-C018-75D6-CF77-6B86A3C7F820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59" name="Cutout">
                <a:extLst>
                  <a:ext uri="{FF2B5EF4-FFF2-40B4-BE49-F238E27FC236}">
                    <a16:creationId xmlns:a16="http://schemas.microsoft.com/office/drawing/2014/main" id="{8C9E5FFA-C799-DA06-BBC9-75C12470732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0" name="Fill">
                  <a:extLst>
                    <a:ext uri="{FF2B5EF4-FFF2-40B4-BE49-F238E27FC236}">
                      <a16:creationId xmlns:a16="http://schemas.microsoft.com/office/drawing/2014/main" id="{E9D0CA85-98EA-CE58-BEBE-258B9FC62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Border">
                  <a:extLst>
                    <a:ext uri="{FF2B5EF4-FFF2-40B4-BE49-F238E27FC236}">
                      <a16:creationId xmlns:a16="http://schemas.microsoft.com/office/drawing/2014/main" id="{3847808B-76FD-A094-DA43-036AE926E2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0" name="Cutout">
                <a:extLst>
                  <a:ext uri="{FF2B5EF4-FFF2-40B4-BE49-F238E27FC236}">
                    <a16:creationId xmlns:a16="http://schemas.microsoft.com/office/drawing/2014/main" id="{B3DF5851-1463-F621-BE29-AA9C28ED60E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8" name="Fill">
                  <a:extLst>
                    <a:ext uri="{FF2B5EF4-FFF2-40B4-BE49-F238E27FC236}">
                      <a16:creationId xmlns:a16="http://schemas.microsoft.com/office/drawing/2014/main" id="{17D61AE5-48F7-51BC-1A7A-7C63E2B15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Border">
                  <a:extLst>
                    <a:ext uri="{FF2B5EF4-FFF2-40B4-BE49-F238E27FC236}">
                      <a16:creationId xmlns:a16="http://schemas.microsoft.com/office/drawing/2014/main" id="{0F71C412-40AE-0702-ECF9-60D1E9FA7A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1" name="Cutout">
                <a:extLst>
                  <a:ext uri="{FF2B5EF4-FFF2-40B4-BE49-F238E27FC236}">
                    <a16:creationId xmlns:a16="http://schemas.microsoft.com/office/drawing/2014/main" id="{12DD50FE-22AE-1518-07F8-E7258320E91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2" name="Fill">
                  <a:extLst>
                    <a:ext uri="{FF2B5EF4-FFF2-40B4-BE49-F238E27FC236}">
                      <a16:creationId xmlns:a16="http://schemas.microsoft.com/office/drawing/2014/main" id="{1EA76C36-90EB-ADDE-FBC5-44128764E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Border">
                  <a:extLst>
                    <a:ext uri="{FF2B5EF4-FFF2-40B4-BE49-F238E27FC236}">
                      <a16:creationId xmlns:a16="http://schemas.microsoft.com/office/drawing/2014/main" id="{98346CB5-3F13-650F-79EB-01228CB551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6" name="직사각형 5">
            <a:extLst>
              <a:ext uri="{FF2B5EF4-FFF2-40B4-BE49-F238E27FC236}">
                <a16:creationId xmlns:a16="http://schemas.microsoft.com/office/drawing/2014/main" id="{E8FDC04F-ACEC-C68B-4AE0-AA266A9433B3}"/>
              </a:ext>
            </a:extLst>
          </p:cNvPr>
          <p:cNvSpPr/>
          <p:nvPr/>
        </p:nvSpPr>
        <p:spPr>
          <a:xfrm>
            <a:off x="12328687" y="1441418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68482B51-C87B-35B4-C940-9AB1BC123989}"/>
              </a:ext>
            </a:extLst>
          </p:cNvPr>
          <p:cNvSpPr/>
          <p:nvPr/>
        </p:nvSpPr>
        <p:spPr>
          <a:xfrm>
            <a:off x="12322518" y="2546186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9F76F9B-4CAB-1208-497E-D6440D8BCD62}"/>
              </a:ext>
            </a:extLst>
          </p:cNvPr>
          <p:cNvSpPr/>
          <p:nvPr/>
        </p:nvSpPr>
        <p:spPr>
          <a:xfrm>
            <a:off x="12167116" y="1293883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4F649AD-A445-5859-D5AC-7D1DB2A93344}"/>
              </a:ext>
            </a:extLst>
          </p:cNvPr>
          <p:cNvSpPr/>
          <p:nvPr/>
        </p:nvSpPr>
        <p:spPr>
          <a:xfrm>
            <a:off x="12366690" y="2408955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C017FB9-2CCE-1145-E28D-ABBBD86096C3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진단</a:t>
            </a:r>
            <a:endParaRPr lang="x-none" altLang="en-US" dirty="0"/>
          </a:p>
        </p:txBody>
      </p:sp>
      <p:cxnSp>
        <p:nvCxnSpPr>
          <p:cNvPr id="54" name="직선 연결선[R] 4">
            <a:extLst>
              <a:ext uri="{FF2B5EF4-FFF2-40B4-BE49-F238E27FC236}">
                <a16:creationId xmlns:a16="http://schemas.microsoft.com/office/drawing/2014/main" id="{E2DF8344-4043-5752-209D-AF1C8B1D5E16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4">
            <a:extLst>
              <a:ext uri="{FF2B5EF4-FFF2-40B4-BE49-F238E27FC236}">
                <a16:creationId xmlns:a16="http://schemas.microsoft.com/office/drawing/2014/main" id="{67727C6D-57C4-AD14-975F-7E21D90BC3B6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11">
            <a:extLst>
              <a:ext uri="{FF2B5EF4-FFF2-40B4-BE49-F238E27FC236}">
                <a16:creationId xmlns:a16="http://schemas.microsoft.com/office/drawing/2014/main" id="{1A22A2DB-D1C6-5426-13EA-234EED3824F1}"/>
              </a:ext>
            </a:extLst>
          </p:cNvPr>
          <p:cNvCxnSpPr>
            <a:cxnSpLocks/>
          </p:cNvCxnSpPr>
          <p:nvPr/>
        </p:nvCxnSpPr>
        <p:spPr>
          <a:xfrm>
            <a:off x="1583669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제목 10">
            <a:extLst>
              <a:ext uri="{FF2B5EF4-FFF2-40B4-BE49-F238E27FC236}">
                <a16:creationId xmlns:a16="http://schemas.microsoft.com/office/drawing/2014/main" id="{34372B7F-F16D-38A3-3C07-ADB71898DC7A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 dirty="0">
                <a:latin typeface="+mn-ea"/>
                <a:ea typeface="+mn-ea"/>
              </a:rPr>
              <a:t>콘텐츠</a:t>
            </a: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AE6471DF-A83F-5AED-99DE-5A015B09E2DC}"/>
              </a:ext>
            </a:extLst>
          </p:cNvPr>
          <p:cNvSpPr/>
          <p:nvPr/>
        </p:nvSpPr>
        <p:spPr>
          <a:xfrm>
            <a:off x="6553946" y="19007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13" name="그룹 212">
            <a:extLst>
              <a:ext uri="{FF2B5EF4-FFF2-40B4-BE49-F238E27FC236}">
                <a16:creationId xmlns:a16="http://schemas.microsoft.com/office/drawing/2014/main" id="{A614718C-CB96-61EC-7EB2-8414CBBA196E}"/>
              </a:ext>
            </a:extLst>
          </p:cNvPr>
          <p:cNvGrpSpPr/>
          <p:nvPr/>
        </p:nvGrpSpPr>
        <p:grpSpPr>
          <a:xfrm>
            <a:off x="6728896" y="1943735"/>
            <a:ext cx="862789" cy="1198508"/>
            <a:chOff x="6984067" y="2210567"/>
            <a:chExt cx="862789" cy="1198508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FE505E69-04FE-B4C4-322B-DCDF7F1C1E77}"/>
                </a:ext>
              </a:extLst>
            </p:cNvPr>
            <p:cNvSpPr txBox="1"/>
            <p:nvPr/>
          </p:nvSpPr>
          <p:spPr>
            <a:xfrm>
              <a:off x="7019520" y="2210567"/>
              <a:ext cx="689291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b="1" dirty="0"/>
                <a:t>과목별 등록 수</a:t>
              </a:r>
              <a:endParaRPr kumimoji="1" lang="x-none" altLang="en-US" sz="800" b="1" dirty="0"/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F400CBE-8AF6-BF0F-3626-9D51FB0E9A20}"/>
                </a:ext>
              </a:extLst>
            </p:cNvPr>
            <p:cNvGrpSpPr/>
            <p:nvPr/>
          </p:nvGrpSpPr>
          <p:grpSpPr>
            <a:xfrm>
              <a:off x="6984067" y="2511204"/>
              <a:ext cx="862789" cy="897871"/>
              <a:chOff x="5806334" y="3250741"/>
              <a:chExt cx="862789" cy="897871"/>
            </a:xfrm>
          </p:grpSpPr>
          <p:sp>
            <p:nvSpPr>
              <p:cNvPr id="208" name="자유형 122">
                <a:extLst>
                  <a:ext uri="{FF2B5EF4-FFF2-40B4-BE49-F238E27FC236}">
                    <a16:creationId xmlns:a16="http://schemas.microsoft.com/office/drawing/2014/main" id="{B166EA7C-B32D-903D-CEBE-B6BAED6649F3}"/>
                  </a:ext>
                </a:extLst>
              </p:cNvPr>
              <p:cNvSpPr/>
              <p:nvPr/>
            </p:nvSpPr>
            <p:spPr>
              <a:xfrm rot="9000000">
                <a:off x="5806334" y="3261592"/>
                <a:ext cx="862789" cy="803580"/>
              </a:xfrm>
              <a:custGeom>
                <a:avLst/>
                <a:gdLst>
                  <a:gd name="connsiteX0" fmla="*/ 631605 w 1263210"/>
                  <a:gd name="connsiteY0" fmla="*/ 0 h 1176521"/>
                  <a:gd name="connsiteX1" fmla="*/ 1263210 w 1263210"/>
                  <a:gd name="connsiteY1" fmla="*/ 631605 h 1176521"/>
                  <a:gd name="connsiteX2" fmla="*/ 984741 w 1263210"/>
                  <a:gd name="connsiteY2" fmla="*/ 1155342 h 1176521"/>
                  <a:gd name="connsiteX3" fmla="*/ 945722 w 1263210"/>
                  <a:gd name="connsiteY3" fmla="*/ 1176521 h 1176521"/>
                  <a:gd name="connsiteX4" fmla="*/ 826089 w 1263210"/>
                  <a:gd name="connsiteY4" fmla="*/ 970256 h 1176521"/>
                  <a:gd name="connsiteX5" fmla="*/ 850874 w 1263210"/>
                  <a:gd name="connsiteY5" fmla="*/ 956803 h 1176521"/>
                  <a:gd name="connsiteX6" fmla="*/ 1023781 w 1263210"/>
                  <a:gd name="connsiteY6" fmla="*/ 631604 h 1176521"/>
                  <a:gd name="connsiteX7" fmla="*/ 631604 w 1263210"/>
                  <a:gd name="connsiteY7" fmla="*/ 239427 h 1176521"/>
                  <a:gd name="connsiteX8" fmla="*/ 239427 w 1263210"/>
                  <a:gd name="connsiteY8" fmla="*/ 631604 h 1176521"/>
                  <a:gd name="connsiteX9" fmla="*/ 412334 w 1263210"/>
                  <a:gd name="connsiteY9" fmla="*/ 956803 h 1176521"/>
                  <a:gd name="connsiteX10" fmla="*/ 437120 w 1263210"/>
                  <a:gd name="connsiteY10" fmla="*/ 970256 h 1176521"/>
                  <a:gd name="connsiteX11" fmla="*/ 317487 w 1263210"/>
                  <a:gd name="connsiteY11" fmla="*/ 1176520 h 1176521"/>
                  <a:gd name="connsiteX12" fmla="*/ 278469 w 1263210"/>
                  <a:gd name="connsiteY12" fmla="*/ 1155342 h 1176521"/>
                  <a:gd name="connsiteX13" fmla="*/ 0 w 1263210"/>
                  <a:gd name="connsiteY13" fmla="*/ 631605 h 1176521"/>
                  <a:gd name="connsiteX14" fmla="*/ 631605 w 1263210"/>
                  <a:gd name="connsiteY14" fmla="*/ 0 h 117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63210" h="1176521">
                    <a:moveTo>
                      <a:pt x="631605" y="0"/>
                    </a:moveTo>
                    <a:cubicBezTo>
                      <a:pt x="980431" y="0"/>
                      <a:pt x="1263210" y="282779"/>
                      <a:pt x="1263210" y="631605"/>
                    </a:cubicBezTo>
                    <a:cubicBezTo>
                      <a:pt x="1263210" y="849621"/>
                      <a:pt x="1152750" y="1041838"/>
                      <a:pt x="984741" y="1155342"/>
                    </a:cubicBezTo>
                    <a:lnTo>
                      <a:pt x="945722" y="1176521"/>
                    </a:lnTo>
                    <a:lnTo>
                      <a:pt x="826089" y="970256"/>
                    </a:lnTo>
                    <a:lnTo>
                      <a:pt x="850874" y="956803"/>
                    </a:lnTo>
                    <a:cubicBezTo>
                      <a:pt x="955194" y="886326"/>
                      <a:pt x="1023781" y="766975"/>
                      <a:pt x="1023781" y="631604"/>
                    </a:cubicBezTo>
                    <a:cubicBezTo>
                      <a:pt x="1023781" y="415011"/>
                      <a:pt x="848197" y="239427"/>
                      <a:pt x="631604" y="239427"/>
                    </a:cubicBezTo>
                    <a:cubicBezTo>
                      <a:pt x="415011" y="239427"/>
                      <a:pt x="239427" y="415011"/>
                      <a:pt x="239427" y="631604"/>
                    </a:cubicBezTo>
                    <a:cubicBezTo>
                      <a:pt x="239427" y="766975"/>
                      <a:pt x="308015" y="886326"/>
                      <a:pt x="412334" y="956803"/>
                    </a:cubicBezTo>
                    <a:lnTo>
                      <a:pt x="437120" y="970256"/>
                    </a:lnTo>
                    <a:lnTo>
                      <a:pt x="317487" y="1176520"/>
                    </a:lnTo>
                    <a:lnTo>
                      <a:pt x="278469" y="1155342"/>
                    </a:lnTo>
                    <a:cubicBezTo>
                      <a:pt x="110460" y="1041838"/>
                      <a:pt x="0" y="849621"/>
                      <a:pt x="0" y="631605"/>
                    </a:cubicBezTo>
                    <a:cubicBezTo>
                      <a:pt x="0" y="282779"/>
                      <a:pt x="282779" y="0"/>
                      <a:pt x="631605" y="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56" name="자유형 123">
                <a:extLst>
                  <a:ext uri="{FF2B5EF4-FFF2-40B4-BE49-F238E27FC236}">
                    <a16:creationId xmlns:a16="http://schemas.microsoft.com/office/drawing/2014/main" id="{0318103D-9003-1687-2016-A497F6B5FAAD}"/>
                  </a:ext>
                </a:extLst>
              </p:cNvPr>
              <p:cNvSpPr/>
              <p:nvPr/>
            </p:nvSpPr>
            <p:spPr>
              <a:xfrm rot="9000000">
                <a:off x="5842706" y="3250741"/>
                <a:ext cx="429093" cy="200092"/>
              </a:xfrm>
              <a:custGeom>
                <a:avLst/>
                <a:gdLst>
                  <a:gd name="connsiteX0" fmla="*/ 119633 w 628235"/>
                  <a:gd name="connsiteY0" fmla="*/ 0 h 292954"/>
                  <a:gd name="connsiteX1" fmla="*/ 161464 w 628235"/>
                  <a:gd name="connsiteY1" fmla="*/ 22706 h 292954"/>
                  <a:gd name="connsiteX2" fmla="*/ 314117 w 628235"/>
                  <a:gd name="connsiteY2" fmla="*/ 53525 h 292954"/>
                  <a:gd name="connsiteX3" fmla="*/ 466770 w 628235"/>
                  <a:gd name="connsiteY3" fmla="*/ 22706 h 292954"/>
                  <a:gd name="connsiteX4" fmla="*/ 508602 w 628235"/>
                  <a:gd name="connsiteY4" fmla="*/ 0 h 292954"/>
                  <a:gd name="connsiteX5" fmla="*/ 628235 w 628235"/>
                  <a:gd name="connsiteY5" fmla="*/ 206265 h 292954"/>
                  <a:gd name="connsiteX6" fmla="*/ 559967 w 628235"/>
                  <a:gd name="connsiteY6" fmla="*/ 243319 h 292954"/>
                  <a:gd name="connsiteX7" fmla="*/ 314118 w 628235"/>
                  <a:gd name="connsiteY7" fmla="*/ 292954 h 292954"/>
                  <a:gd name="connsiteX8" fmla="*/ 68269 w 628235"/>
                  <a:gd name="connsiteY8" fmla="*/ 243319 h 292954"/>
                  <a:gd name="connsiteX9" fmla="*/ 0 w 628235"/>
                  <a:gd name="connsiteY9" fmla="*/ 206264 h 292954"/>
                  <a:gd name="connsiteX10" fmla="*/ 119633 w 628235"/>
                  <a:gd name="connsiteY10" fmla="*/ 0 h 29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8235" h="292954">
                    <a:moveTo>
                      <a:pt x="119633" y="0"/>
                    </a:moveTo>
                    <a:lnTo>
                      <a:pt x="161464" y="22706"/>
                    </a:lnTo>
                    <a:cubicBezTo>
                      <a:pt x="208384" y="42551"/>
                      <a:pt x="259969" y="53525"/>
                      <a:pt x="314117" y="53525"/>
                    </a:cubicBezTo>
                    <a:cubicBezTo>
                      <a:pt x="368265" y="53525"/>
                      <a:pt x="419851" y="42551"/>
                      <a:pt x="466770" y="22706"/>
                    </a:cubicBezTo>
                    <a:lnTo>
                      <a:pt x="508602" y="0"/>
                    </a:lnTo>
                    <a:lnTo>
                      <a:pt x="628235" y="206265"/>
                    </a:lnTo>
                    <a:lnTo>
                      <a:pt x="559967" y="243319"/>
                    </a:lnTo>
                    <a:cubicBezTo>
                      <a:pt x="484403" y="275280"/>
                      <a:pt x="401325" y="292954"/>
                      <a:pt x="314118" y="292954"/>
                    </a:cubicBezTo>
                    <a:cubicBezTo>
                      <a:pt x="226912" y="292954"/>
                      <a:pt x="143833" y="275280"/>
                      <a:pt x="68269" y="243319"/>
                    </a:cubicBezTo>
                    <a:lnTo>
                      <a:pt x="0" y="206264"/>
                    </a:lnTo>
                    <a:lnTo>
                      <a:pt x="11963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264" name="자유형 124">
                <a:extLst>
                  <a:ext uri="{FF2B5EF4-FFF2-40B4-BE49-F238E27FC236}">
                    <a16:creationId xmlns:a16="http://schemas.microsoft.com/office/drawing/2014/main" id="{04A18BC9-E9E1-BB87-48B4-D9633549AD6B}"/>
                  </a:ext>
                </a:extLst>
              </p:cNvPr>
              <p:cNvSpPr/>
              <p:nvPr/>
            </p:nvSpPr>
            <p:spPr>
              <a:xfrm rot="9000000">
                <a:off x="5829984" y="3345032"/>
                <a:ext cx="523828" cy="803580"/>
              </a:xfrm>
              <a:custGeom>
                <a:avLst/>
                <a:gdLst>
                  <a:gd name="connsiteX0" fmla="*/ 333630 w 523828"/>
                  <a:gd name="connsiteY0" fmla="*/ 789114 h 803580"/>
                  <a:gd name="connsiteX1" fmla="*/ 306980 w 523828"/>
                  <a:gd name="connsiteY1" fmla="*/ 803580 h 803580"/>
                  <a:gd name="connsiteX2" fmla="*/ 225269 w 523828"/>
                  <a:gd name="connsiteY2" fmla="*/ 662698 h 803580"/>
                  <a:gd name="connsiteX3" fmla="*/ 242197 w 523828"/>
                  <a:gd name="connsiteY3" fmla="*/ 653509 h 803580"/>
                  <a:gd name="connsiteX4" fmla="*/ 360295 w 523828"/>
                  <a:gd name="connsiteY4" fmla="*/ 431394 h 803580"/>
                  <a:gd name="connsiteX5" fmla="*/ 92433 w 523828"/>
                  <a:gd name="connsiteY5" fmla="*/ 163532 h 803580"/>
                  <a:gd name="connsiteX6" fmla="*/ 38449 w 523828"/>
                  <a:gd name="connsiteY6" fmla="*/ 168974 h 803580"/>
                  <a:gd name="connsiteX7" fmla="*/ 0 w 523828"/>
                  <a:gd name="connsiteY7" fmla="*/ 180909 h 803580"/>
                  <a:gd name="connsiteX8" fmla="*/ 0 w 523828"/>
                  <a:gd name="connsiteY8" fmla="*/ 10469 h 803580"/>
                  <a:gd name="connsiteX9" fmla="*/ 5492 w 523828"/>
                  <a:gd name="connsiteY9" fmla="*/ 8764 h 803580"/>
                  <a:gd name="connsiteX10" fmla="*/ 92434 w 523828"/>
                  <a:gd name="connsiteY10" fmla="*/ 0 h 803580"/>
                  <a:gd name="connsiteX11" fmla="*/ 523828 w 523828"/>
                  <a:gd name="connsiteY11" fmla="*/ 431395 h 803580"/>
                  <a:gd name="connsiteX12" fmla="*/ 333630 w 523828"/>
                  <a:gd name="connsiteY12" fmla="*/ 789114 h 80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828" h="803580">
                    <a:moveTo>
                      <a:pt x="333630" y="789114"/>
                    </a:moveTo>
                    <a:lnTo>
                      <a:pt x="306980" y="803580"/>
                    </a:lnTo>
                    <a:lnTo>
                      <a:pt x="225269" y="662698"/>
                    </a:lnTo>
                    <a:lnTo>
                      <a:pt x="242197" y="653509"/>
                    </a:lnTo>
                    <a:cubicBezTo>
                      <a:pt x="313449" y="605373"/>
                      <a:pt x="360295" y="523854"/>
                      <a:pt x="360295" y="431394"/>
                    </a:cubicBezTo>
                    <a:cubicBezTo>
                      <a:pt x="360295" y="283458"/>
                      <a:pt x="240369" y="163532"/>
                      <a:pt x="92433" y="163532"/>
                    </a:cubicBezTo>
                    <a:cubicBezTo>
                      <a:pt x="73941" y="163532"/>
                      <a:pt x="55887" y="165406"/>
                      <a:pt x="38449" y="168974"/>
                    </a:cubicBezTo>
                    <a:lnTo>
                      <a:pt x="0" y="180909"/>
                    </a:lnTo>
                    <a:lnTo>
                      <a:pt x="0" y="10469"/>
                    </a:lnTo>
                    <a:lnTo>
                      <a:pt x="5492" y="8764"/>
                    </a:lnTo>
                    <a:cubicBezTo>
                      <a:pt x="33575" y="3018"/>
                      <a:pt x="62652" y="0"/>
                      <a:pt x="92434" y="0"/>
                    </a:cubicBezTo>
                    <a:cubicBezTo>
                      <a:pt x="330686" y="0"/>
                      <a:pt x="523828" y="193142"/>
                      <a:pt x="523828" y="431395"/>
                    </a:cubicBezTo>
                    <a:cubicBezTo>
                      <a:pt x="523828" y="580303"/>
                      <a:pt x="448382" y="711590"/>
                      <a:pt x="333630" y="7891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/>
              </a:p>
            </p:txBody>
          </p:sp>
        </p:grpSp>
      </p:grpSp>
      <p:sp>
        <p:nvSpPr>
          <p:cNvPr id="299" name="모서리가 둥근 사각형 설명선 11">
            <a:extLst>
              <a:ext uri="{FF2B5EF4-FFF2-40B4-BE49-F238E27FC236}">
                <a16:creationId xmlns:a16="http://schemas.microsoft.com/office/drawing/2014/main" id="{AE4E288A-3228-3109-8BA5-521D80C4C056}"/>
              </a:ext>
            </a:extLst>
          </p:cNvPr>
          <p:cNvSpPr/>
          <p:nvPr/>
        </p:nvSpPr>
        <p:spPr>
          <a:xfrm>
            <a:off x="7570274" y="2717099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91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25EA5F87-868A-4649-175B-F1EE58FC9C92}"/>
              </a:ext>
            </a:extLst>
          </p:cNvPr>
          <p:cNvGrpSpPr/>
          <p:nvPr/>
        </p:nvGrpSpPr>
        <p:grpSpPr>
          <a:xfrm>
            <a:off x="6553946" y="3235135"/>
            <a:ext cx="1247170" cy="253858"/>
            <a:chOff x="6790605" y="3501967"/>
            <a:chExt cx="1247170" cy="253858"/>
          </a:xfrm>
        </p:grpSpPr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F85CD6FF-F25C-4A6C-9EC7-6B44B1F9CA14}"/>
                </a:ext>
              </a:extLst>
            </p:cNvPr>
            <p:cNvGrpSpPr/>
            <p:nvPr/>
          </p:nvGrpSpPr>
          <p:grpSpPr>
            <a:xfrm>
              <a:off x="6792351" y="3501967"/>
              <a:ext cx="338541" cy="92333"/>
              <a:chOff x="2394763" y="1521750"/>
              <a:chExt cx="338541" cy="92333"/>
            </a:xfrm>
          </p:grpSpPr>
          <p:sp>
            <p:nvSpPr>
              <p:cNvPr id="278" name="직사각형 277">
                <a:extLst>
                  <a:ext uri="{FF2B5EF4-FFF2-40B4-BE49-F238E27FC236}">
                    <a16:creationId xmlns:a16="http://schemas.microsoft.com/office/drawing/2014/main" id="{6668E854-1C68-7225-7F46-DBBDBF717F6C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B8053F4A-6FD2-49E8-87D2-5784C2D8B45F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국어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7" name="그룹 266">
              <a:extLst>
                <a:ext uri="{FF2B5EF4-FFF2-40B4-BE49-F238E27FC236}">
                  <a16:creationId xmlns:a16="http://schemas.microsoft.com/office/drawing/2014/main" id="{10F46917-4F88-CE6F-16C0-775C19133E59}"/>
                </a:ext>
              </a:extLst>
            </p:cNvPr>
            <p:cNvGrpSpPr/>
            <p:nvPr/>
          </p:nvGrpSpPr>
          <p:grpSpPr>
            <a:xfrm>
              <a:off x="7244741" y="3501967"/>
              <a:ext cx="338541" cy="92333"/>
              <a:chOff x="2946698" y="1521750"/>
              <a:chExt cx="338541" cy="92333"/>
            </a:xfrm>
          </p:grpSpPr>
          <p:sp>
            <p:nvSpPr>
              <p:cNvPr id="272" name="직사각형 271">
                <a:extLst>
                  <a:ext uri="{FF2B5EF4-FFF2-40B4-BE49-F238E27FC236}">
                    <a16:creationId xmlns:a16="http://schemas.microsoft.com/office/drawing/2014/main" id="{988C9A6C-DF77-0DB2-3719-950365862731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73" name="TextBox 272">
                <a:extLst>
                  <a:ext uri="{FF2B5EF4-FFF2-40B4-BE49-F238E27FC236}">
                    <a16:creationId xmlns:a16="http://schemas.microsoft.com/office/drawing/2014/main" id="{15318D74-8B6A-5076-D673-292D143E97A7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영어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8" name="그룹 267">
              <a:extLst>
                <a:ext uri="{FF2B5EF4-FFF2-40B4-BE49-F238E27FC236}">
                  <a16:creationId xmlns:a16="http://schemas.microsoft.com/office/drawing/2014/main" id="{87230B03-68A0-83E1-4CFD-C66C316B4B54}"/>
                </a:ext>
              </a:extLst>
            </p:cNvPr>
            <p:cNvGrpSpPr/>
            <p:nvPr/>
          </p:nvGrpSpPr>
          <p:grpSpPr>
            <a:xfrm>
              <a:off x="7698592" y="3501967"/>
              <a:ext cx="338541" cy="92333"/>
              <a:chOff x="3396403" y="1521750"/>
              <a:chExt cx="338541" cy="92333"/>
            </a:xfrm>
          </p:grpSpPr>
          <p:sp>
            <p:nvSpPr>
              <p:cNvPr id="269" name="직사각형 268">
                <a:extLst>
                  <a:ext uri="{FF2B5EF4-FFF2-40B4-BE49-F238E27FC236}">
                    <a16:creationId xmlns:a16="http://schemas.microsoft.com/office/drawing/2014/main" id="{AB57BFC5-9DD6-C373-FF5D-8A31D8B9B84C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id="{2D2C8C33-E268-AD84-75B3-45F681138557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수학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E51CAEB0-8CA1-4673-A13F-8600E9263FCB}"/>
                </a:ext>
              </a:extLst>
            </p:cNvPr>
            <p:cNvGrpSpPr/>
            <p:nvPr/>
          </p:nvGrpSpPr>
          <p:grpSpPr>
            <a:xfrm>
              <a:off x="6790605" y="3663492"/>
              <a:ext cx="338541" cy="92333"/>
              <a:chOff x="2394763" y="1521750"/>
              <a:chExt cx="338541" cy="92333"/>
            </a:xfrm>
          </p:grpSpPr>
          <p:sp>
            <p:nvSpPr>
              <p:cNvPr id="310" name="직사각형 309">
                <a:extLst>
                  <a:ext uri="{FF2B5EF4-FFF2-40B4-BE49-F238E27FC236}">
                    <a16:creationId xmlns:a16="http://schemas.microsoft.com/office/drawing/2014/main" id="{BC0EC522-5A92-9AC0-234F-C98334E6D754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1" name="TextBox 310">
                <a:extLst>
                  <a:ext uri="{FF2B5EF4-FFF2-40B4-BE49-F238E27FC236}">
                    <a16:creationId xmlns:a16="http://schemas.microsoft.com/office/drawing/2014/main" id="{E846A73B-49FF-9CCE-7067-A088F2D918A1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사회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304" name="그룹 303">
              <a:extLst>
                <a:ext uri="{FF2B5EF4-FFF2-40B4-BE49-F238E27FC236}">
                  <a16:creationId xmlns:a16="http://schemas.microsoft.com/office/drawing/2014/main" id="{7A10D492-52D2-9CAE-1A90-2F82D56AD27A}"/>
                </a:ext>
              </a:extLst>
            </p:cNvPr>
            <p:cNvGrpSpPr/>
            <p:nvPr/>
          </p:nvGrpSpPr>
          <p:grpSpPr>
            <a:xfrm>
              <a:off x="7244741" y="3663492"/>
              <a:ext cx="338541" cy="92333"/>
              <a:chOff x="2946698" y="1521750"/>
              <a:chExt cx="338541" cy="92333"/>
            </a:xfrm>
          </p:grpSpPr>
          <p:sp>
            <p:nvSpPr>
              <p:cNvPr id="308" name="직사각형 307">
                <a:extLst>
                  <a:ext uri="{FF2B5EF4-FFF2-40B4-BE49-F238E27FC236}">
                    <a16:creationId xmlns:a16="http://schemas.microsoft.com/office/drawing/2014/main" id="{55F8B5A0-9866-A04D-BB28-C88CD713CADD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9" name="TextBox 308">
                <a:extLst>
                  <a:ext uri="{FF2B5EF4-FFF2-40B4-BE49-F238E27FC236}">
                    <a16:creationId xmlns:a16="http://schemas.microsoft.com/office/drawing/2014/main" id="{8E4D46FF-3B93-8508-51D8-266C2752614B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과학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305" name="그룹 304">
              <a:extLst>
                <a:ext uri="{FF2B5EF4-FFF2-40B4-BE49-F238E27FC236}">
                  <a16:creationId xmlns:a16="http://schemas.microsoft.com/office/drawing/2014/main" id="{78465375-C94F-8BF7-CF07-02EE333E2C8F}"/>
                </a:ext>
              </a:extLst>
            </p:cNvPr>
            <p:cNvGrpSpPr/>
            <p:nvPr/>
          </p:nvGrpSpPr>
          <p:grpSpPr>
            <a:xfrm>
              <a:off x="7699234" y="3663492"/>
              <a:ext cx="338541" cy="92333"/>
              <a:chOff x="3396403" y="1521750"/>
              <a:chExt cx="338541" cy="92333"/>
            </a:xfrm>
          </p:grpSpPr>
          <p:sp>
            <p:nvSpPr>
              <p:cNvPr id="306" name="직사각형 305">
                <a:extLst>
                  <a:ext uri="{FF2B5EF4-FFF2-40B4-BE49-F238E27FC236}">
                    <a16:creationId xmlns:a16="http://schemas.microsoft.com/office/drawing/2014/main" id="{309450D5-2911-1701-2D41-55D73BD569D3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307" name="TextBox 306">
                <a:extLst>
                  <a:ext uri="{FF2B5EF4-FFF2-40B4-BE49-F238E27FC236}">
                    <a16:creationId xmlns:a16="http://schemas.microsoft.com/office/drawing/2014/main" id="{79C6BD41-927F-F154-FC5B-36B9EDEB21E0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기타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312" name="그룹 311">
            <a:extLst>
              <a:ext uri="{FF2B5EF4-FFF2-40B4-BE49-F238E27FC236}">
                <a16:creationId xmlns:a16="http://schemas.microsoft.com/office/drawing/2014/main" id="{57AF74C9-092C-5667-51AD-0ECC94157A5D}"/>
              </a:ext>
            </a:extLst>
          </p:cNvPr>
          <p:cNvGrpSpPr/>
          <p:nvPr/>
        </p:nvGrpSpPr>
        <p:grpSpPr>
          <a:xfrm>
            <a:off x="1082199" y="4557627"/>
            <a:ext cx="6919388" cy="1312163"/>
            <a:chOff x="2081957" y="1897437"/>
            <a:chExt cx="5185749" cy="1505964"/>
          </a:xfrm>
        </p:grpSpPr>
        <p:cxnSp>
          <p:nvCxnSpPr>
            <p:cNvPr id="313" name="직선 연결선[R] 164">
              <a:extLst>
                <a:ext uri="{FF2B5EF4-FFF2-40B4-BE49-F238E27FC236}">
                  <a16:creationId xmlns:a16="http://schemas.microsoft.com/office/drawing/2014/main" id="{C9CF6866-7186-CE7B-26AF-8CBAA9F1ACA8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340340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직선 연결선[R] 165">
              <a:extLst>
                <a:ext uri="{FF2B5EF4-FFF2-40B4-BE49-F238E27FC236}">
                  <a16:creationId xmlns:a16="http://schemas.microsoft.com/office/drawing/2014/main" id="{82576CA2-FAEA-44B1-3FC0-9BCF36C098D6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310221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[R] 166">
              <a:extLst>
                <a:ext uri="{FF2B5EF4-FFF2-40B4-BE49-F238E27FC236}">
                  <a16:creationId xmlns:a16="http://schemas.microsoft.com/office/drawing/2014/main" id="{25DB2523-8F39-DDA1-583D-F79B2AD8C7C9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801017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[R] 167">
              <a:extLst>
                <a:ext uri="{FF2B5EF4-FFF2-40B4-BE49-F238E27FC236}">
                  <a16:creationId xmlns:a16="http://schemas.microsoft.com/office/drawing/2014/main" id="{FA51E2F6-24AE-AFF4-4955-AA4FB3A992E6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49982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[R] 168">
              <a:extLst>
                <a:ext uri="{FF2B5EF4-FFF2-40B4-BE49-F238E27FC236}">
                  <a16:creationId xmlns:a16="http://schemas.microsoft.com/office/drawing/2014/main" id="{9F29C03E-9B8D-BE55-ED6D-D79F891971BC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2198630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직선 연결선[R] 168">
              <a:extLst>
                <a:ext uri="{FF2B5EF4-FFF2-40B4-BE49-F238E27FC236}">
                  <a16:creationId xmlns:a16="http://schemas.microsoft.com/office/drawing/2014/main" id="{A439CE24-5953-C68E-9414-A52CEE93FC3B}"/>
                </a:ext>
              </a:extLst>
            </p:cNvPr>
            <p:cNvCxnSpPr>
              <a:cxnSpLocks/>
            </p:cNvCxnSpPr>
            <p:nvPr/>
          </p:nvCxnSpPr>
          <p:spPr>
            <a:xfrm>
              <a:off x="2081957" y="1897437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8" name="그룹 317">
            <a:extLst>
              <a:ext uri="{FF2B5EF4-FFF2-40B4-BE49-F238E27FC236}">
                <a16:creationId xmlns:a16="http://schemas.microsoft.com/office/drawing/2014/main" id="{DC2882B3-66E6-177D-6EAE-6DA405BFB398}"/>
              </a:ext>
            </a:extLst>
          </p:cNvPr>
          <p:cNvGrpSpPr/>
          <p:nvPr/>
        </p:nvGrpSpPr>
        <p:grpSpPr>
          <a:xfrm>
            <a:off x="886919" y="4554988"/>
            <a:ext cx="125034" cy="1175718"/>
            <a:chOff x="2919550" y="4219176"/>
            <a:chExt cx="125034" cy="798038"/>
          </a:xfrm>
        </p:grpSpPr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47D752C4-AA35-324B-4EB1-AB94D6A9AD9A}"/>
                </a:ext>
              </a:extLst>
            </p:cNvPr>
            <p:cNvSpPr txBox="1"/>
            <p:nvPr/>
          </p:nvSpPr>
          <p:spPr>
            <a:xfrm>
              <a:off x="2961228" y="4924881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C8B911B2-9E33-08BA-64E1-CB69DAEA7296}"/>
                </a:ext>
              </a:extLst>
            </p:cNvPr>
            <p:cNvSpPr txBox="1"/>
            <p:nvPr/>
          </p:nvSpPr>
          <p:spPr>
            <a:xfrm>
              <a:off x="2919550" y="4741040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32BAFC3B-B424-FA13-BF07-99ED240D69C8}"/>
                </a:ext>
              </a:extLst>
            </p:cNvPr>
            <p:cNvSpPr txBox="1"/>
            <p:nvPr/>
          </p:nvSpPr>
          <p:spPr>
            <a:xfrm>
              <a:off x="2919550" y="4557198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3E3E19D5-0A09-E3CB-FBDC-4CE13E40769B}"/>
                </a:ext>
              </a:extLst>
            </p:cNvPr>
            <p:cNvSpPr txBox="1"/>
            <p:nvPr/>
          </p:nvSpPr>
          <p:spPr>
            <a:xfrm>
              <a:off x="2919550" y="437335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24" name="TextBox 423">
              <a:extLst>
                <a:ext uri="{FF2B5EF4-FFF2-40B4-BE49-F238E27FC236}">
                  <a16:creationId xmlns:a16="http://schemas.microsoft.com/office/drawing/2014/main" id="{14B62F6D-2854-EE7F-EB57-E42F1A15CBF0}"/>
                </a:ext>
              </a:extLst>
            </p:cNvPr>
            <p:cNvSpPr txBox="1"/>
            <p:nvPr/>
          </p:nvSpPr>
          <p:spPr>
            <a:xfrm>
              <a:off x="2919550" y="4219176"/>
              <a:ext cx="125034" cy="6267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</p:grpSp>
      <p:grpSp>
        <p:nvGrpSpPr>
          <p:cNvPr id="399" name="그룹 398">
            <a:extLst>
              <a:ext uri="{FF2B5EF4-FFF2-40B4-BE49-F238E27FC236}">
                <a16:creationId xmlns:a16="http://schemas.microsoft.com/office/drawing/2014/main" id="{0778D803-03A3-42AF-535A-FBFB865A6E12}"/>
              </a:ext>
            </a:extLst>
          </p:cNvPr>
          <p:cNvGrpSpPr/>
          <p:nvPr/>
        </p:nvGrpSpPr>
        <p:grpSpPr>
          <a:xfrm>
            <a:off x="1713133" y="5973766"/>
            <a:ext cx="5730629" cy="92333"/>
            <a:chOff x="1959296" y="3234752"/>
            <a:chExt cx="5730629" cy="92333"/>
          </a:xfrm>
        </p:grpSpPr>
        <p:sp>
          <p:nvSpPr>
            <p:cNvPr id="400" name="TextBox 399">
              <a:extLst>
                <a:ext uri="{FF2B5EF4-FFF2-40B4-BE49-F238E27FC236}">
                  <a16:creationId xmlns:a16="http://schemas.microsoft.com/office/drawing/2014/main" id="{28ED0982-3F2D-620C-4EBD-1EC0B73431FD}"/>
                </a:ext>
              </a:extLst>
            </p:cNvPr>
            <p:cNvSpPr txBox="1"/>
            <p:nvPr/>
          </p:nvSpPr>
          <p:spPr>
            <a:xfrm>
              <a:off x="1959296" y="3234752"/>
              <a:ext cx="15388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국어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9A89C8BB-92E4-86F5-DD15-A0856C254A00}"/>
                </a:ext>
              </a:extLst>
            </p:cNvPr>
            <p:cNvSpPr txBox="1"/>
            <p:nvPr/>
          </p:nvSpPr>
          <p:spPr>
            <a:xfrm>
              <a:off x="304771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영어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3" name="TextBox 402">
              <a:extLst>
                <a:ext uri="{FF2B5EF4-FFF2-40B4-BE49-F238E27FC236}">
                  <a16:creationId xmlns:a16="http://schemas.microsoft.com/office/drawing/2014/main" id="{076DA42C-2EF8-60D4-DC65-4DFD819EB625}"/>
                </a:ext>
              </a:extLst>
            </p:cNvPr>
            <p:cNvSpPr txBox="1"/>
            <p:nvPr/>
          </p:nvSpPr>
          <p:spPr>
            <a:xfrm>
              <a:off x="415857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수학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4" name="TextBox 403">
              <a:extLst>
                <a:ext uri="{FF2B5EF4-FFF2-40B4-BE49-F238E27FC236}">
                  <a16:creationId xmlns:a16="http://schemas.microsoft.com/office/drawing/2014/main" id="{54D87088-074E-460A-2E91-1617B99D24AA}"/>
                </a:ext>
              </a:extLst>
            </p:cNvPr>
            <p:cNvSpPr txBox="1"/>
            <p:nvPr/>
          </p:nvSpPr>
          <p:spPr>
            <a:xfrm>
              <a:off x="526943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사회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5" name="TextBox 404">
              <a:extLst>
                <a:ext uri="{FF2B5EF4-FFF2-40B4-BE49-F238E27FC236}">
                  <a16:creationId xmlns:a16="http://schemas.microsoft.com/office/drawing/2014/main" id="{B0166A72-A66B-A904-7D53-B56093230D03}"/>
                </a:ext>
              </a:extLst>
            </p:cNvPr>
            <p:cNvSpPr txBox="1"/>
            <p:nvPr/>
          </p:nvSpPr>
          <p:spPr>
            <a:xfrm>
              <a:off x="6380294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과학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408" name="TextBox 407">
              <a:extLst>
                <a:ext uri="{FF2B5EF4-FFF2-40B4-BE49-F238E27FC236}">
                  <a16:creationId xmlns:a16="http://schemas.microsoft.com/office/drawing/2014/main" id="{1D64698B-886F-116B-AAEB-068619181989}"/>
                </a:ext>
              </a:extLst>
            </p:cNvPr>
            <p:cNvSpPr txBox="1"/>
            <p:nvPr/>
          </p:nvSpPr>
          <p:spPr>
            <a:xfrm>
              <a:off x="7491153" y="3234752"/>
              <a:ext cx="198772" cy="92333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600" dirty="0">
                  <a:latin typeface="+mn-ea"/>
                </a:rPr>
                <a:t>기타</a:t>
              </a:r>
              <a:endParaRPr kumimoji="1" lang="x-none" altLang="en-US" sz="600" dirty="0">
                <a:latin typeface="+mn-ea"/>
              </a:endParaRPr>
            </a:p>
          </p:txBody>
        </p:sp>
      </p:grpSp>
      <p:sp>
        <p:nvSpPr>
          <p:cNvPr id="426" name="TextBox 425">
            <a:extLst>
              <a:ext uri="{FF2B5EF4-FFF2-40B4-BE49-F238E27FC236}">
                <a16:creationId xmlns:a16="http://schemas.microsoft.com/office/drawing/2014/main" id="{DCE5B11D-F49F-4DDB-8B9D-3EB329A0294F}"/>
              </a:ext>
            </a:extLst>
          </p:cNvPr>
          <p:cNvSpPr txBox="1"/>
          <p:nvPr/>
        </p:nvSpPr>
        <p:spPr>
          <a:xfrm>
            <a:off x="438265" y="4000659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과목별 콘텐츠 이용 수</a:t>
            </a:r>
            <a:endParaRPr kumimoji="1" lang="x-none" altLang="en-US" sz="800" b="1" dirty="0"/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9FA932F7-1832-BB01-5F4A-F8CA95F8B4D3}"/>
              </a:ext>
            </a:extLst>
          </p:cNvPr>
          <p:cNvSpPr/>
          <p:nvPr/>
        </p:nvSpPr>
        <p:spPr>
          <a:xfrm>
            <a:off x="304705" y="39819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2E14F222-EC56-B40B-943D-3E739D499A3B}"/>
              </a:ext>
            </a:extLst>
          </p:cNvPr>
          <p:cNvSpPr/>
          <p:nvPr/>
        </p:nvSpPr>
        <p:spPr>
          <a:xfrm>
            <a:off x="3900405" y="4736170"/>
            <a:ext cx="171329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5-1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B649F4D-AF7D-B52C-E04D-197388ED28AC}"/>
              </a:ext>
            </a:extLst>
          </p:cNvPr>
          <p:cNvSpPr/>
          <p:nvPr/>
        </p:nvSpPr>
        <p:spPr>
          <a:xfrm>
            <a:off x="880724" y="5939562"/>
            <a:ext cx="171329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5-2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BCF097E-F926-6734-C08C-926C07B34B99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E5AE653D-2C59-9519-F54E-D49A2CD02E2B}"/>
              </a:ext>
            </a:extLst>
          </p:cNvPr>
          <p:cNvSpPr/>
          <p:nvPr/>
        </p:nvSpPr>
        <p:spPr>
          <a:xfrm>
            <a:off x="1553428" y="189825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10" name="그룹 209">
            <a:extLst>
              <a:ext uri="{FF2B5EF4-FFF2-40B4-BE49-F238E27FC236}">
                <a16:creationId xmlns:a16="http://schemas.microsoft.com/office/drawing/2014/main" id="{06F1F67A-8184-3BF5-E0FF-0849C64E2AE4}"/>
              </a:ext>
            </a:extLst>
          </p:cNvPr>
          <p:cNvGrpSpPr/>
          <p:nvPr/>
        </p:nvGrpSpPr>
        <p:grpSpPr>
          <a:xfrm>
            <a:off x="1736056" y="1933721"/>
            <a:ext cx="862789" cy="1208522"/>
            <a:chOff x="2974394" y="2200553"/>
            <a:chExt cx="862789" cy="120852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9ADB8F6-40CF-5E15-058F-16456943AFB4}"/>
                </a:ext>
              </a:extLst>
            </p:cNvPr>
            <p:cNvSpPr txBox="1"/>
            <p:nvPr/>
          </p:nvSpPr>
          <p:spPr>
            <a:xfrm>
              <a:off x="3009847" y="2200553"/>
              <a:ext cx="791883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b="1" dirty="0" err="1"/>
                <a:t>학교급별</a:t>
              </a:r>
              <a:r>
                <a:rPr kumimoji="1" lang="ko-KR" altLang="en-US" sz="800" b="1" dirty="0"/>
                <a:t> 등록 수</a:t>
              </a:r>
              <a:endParaRPr kumimoji="1" lang="x-none" altLang="en-US" sz="800" b="1" dirty="0"/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185B4D6D-4B29-57FC-AB39-951A7F5E2DE3}"/>
                </a:ext>
              </a:extLst>
            </p:cNvPr>
            <p:cNvGrpSpPr/>
            <p:nvPr/>
          </p:nvGrpSpPr>
          <p:grpSpPr>
            <a:xfrm>
              <a:off x="2974394" y="2511204"/>
              <a:ext cx="862789" cy="897871"/>
              <a:chOff x="5806334" y="3250741"/>
              <a:chExt cx="862789" cy="897871"/>
            </a:xfrm>
          </p:grpSpPr>
          <p:sp>
            <p:nvSpPr>
              <p:cNvPr id="15" name="자유형 122">
                <a:extLst>
                  <a:ext uri="{FF2B5EF4-FFF2-40B4-BE49-F238E27FC236}">
                    <a16:creationId xmlns:a16="http://schemas.microsoft.com/office/drawing/2014/main" id="{A4263FE8-6562-74F9-BBE1-E452C91D89BA}"/>
                  </a:ext>
                </a:extLst>
              </p:cNvPr>
              <p:cNvSpPr/>
              <p:nvPr/>
            </p:nvSpPr>
            <p:spPr>
              <a:xfrm rot="9000000">
                <a:off x="5806334" y="3261592"/>
                <a:ext cx="862789" cy="803580"/>
              </a:xfrm>
              <a:custGeom>
                <a:avLst/>
                <a:gdLst>
                  <a:gd name="connsiteX0" fmla="*/ 631605 w 1263210"/>
                  <a:gd name="connsiteY0" fmla="*/ 0 h 1176521"/>
                  <a:gd name="connsiteX1" fmla="*/ 1263210 w 1263210"/>
                  <a:gd name="connsiteY1" fmla="*/ 631605 h 1176521"/>
                  <a:gd name="connsiteX2" fmla="*/ 984741 w 1263210"/>
                  <a:gd name="connsiteY2" fmla="*/ 1155342 h 1176521"/>
                  <a:gd name="connsiteX3" fmla="*/ 945722 w 1263210"/>
                  <a:gd name="connsiteY3" fmla="*/ 1176521 h 1176521"/>
                  <a:gd name="connsiteX4" fmla="*/ 826089 w 1263210"/>
                  <a:gd name="connsiteY4" fmla="*/ 970256 h 1176521"/>
                  <a:gd name="connsiteX5" fmla="*/ 850874 w 1263210"/>
                  <a:gd name="connsiteY5" fmla="*/ 956803 h 1176521"/>
                  <a:gd name="connsiteX6" fmla="*/ 1023781 w 1263210"/>
                  <a:gd name="connsiteY6" fmla="*/ 631604 h 1176521"/>
                  <a:gd name="connsiteX7" fmla="*/ 631604 w 1263210"/>
                  <a:gd name="connsiteY7" fmla="*/ 239427 h 1176521"/>
                  <a:gd name="connsiteX8" fmla="*/ 239427 w 1263210"/>
                  <a:gd name="connsiteY8" fmla="*/ 631604 h 1176521"/>
                  <a:gd name="connsiteX9" fmla="*/ 412334 w 1263210"/>
                  <a:gd name="connsiteY9" fmla="*/ 956803 h 1176521"/>
                  <a:gd name="connsiteX10" fmla="*/ 437120 w 1263210"/>
                  <a:gd name="connsiteY10" fmla="*/ 970256 h 1176521"/>
                  <a:gd name="connsiteX11" fmla="*/ 317487 w 1263210"/>
                  <a:gd name="connsiteY11" fmla="*/ 1176520 h 1176521"/>
                  <a:gd name="connsiteX12" fmla="*/ 278469 w 1263210"/>
                  <a:gd name="connsiteY12" fmla="*/ 1155342 h 1176521"/>
                  <a:gd name="connsiteX13" fmla="*/ 0 w 1263210"/>
                  <a:gd name="connsiteY13" fmla="*/ 631605 h 1176521"/>
                  <a:gd name="connsiteX14" fmla="*/ 631605 w 1263210"/>
                  <a:gd name="connsiteY14" fmla="*/ 0 h 117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63210" h="1176521">
                    <a:moveTo>
                      <a:pt x="631605" y="0"/>
                    </a:moveTo>
                    <a:cubicBezTo>
                      <a:pt x="980431" y="0"/>
                      <a:pt x="1263210" y="282779"/>
                      <a:pt x="1263210" y="631605"/>
                    </a:cubicBezTo>
                    <a:cubicBezTo>
                      <a:pt x="1263210" y="849621"/>
                      <a:pt x="1152750" y="1041838"/>
                      <a:pt x="984741" y="1155342"/>
                    </a:cubicBezTo>
                    <a:lnTo>
                      <a:pt x="945722" y="1176521"/>
                    </a:lnTo>
                    <a:lnTo>
                      <a:pt x="826089" y="970256"/>
                    </a:lnTo>
                    <a:lnTo>
                      <a:pt x="850874" y="956803"/>
                    </a:lnTo>
                    <a:cubicBezTo>
                      <a:pt x="955194" y="886326"/>
                      <a:pt x="1023781" y="766975"/>
                      <a:pt x="1023781" y="631604"/>
                    </a:cubicBezTo>
                    <a:cubicBezTo>
                      <a:pt x="1023781" y="415011"/>
                      <a:pt x="848197" y="239427"/>
                      <a:pt x="631604" y="239427"/>
                    </a:cubicBezTo>
                    <a:cubicBezTo>
                      <a:pt x="415011" y="239427"/>
                      <a:pt x="239427" y="415011"/>
                      <a:pt x="239427" y="631604"/>
                    </a:cubicBezTo>
                    <a:cubicBezTo>
                      <a:pt x="239427" y="766975"/>
                      <a:pt x="308015" y="886326"/>
                      <a:pt x="412334" y="956803"/>
                    </a:cubicBezTo>
                    <a:lnTo>
                      <a:pt x="437120" y="970256"/>
                    </a:lnTo>
                    <a:lnTo>
                      <a:pt x="317487" y="1176520"/>
                    </a:lnTo>
                    <a:lnTo>
                      <a:pt x="278469" y="1155342"/>
                    </a:lnTo>
                    <a:cubicBezTo>
                      <a:pt x="110460" y="1041838"/>
                      <a:pt x="0" y="849621"/>
                      <a:pt x="0" y="631605"/>
                    </a:cubicBezTo>
                    <a:cubicBezTo>
                      <a:pt x="0" y="282779"/>
                      <a:pt x="282779" y="0"/>
                      <a:pt x="631605" y="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6" name="자유형 123">
                <a:extLst>
                  <a:ext uri="{FF2B5EF4-FFF2-40B4-BE49-F238E27FC236}">
                    <a16:creationId xmlns:a16="http://schemas.microsoft.com/office/drawing/2014/main" id="{CB07793D-623D-A5C5-BA12-5C9C5CFEFA39}"/>
                  </a:ext>
                </a:extLst>
              </p:cNvPr>
              <p:cNvSpPr/>
              <p:nvPr/>
            </p:nvSpPr>
            <p:spPr>
              <a:xfrm rot="9000000">
                <a:off x="5842706" y="3250741"/>
                <a:ext cx="429093" cy="200092"/>
              </a:xfrm>
              <a:custGeom>
                <a:avLst/>
                <a:gdLst>
                  <a:gd name="connsiteX0" fmla="*/ 119633 w 628235"/>
                  <a:gd name="connsiteY0" fmla="*/ 0 h 292954"/>
                  <a:gd name="connsiteX1" fmla="*/ 161464 w 628235"/>
                  <a:gd name="connsiteY1" fmla="*/ 22706 h 292954"/>
                  <a:gd name="connsiteX2" fmla="*/ 314117 w 628235"/>
                  <a:gd name="connsiteY2" fmla="*/ 53525 h 292954"/>
                  <a:gd name="connsiteX3" fmla="*/ 466770 w 628235"/>
                  <a:gd name="connsiteY3" fmla="*/ 22706 h 292954"/>
                  <a:gd name="connsiteX4" fmla="*/ 508602 w 628235"/>
                  <a:gd name="connsiteY4" fmla="*/ 0 h 292954"/>
                  <a:gd name="connsiteX5" fmla="*/ 628235 w 628235"/>
                  <a:gd name="connsiteY5" fmla="*/ 206265 h 292954"/>
                  <a:gd name="connsiteX6" fmla="*/ 559967 w 628235"/>
                  <a:gd name="connsiteY6" fmla="*/ 243319 h 292954"/>
                  <a:gd name="connsiteX7" fmla="*/ 314118 w 628235"/>
                  <a:gd name="connsiteY7" fmla="*/ 292954 h 292954"/>
                  <a:gd name="connsiteX8" fmla="*/ 68269 w 628235"/>
                  <a:gd name="connsiteY8" fmla="*/ 243319 h 292954"/>
                  <a:gd name="connsiteX9" fmla="*/ 0 w 628235"/>
                  <a:gd name="connsiteY9" fmla="*/ 206264 h 292954"/>
                  <a:gd name="connsiteX10" fmla="*/ 119633 w 628235"/>
                  <a:gd name="connsiteY10" fmla="*/ 0 h 29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8235" h="292954">
                    <a:moveTo>
                      <a:pt x="119633" y="0"/>
                    </a:moveTo>
                    <a:lnTo>
                      <a:pt x="161464" y="22706"/>
                    </a:lnTo>
                    <a:cubicBezTo>
                      <a:pt x="208384" y="42551"/>
                      <a:pt x="259969" y="53525"/>
                      <a:pt x="314117" y="53525"/>
                    </a:cubicBezTo>
                    <a:cubicBezTo>
                      <a:pt x="368265" y="53525"/>
                      <a:pt x="419851" y="42551"/>
                      <a:pt x="466770" y="22706"/>
                    </a:cubicBezTo>
                    <a:lnTo>
                      <a:pt x="508602" y="0"/>
                    </a:lnTo>
                    <a:lnTo>
                      <a:pt x="628235" y="206265"/>
                    </a:lnTo>
                    <a:lnTo>
                      <a:pt x="559967" y="243319"/>
                    </a:lnTo>
                    <a:cubicBezTo>
                      <a:pt x="484403" y="275280"/>
                      <a:pt x="401325" y="292954"/>
                      <a:pt x="314118" y="292954"/>
                    </a:cubicBezTo>
                    <a:cubicBezTo>
                      <a:pt x="226912" y="292954"/>
                      <a:pt x="143833" y="275280"/>
                      <a:pt x="68269" y="243319"/>
                    </a:cubicBezTo>
                    <a:lnTo>
                      <a:pt x="0" y="206264"/>
                    </a:lnTo>
                    <a:lnTo>
                      <a:pt x="11963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17" name="자유형 124">
                <a:extLst>
                  <a:ext uri="{FF2B5EF4-FFF2-40B4-BE49-F238E27FC236}">
                    <a16:creationId xmlns:a16="http://schemas.microsoft.com/office/drawing/2014/main" id="{45C4258E-450C-CE15-AFF9-EAC2607ABE8B}"/>
                  </a:ext>
                </a:extLst>
              </p:cNvPr>
              <p:cNvSpPr/>
              <p:nvPr/>
            </p:nvSpPr>
            <p:spPr>
              <a:xfrm rot="9000000">
                <a:off x="5829984" y="3345032"/>
                <a:ext cx="523828" cy="803580"/>
              </a:xfrm>
              <a:custGeom>
                <a:avLst/>
                <a:gdLst>
                  <a:gd name="connsiteX0" fmla="*/ 333630 w 523828"/>
                  <a:gd name="connsiteY0" fmla="*/ 789114 h 803580"/>
                  <a:gd name="connsiteX1" fmla="*/ 306980 w 523828"/>
                  <a:gd name="connsiteY1" fmla="*/ 803580 h 803580"/>
                  <a:gd name="connsiteX2" fmla="*/ 225269 w 523828"/>
                  <a:gd name="connsiteY2" fmla="*/ 662698 h 803580"/>
                  <a:gd name="connsiteX3" fmla="*/ 242197 w 523828"/>
                  <a:gd name="connsiteY3" fmla="*/ 653509 h 803580"/>
                  <a:gd name="connsiteX4" fmla="*/ 360295 w 523828"/>
                  <a:gd name="connsiteY4" fmla="*/ 431394 h 803580"/>
                  <a:gd name="connsiteX5" fmla="*/ 92433 w 523828"/>
                  <a:gd name="connsiteY5" fmla="*/ 163532 h 803580"/>
                  <a:gd name="connsiteX6" fmla="*/ 38449 w 523828"/>
                  <a:gd name="connsiteY6" fmla="*/ 168974 h 803580"/>
                  <a:gd name="connsiteX7" fmla="*/ 0 w 523828"/>
                  <a:gd name="connsiteY7" fmla="*/ 180909 h 803580"/>
                  <a:gd name="connsiteX8" fmla="*/ 0 w 523828"/>
                  <a:gd name="connsiteY8" fmla="*/ 10469 h 803580"/>
                  <a:gd name="connsiteX9" fmla="*/ 5492 w 523828"/>
                  <a:gd name="connsiteY9" fmla="*/ 8764 h 803580"/>
                  <a:gd name="connsiteX10" fmla="*/ 92434 w 523828"/>
                  <a:gd name="connsiteY10" fmla="*/ 0 h 803580"/>
                  <a:gd name="connsiteX11" fmla="*/ 523828 w 523828"/>
                  <a:gd name="connsiteY11" fmla="*/ 431395 h 803580"/>
                  <a:gd name="connsiteX12" fmla="*/ 333630 w 523828"/>
                  <a:gd name="connsiteY12" fmla="*/ 789114 h 80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828" h="803580">
                    <a:moveTo>
                      <a:pt x="333630" y="789114"/>
                    </a:moveTo>
                    <a:lnTo>
                      <a:pt x="306980" y="803580"/>
                    </a:lnTo>
                    <a:lnTo>
                      <a:pt x="225269" y="662698"/>
                    </a:lnTo>
                    <a:lnTo>
                      <a:pt x="242197" y="653509"/>
                    </a:lnTo>
                    <a:cubicBezTo>
                      <a:pt x="313449" y="605373"/>
                      <a:pt x="360295" y="523854"/>
                      <a:pt x="360295" y="431394"/>
                    </a:cubicBezTo>
                    <a:cubicBezTo>
                      <a:pt x="360295" y="283458"/>
                      <a:pt x="240369" y="163532"/>
                      <a:pt x="92433" y="163532"/>
                    </a:cubicBezTo>
                    <a:cubicBezTo>
                      <a:pt x="73941" y="163532"/>
                      <a:pt x="55887" y="165406"/>
                      <a:pt x="38449" y="168974"/>
                    </a:cubicBezTo>
                    <a:lnTo>
                      <a:pt x="0" y="180909"/>
                    </a:lnTo>
                    <a:lnTo>
                      <a:pt x="0" y="10469"/>
                    </a:lnTo>
                    <a:lnTo>
                      <a:pt x="5492" y="8764"/>
                    </a:lnTo>
                    <a:cubicBezTo>
                      <a:pt x="33575" y="3018"/>
                      <a:pt x="62652" y="0"/>
                      <a:pt x="92434" y="0"/>
                    </a:cubicBezTo>
                    <a:cubicBezTo>
                      <a:pt x="330686" y="0"/>
                      <a:pt x="523828" y="193142"/>
                      <a:pt x="523828" y="431395"/>
                    </a:cubicBezTo>
                    <a:cubicBezTo>
                      <a:pt x="523828" y="580303"/>
                      <a:pt x="448382" y="711590"/>
                      <a:pt x="333630" y="7891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/>
              </a:p>
            </p:txBody>
          </p:sp>
        </p:grpSp>
      </p:grpSp>
      <p:sp>
        <p:nvSpPr>
          <p:cNvPr id="43" name="모서리가 둥근 사각형 설명선 11">
            <a:extLst>
              <a:ext uri="{FF2B5EF4-FFF2-40B4-BE49-F238E27FC236}">
                <a16:creationId xmlns:a16="http://schemas.microsoft.com/office/drawing/2014/main" id="{A247FF3B-5205-0526-A1BF-3D4409A162BF}"/>
              </a:ext>
            </a:extLst>
          </p:cNvPr>
          <p:cNvSpPr/>
          <p:nvPr/>
        </p:nvSpPr>
        <p:spPr>
          <a:xfrm>
            <a:off x="2242630" y="2933232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중학교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412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4" name="타원 183">
            <a:extLst>
              <a:ext uri="{FF2B5EF4-FFF2-40B4-BE49-F238E27FC236}">
                <a16:creationId xmlns:a16="http://schemas.microsoft.com/office/drawing/2014/main" id="{44C264AF-9EE6-6F92-A6D4-30E8F451657D}"/>
              </a:ext>
            </a:extLst>
          </p:cNvPr>
          <p:cNvSpPr/>
          <p:nvPr/>
        </p:nvSpPr>
        <p:spPr>
          <a:xfrm>
            <a:off x="3944168" y="188776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23C6C3F3-2EC4-92B9-177D-3CB674591C95}"/>
              </a:ext>
            </a:extLst>
          </p:cNvPr>
          <p:cNvGrpSpPr/>
          <p:nvPr/>
        </p:nvGrpSpPr>
        <p:grpSpPr>
          <a:xfrm>
            <a:off x="4097666" y="1933721"/>
            <a:ext cx="862789" cy="1208522"/>
            <a:chOff x="4885367" y="2200553"/>
            <a:chExt cx="862789" cy="1208522"/>
          </a:xfrm>
        </p:grpSpPr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B2C62430-FED1-6A75-5A40-E001B7B6A602}"/>
                </a:ext>
              </a:extLst>
            </p:cNvPr>
            <p:cNvSpPr txBox="1"/>
            <p:nvPr/>
          </p:nvSpPr>
          <p:spPr>
            <a:xfrm>
              <a:off x="4920820" y="2200553"/>
              <a:ext cx="791883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b="1" dirty="0"/>
                <a:t>콘텐츠별 등록 수</a:t>
              </a:r>
              <a:endParaRPr kumimoji="1" lang="x-none" altLang="en-US" sz="800" b="1" dirty="0"/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7028094-01A6-3166-04A6-9874A9A9301F}"/>
                </a:ext>
              </a:extLst>
            </p:cNvPr>
            <p:cNvGrpSpPr/>
            <p:nvPr/>
          </p:nvGrpSpPr>
          <p:grpSpPr>
            <a:xfrm>
              <a:off x="4885367" y="2511204"/>
              <a:ext cx="862789" cy="897871"/>
              <a:chOff x="5806334" y="3250741"/>
              <a:chExt cx="862789" cy="897871"/>
            </a:xfrm>
          </p:grpSpPr>
          <p:sp>
            <p:nvSpPr>
              <p:cNvPr id="187" name="자유형 122">
                <a:extLst>
                  <a:ext uri="{FF2B5EF4-FFF2-40B4-BE49-F238E27FC236}">
                    <a16:creationId xmlns:a16="http://schemas.microsoft.com/office/drawing/2014/main" id="{E90EEE2C-E1F8-D811-BF5C-33ED4FC17004}"/>
                  </a:ext>
                </a:extLst>
              </p:cNvPr>
              <p:cNvSpPr/>
              <p:nvPr/>
            </p:nvSpPr>
            <p:spPr>
              <a:xfrm rot="9000000">
                <a:off x="5806334" y="3261592"/>
                <a:ext cx="862789" cy="803580"/>
              </a:xfrm>
              <a:custGeom>
                <a:avLst/>
                <a:gdLst>
                  <a:gd name="connsiteX0" fmla="*/ 631605 w 1263210"/>
                  <a:gd name="connsiteY0" fmla="*/ 0 h 1176521"/>
                  <a:gd name="connsiteX1" fmla="*/ 1263210 w 1263210"/>
                  <a:gd name="connsiteY1" fmla="*/ 631605 h 1176521"/>
                  <a:gd name="connsiteX2" fmla="*/ 984741 w 1263210"/>
                  <a:gd name="connsiteY2" fmla="*/ 1155342 h 1176521"/>
                  <a:gd name="connsiteX3" fmla="*/ 945722 w 1263210"/>
                  <a:gd name="connsiteY3" fmla="*/ 1176521 h 1176521"/>
                  <a:gd name="connsiteX4" fmla="*/ 826089 w 1263210"/>
                  <a:gd name="connsiteY4" fmla="*/ 970256 h 1176521"/>
                  <a:gd name="connsiteX5" fmla="*/ 850874 w 1263210"/>
                  <a:gd name="connsiteY5" fmla="*/ 956803 h 1176521"/>
                  <a:gd name="connsiteX6" fmla="*/ 1023781 w 1263210"/>
                  <a:gd name="connsiteY6" fmla="*/ 631604 h 1176521"/>
                  <a:gd name="connsiteX7" fmla="*/ 631604 w 1263210"/>
                  <a:gd name="connsiteY7" fmla="*/ 239427 h 1176521"/>
                  <a:gd name="connsiteX8" fmla="*/ 239427 w 1263210"/>
                  <a:gd name="connsiteY8" fmla="*/ 631604 h 1176521"/>
                  <a:gd name="connsiteX9" fmla="*/ 412334 w 1263210"/>
                  <a:gd name="connsiteY9" fmla="*/ 956803 h 1176521"/>
                  <a:gd name="connsiteX10" fmla="*/ 437120 w 1263210"/>
                  <a:gd name="connsiteY10" fmla="*/ 970256 h 1176521"/>
                  <a:gd name="connsiteX11" fmla="*/ 317487 w 1263210"/>
                  <a:gd name="connsiteY11" fmla="*/ 1176520 h 1176521"/>
                  <a:gd name="connsiteX12" fmla="*/ 278469 w 1263210"/>
                  <a:gd name="connsiteY12" fmla="*/ 1155342 h 1176521"/>
                  <a:gd name="connsiteX13" fmla="*/ 0 w 1263210"/>
                  <a:gd name="connsiteY13" fmla="*/ 631605 h 1176521"/>
                  <a:gd name="connsiteX14" fmla="*/ 631605 w 1263210"/>
                  <a:gd name="connsiteY14" fmla="*/ 0 h 117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63210" h="1176521">
                    <a:moveTo>
                      <a:pt x="631605" y="0"/>
                    </a:moveTo>
                    <a:cubicBezTo>
                      <a:pt x="980431" y="0"/>
                      <a:pt x="1263210" y="282779"/>
                      <a:pt x="1263210" y="631605"/>
                    </a:cubicBezTo>
                    <a:cubicBezTo>
                      <a:pt x="1263210" y="849621"/>
                      <a:pt x="1152750" y="1041838"/>
                      <a:pt x="984741" y="1155342"/>
                    </a:cubicBezTo>
                    <a:lnTo>
                      <a:pt x="945722" y="1176521"/>
                    </a:lnTo>
                    <a:lnTo>
                      <a:pt x="826089" y="970256"/>
                    </a:lnTo>
                    <a:lnTo>
                      <a:pt x="850874" y="956803"/>
                    </a:lnTo>
                    <a:cubicBezTo>
                      <a:pt x="955194" y="886326"/>
                      <a:pt x="1023781" y="766975"/>
                      <a:pt x="1023781" y="631604"/>
                    </a:cubicBezTo>
                    <a:cubicBezTo>
                      <a:pt x="1023781" y="415011"/>
                      <a:pt x="848197" y="239427"/>
                      <a:pt x="631604" y="239427"/>
                    </a:cubicBezTo>
                    <a:cubicBezTo>
                      <a:pt x="415011" y="239427"/>
                      <a:pt x="239427" y="415011"/>
                      <a:pt x="239427" y="631604"/>
                    </a:cubicBezTo>
                    <a:cubicBezTo>
                      <a:pt x="239427" y="766975"/>
                      <a:pt x="308015" y="886326"/>
                      <a:pt x="412334" y="956803"/>
                    </a:cubicBezTo>
                    <a:lnTo>
                      <a:pt x="437120" y="970256"/>
                    </a:lnTo>
                    <a:lnTo>
                      <a:pt x="317487" y="1176520"/>
                    </a:lnTo>
                    <a:lnTo>
                      <a:pt x="278469" y="1155342"/>
                    </a:lnTo>
                    <a:cubicBezTo>
                      <a:pt x="110460" y="1041838"/>
                      <a:pt x="0" y="849621"/>
                      <a:pt x="0" y="631605"/>
                    </a:cubicBezTo>
                    <a:cubicBezTo>
                      <a:pt x="0" y="282779"/>
                      <a:pt x="282779" y="0"/>
                      <a:pt x="631605" y="0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188" name="자유형 123">
                <a:extLst>
                  <a:ext uri="{FF2B5EF4-FFF2-40B4-BE49-F238E27FC236}">
                    <a16:creationId xmlns:a16="http://schemas.microsoft.com/office/drawing/2014/main" id="{D8A792E5-C48B-F2FE-06BC-7C7C660191B7}"/>
                  </a:ext>
                </a:extLst>
              </p:cNvPr>
              <p:cNvSpPr/>
              <p:nvPr/>
            </p:nvSpPr>
            <p:spPr>
              <a:xfrm rot="9000000">
                <a:off x="5842706" y="3250741"/>
                <a:ext cx="429093" cy="200092"/>
              </a:xfrm>
              <a:custGeom>
                <a:avLst/>
                <a:gdLst>
                  <a:gd name="connsiteX0" fmla="*/ 119633 w 628235"/>
                  <a:gd name="connsiteY0" fmla="*/ 0 h 292954"/>
                  <a:gd name="connsiteX1" fmla="*/ 161464 w 628235"/>
                  <a:gd name="connsiteY1" fmla="*/ 22706 h 292954"/>
                  <a:gd name="connsiteX2" fmla="*/ 314117 w 628235"/>
                  <a:gd name="connsiteY2" fmla="*/ 53525 h 292954"/>
                  <a:gd name="connsiteX3" fmla="*/ 466770 w 628235"/>
                  <a:gd name="connsiteY3" fmla="*/ 22706 h 292954"/>
                  <a:gd name="connsiteX4" fmla="*/ 508602 w 628235"/>
                  <a:gd name="connsiteY4" fmla="*/ 0 h 292954"/>
                  <a:gd name="connsiteX5" fmla="*/ 628235 w 628235"/>
                  <a:gd name="connsiteY5" fmla="*/ 206265 h 292954"/>
                  <a:gd name="connsiteX6" fmla="*/ 559967 w 628235"/>
                  <a:gd name="connsiteY6" fmla="*/ 243319 h 292954"/>
                  <a:gd name="connsiteX7" fmla="*/ 314118 w 628235"/>
                  <a:gd name="connsiteY7" fmla="*/ 292954 h 292954"/>
                  <a:gd name="connsiteX8" fmla="*/ 68269 w 628235"/>
                  <a:gd name="connsiteY8" fmla="*/ 243319 h 292954"/>
                  <a:gd name="connsiteX9" fmla="*/ 0 w 628235"/>
                  <a:gd name="connsiteY9" fmla="*/ 206264 h 292954"/>
                  <a:gd name="connsiteX10" fmla="*/ 119633 w 628235"/>
                  <a:gd name="connsiteY10" fmla="*/ 0 h 29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8235" h="292954">
                    <a:moveTo>
                      <a:pt x="119633" y="0"/>
                    </a:moveTo>
                    <a:lnTo>
                      <a:pt x="161464" y="22706"/>
                    </a:lnTo>
                    <a:cubicBezTo>
                      <a:pt x="208384" y="42551"/>
                      <a:pt x="259969" y="53525"/>
                      <a:pt x="314117" y="53525"/>
                    </a:cubicBezTo>
                    <a:cubicBezTo>
                      <a:pt x="368265" y="53525"/>
                      <a:pt x="419851" y="42551"/>
                      <a:pt x="466770" y="22706"/>
                    </a:cubicBezTo>
                    <a:lnTo>
                      <a:pt x="508602" y="0"/>
                    </a:lnTo>
                    <a:lnTo>
                      <a:pt x="628235" y="206265"/>
                    </a:lnTo>
                    <a:lnTo>
                      <a:pt x="559967" y="243319"/>
                    </a:lnTo>
                    <a:cubicBezTo>
                      <a:pt x="484403" y="275280"/>
                      <a:pt x="401325" y="292954"/>
                      <a:pt x="314118" y="292954"/>
                    </a:cubicBezTo>
                    <a:cubicBezTo>
                      <a:pt x="226912" y="292954"/>
                      <a:pt x="143833" y="275280"/>
                      <a:pt x="68269" y="243319"/>
                    </a:cubicBezTo>
                    <a:lnTo>
                      <a:pt x="0" y="206264"/>
                    </a:lnTo>
                    <a:lnTo>
                      <a:pt x="11963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189" name="자유형 124">
                <a:extLst>
                  <a:ext uri="{FF2B5EF4-FFF2-40B4-BE49-F238E27FC236}">
                    <a16:creationId xmlns:a16="http://schemas.microsoft.com/office/drawing/2014/main" id="{7F67F49C-9161-2219-5A1F-532DF95FA706}"/>
                  </a:ext>
                </a:extLst>
              </p:cNvPr>
              <p:cNvSpPr/>
              <p:nvPr/>
            </p:nvSpPr>
            <p:spPr>
              <a:xfrm rot="9000000">
                <a:off x="5829984" y="3345032"/>
                <a:ext cx="523828" cy="803580"/>
              </a:xfrm>
              <a:custGeom>
                <a:avLst/>
                <a:gdLst>
                  <a:gd name="connsiteX0" fmla="*/ 333630 w 523828"/>
                  <a:gd name="connsiteY0" fmla="*/ 789114 h 803580"/>
                  <a:gd name="connsiteX1" fmla="*/ 306980 w 523828"/>
                  <a:gd name="connsiteY1" fmla="*/ 803580 h 803580"/>
                  <a:gd name="connsiteX2" fmla="*/ 225269 w 523828"/>
                  <a:gd name="connsiteY2" fmla="*/ 662698 h 803580"/>
                  <a:gd name="connsiteX3" fmla="*/ 242197 w 523828"/>
                  <a:gd name="connsiteY3" fmla="*/ 653509 h 803580"/>
                  <a:gd name="connsiteX4" fmla="*/ 360295 w 523828"/>
                  <a:gd name="connsiteY4" fmla="*/ 431394 h 803580"/>
                  <a:gd name="connsiteX5" fmla="*/ 92433 w 523828"/>
                  <a:gd name="connsiteY5" fmla="*/ 163532 h 803580"/>
                  <a:gd name="connsiteX6" fmla="*/ 38449 w 523828"/>
                  <a:gd name="connsiteY6" fmla="*/ 168974 h 803580"/>
                  <a:gd name="connsiteX7" fmla="*/ 0 w 523828"/>
                  <a:gd name="connsiteY7" fmla="*/ 180909 h 803580"/>
                  <a:gd name="connsiteX8" fmla="*/ 0 w 523828"/>
                  <a:gd name="connsiteY8" fmla="*/ 10469 h 803580"/>
                  <a:gd name="connsiteX9" fmla="*/ 5492 w 523828"/>
                  <a:gd name="connsiteY9" fmla="*/ 8764 h 803580"/>
                  <a:gd name="connsiteX10" fmla="*/ 92434 w 523828"/>
                  <a:gd name="connsiteY10" fmla="*/ 0 h 803580"/>
                  <a:gd name="connsiteX11" fmla="*/ 523828 w 523828"/>
                  <a:gd name="connsiteY11" fmla="*/ 431395 h 803580"/>
                  <a:gd name="connsiteX12" fmla="*/ 333630 w 523828"/>
                  <a:gd name="connsiteY12" fmla="*/ 789114 h 80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828" h="803580">
                    <a:moveTo>
                      <a:pt x="333630" y="789114"/>
                    </a:moveTo>
                    <a:lnTo>
                      <a:pt x="306980" y="803580"/>
                    </a:lnTo>
                    <a:lnTo>
                      <a:pt x="225269" y="662698"/>
                    </a:lnTo>
                    <a:lnTo>
                      <a:pt x="242197" y="653509"/>
                    </a:lnTo>
                    <a:cubicBezTo>
                      <a:pt x="313449" y="605373"/>
                      <a:pt x="360295" y="523854"/>
                      <a:pt x="360295" y="431394"/>
                    </a:cubicBezTo>
                    <a:cubicBezTo>
                      <a:pt x="360295" y="283458"/>
                      <a:pt x="240369" y="163532"/>
                      <a:pt x="92433" y="163532"/>
                    </a:cubicBezTo>
                    <a:cubicBezTo>
                      <a:pt x="73941" y="163532"/>
                      <a:pt x="55887" y="165406"/>
                      <a:pt x="38449" y="168974"/>
                    </a:cubicBezTo>
                    <a:lnTo>
                      <a:pt x="0" y="180909"/>
                    </a:lnTo>
                    <a:lnTo>
                      <a:pt x="0" y="10469"/>
                    </a:lnTo>
                    <a:lnTo>
                      <a:pt x="5492" y="8764"/>
                    </a:lnTo>
                    <a:cubicBezTo>
                      <a:pt x="33575" y="3018"/>
                      <a:pt x="62652" y="0"/>
                      <a:pt x="92434" y="0"/>
                    </a:cubicBezTo>
                    <a:cubicBezTo>
                      <a:pt x="330686" y="0"/>
                      <a:pt x="523828" y="193142"/>
                      <a:pt x="523828" y="431395"/>
                    </a:cubicBezTo>
                    <a:cubicBezTo>
                      <a:pt x="523828" y="580303"/>
                      <a:pt x="448382" y="711590"/>
                      <a:pt x="333630" y="7891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x-none" altLang="en-US"/>
              </a:p>
            </p:txBody>
          </p:sp>
        </p:grpSp>
      </p:grpSp>
      <p:sp>
        <p:nvSpPr>
          <p:cNvPr id="190" name="모서리가 둥근 사각형 설명선 11">
            <a:extLst>
              <a:ext uri="{FF2B5EF4-FFF2-40B4-BE49-F238E27FC236}">
                <a16:creationId xmlns:a16="http://schemas.microsoft.com/office/drawing/2014/main" id="{AFFE778B-049F-12C8-E8F6-3119AA347FEE}"/>
              </a:ext>
            </a:extLst>
          </p:cNvPr>
          <p:cNvSpPr/>
          <p:nvPr/>
        </p:nvSpPr>
        <p:spPr>
          <a:xfrm>
            <a:off x="4557576" y="2933232"/>
            <a:ext cx="471653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36000" tIns="71437" rIns="36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교재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382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CD851D4D-7F4E-85CE-6954-E36DE1A32BE6}"/>
              </a:ext>
            </a:extLst>
          </p:cNvPr>
          <p:cNvGrpSpPr/>
          <p:nvPr/>
        </p:nvGrpSpPr>
        <p:grpSpPr>
          <a:xfrm>
            <a:off x="3885669" y="3303894"/>
            <a:ext cx="1287814" cy="92333"/>
            <a:chOff x="4744504" y="3570726"/>
            <a:chExt cx="1287814" cy="92333"/>
          </a:xfrm>
        </p:grpSpPr>
        <p:grpSp>
          <p:nvGrpSpPr>
            <p:cNvPr id="193" name="그룹 192">
              <a:extLst>
                <a:ext uri="{FF2B5EF4-FFF2-40B4-BE49-F238E27FC236}">
                  <a16:creationId xmlns:a16="http://schemas.microsoft.com/office/drawing/2014/main" id="{CAD733D3-7B94-889A-5C69-998723256F16}"/>
                </a:ext>
              </a:extLst>
            </p:cNvPr>
            <p:cNvGrpSpPr/>
            <p:nvPr/>
          </p:nvGrpSpPr>
          <p:grpSpPr>
            <a:xfrm>
              <a:off x="4744504" y="3570726"/>
              <a:ext cx="338541" cy="92333"/>
              <a:chOff x="2569581" y="1521750"/>
              <a:chExt cx="338541" cy="92333"/>
            </a:xfrm>
          </p:grpSpPr>
          <p:sp>
            <p:nvSpPr>
              <p:cNvPr id="206" name="직사각형 205">
                <a:extLst>
                  <a:ext uri="{FF2B5EF4-FFF2-40B4-BE49-F238E27FC236}">
                    <a16:creationId xmlns:a16="http://schemas.microsoft.com/office/drawing/2014/main" id="{D65189DA-6E80-F87D-E7F4-D4A55D8974D7}"/>
                  </a:ext>
                </a:extLst>
              </p:cNvPr>
              <p:cNvSpPr/>
              <p:nvPr/>
            </p:nvSpPr>
            <p:spPr>
              <a:xfrm>
                <a:off x="2569581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6EECD97A-4D9A-3356-4371-8FA99F73175E}"/>
                  </a:ext>
                </a:extLst>
              </p:cNvPr>
              <p:cNvSpPr txBox="1"/>
              <p:nvPr/>
            </p:nvSpPr>
            <p:spPr>
              <a:xfrm>
                <a:off x="2709350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영상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94" name="그룹 193">
              <a:extLst>
                <a:ext uri="{FF2B5EF4-FFF2-40B4-BE49-F238E27FC236}">
                  <a16:creationId xmlns:a16="http://schemas.microsoft.com/office/drawing/2014/main" id="{4DD80519-C42B-F396-BD99-CD588C10CAF2}"/>
                </a:ext>
              </a:extLst>
            </p:cNvPr>
            <p:cNvGrpSpPr/>
            <p:nvPr/>
          </p:nvGrpSpPr>
          <p:grpSpPr>
            <a:xfrm>
              <a:off x="5180668" y="3570726"/>
              <a:ext cx="338541" cy="92333"/>
              <a:chOff x="2946698" y="1521750"/>
              <a:chExt cx="338541" cy="92333"/>
            </a:xfrm>
          </p:grpSpPr>
          <p:sp>
            <p:nvSpPr>
              <p:cNvPr id="204" name="직사각형 203">
                <a:extLst>
                  <a:ext uri="{FF2B5EF4-FFF2-40B4-BE49-F238E27FC236}">
                    <a16:creationId xmlns:a16="http://schemas.microsoft.com/office/drawing/2014/main" id="{A393AE43-51D6-E96B-C96C-325AE06E01AF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34464B65-AB26-8AC2-8B62-4D33FB34A95F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4A34D4D6-A55C-9BB5-F04B-D0496FAF18D9}"/>
                </a:ext>
              </a:extLst>
            </p:cNvPr>
            <p:cNvGrpSpPr/>
            <p:nvPr/>
          </p:nvGrpSpPr>
          <p:grpSpPr>
            <a:xfrm>
              <a:off x="5616832" y="3570726"/>
              <a:ext cx="415486" cy="92333"/>
              <a:chOff x="3337851" y="1521750"/>
              <a:chExt cx="415486" cy="92333"/>
            </a:xfrm>
          </p:grpSpPr>
          <p:sp>
            <p:nvSpPr>
              <p:cNvPr id="196" name="직사각형 195">
                <a:extLst>
                  <a:ext uri="{FF2B5EF4-FFF2-40B4-BE49-F238E27FC236}">
                    <a16:creationId xmlns:a16="http://schemas.microsoft.com/office/drawing/2014/main" id="{B22328E4-9B5C-7FFD-E163-0719D7A48582}"/>
                  </a:ext>
                </a:extLst>
              </p:cNvPr>
              <p:cNvSpPr/>
              <p:nvPr/>
            </p:nvSpPr>
            <p:spPr>
              <a:xfrm>
                <a:off x="3337851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id="{D2170FC2-04A6-CA96-37C4-AA9358241BFB}"/>
                  </a:ext>
                </a:extLst>
              </p:cNvPr>
              <p:cNvSpPr txBox="1"/>
              <p:nvPr/>
            </p:nvSpPr>
            <p:spPr>
              <a:xfrm>
                <a:off x="3477620" y="1521750"/>
                <a:ext cx="27571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문제집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9291210B-734C-D28E-83B5-97858B8DE54C}"/>
              </a:ext>
            </a:extLst>
          </p:cNvPr>
          <p:cNvGrpSpPr/>
          <p:nvPr/>
        </p:nvGrpSpPr>
        <p:grpSpPr>
          <a:xfrm>
            <a:off x="1082199" y="4298556"/>
            <a:ext cx="1285866" cy="92333"/>
            <a:chOff x="2817086" y="3570726"/>
            <a:chExt cx="1285866" cy="92333"/>
          </a:xfrm>
        </p:grpSpPr>
        <p:grpSp>
          <p:nvGrpSpPr>
            <p:cNvPr id="220" name="그룹 219">
              <a:extLst>
                <a:ext uri="{FF2B5EF4-FFF2-40B4-BE49-F238E27FC236}">
                  <a16:creationId xmlns:a16="http://schemas.microsoft.com/office/drawing/2014/main" id="{5E38128B-ABCA-47D2-118D-DE1C49BF32ED}"/>
                </a:ext>
              </a:extLst>
            </p:cNvPr>
            <p:cNvGrpSpPr/>
            <p:nvPr/>
          </p:nvGrpSpPr>
          <p:grpSpPr>
            <a:xfrm>
              <a:off x="2817086" y="3570726"/>
              <a:ext cx="338541" cy="92333"/>
              <a:chOff x="2394763" y="1521750"/>
              <a:chExt cx="338541" cy="92333"/>
            </a:xfrm>
          </p:grpSpPr>
          <p:sp>
            <p:nvSpPr>
              <p:cNvPr id="227" name="직사각형 226">
                <a:extLst>
                  <a:ext uri="{FF2B5EF4-FFF2-40B4-BE49-F238E27FC236}">
                    <a16:creationId xmlns:a16="http://schemas.microsoft.com/office/drawing/2014/main" id="{8D62E8BE-6E9C-A74B-669B-36F300DA6C69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560EB494-CC0C-1BF4-7EA4-3289EAFA5CAD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등록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21" name="그룹 220">
              <a:extLst>
                <a:ext uri="{FF2B5EF4-FFF2-40B4-BE49-F238E27FC236}">
                  <a16:creationId xmlns:a16="http://schemas.microsoft.com/office/drawing/2014/main" id="{117B6F2A-E85C-3906-605F-4E085FD4CED9}"/>
                </a:ext>
              </a:extLst>
            </p:cNvPr>
            <p:cNvGrpSpPr/>
            <p:nvPr/>
          </p:nvGrpSpPr>
          <p:grpSpPr>
            <a:xfrm>
              <a:off x="3290749" y="3570726"/>
              <a:ext cx="338541" cy="92333"/>
              <a:chOff x="2946698" y="1521750"/>
              <a:chExt cx="338541" cy="92333"/>
            </a:xfrm>
          </p:grpSpPr>
          <p:sp>
            <p:nvSpPr>
              <p:cNvPr id="225" name="직사각형 224">
                <a:extLst>
                  <a:ext uri="{FF2B5EF4-FFF2-40B4-BE49-F238E27FC236}">
                    <a16:creationId xmlns:a16="http://schemas.microsoft.com/office/drawing/2014/main" id="{425EE7CD-D852-FBB4-24B0-F7E8E9E60A24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41CA6304-EA5B-B639-4B0A-6D231A219452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배포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22" name="그룹 221">
              <a:extLst>
                <a:ext uri="{FF2B5EF4-FFF2-40B4-BE49-F238E27FC236}">
                  <a16:creationId xmlns:a16="http://schemas.microsoft.com/office/drawing/2014/main" id="{13B292F6-362A-162D-5FFF-2B1784ABED6D}"/>
                </a:ext>
              </a:extLst>
            </p:cNvPr>
            <p:cNvGrpSpPr/>
            <p:nvPr/>
          </p:nvGrpSpPr>
          <p:grpSpPr>
            <a:xfrm>
              <a:off x="3764411" y="3570726"/>
              <a:ext cx="338541" cy="92333"/>
              <a:chOff x="3396403" y="1521750"/>
              <a:chExt cx="338541" cy="92333"/>
            </a:xfrm>
          </p:grpSpPr>
          <p:sp>
            <p:nvSpPr>
              <p:cNvPr id="223" name="직사각형 222">
                <a:extLst>
                  <a:ext uri="{FF2B5EF4-FFF2-40B4-BE49-F238E27FC236}">
                    <a16:creationId xmlns:a16="http://schemas.microsoft.com/office/drawing/2014/main" id="{6B04BF22-4CEA-7C45-709D-96AC55E3AE00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FA827307-AE05-4117-11D7-6B17E774B081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공유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231" name="그룹 230">
            <a:extLst>
              <a:ext uri="{FF2B5EF4-FFF2-40B4-BE49-F238E27FC236}">
                <a16:creationId xmlns:a16="http://schemas.microsoft.com/office/drawing/2014/main" id="{E1BE119B-7B62-DA5F-056F-1301BAB67FEF}"/>
              </a:ext>
            </a:extLst>
          </p:cNvPr>
          <p:cNvGrpSpPr/>
          <p:nvPr/>
        </p:nvGrpSpPr>
        <p:grpSpPr>
          <a:xfrm>
            <a:off x="1695631" y="5003006"/>
            <a:ext cx="189018" cy="866690"/>
            <a:chOff x="1688739" y="5003006"/>
            <a:chExt cx="189018" cy="866690"/>
          </a:xfrm>
        </p:grpSpPr>
        <p:sp>
          <p:nvSpPr>
            <p:cNvPr id="423" name="직사각형 422">
              <a:extLst>
                <a:ext uri="{FF2B5EF4-FFF2-40B4-BE49-F238E27FC236}">
                  <a16:creationId xmlns:a16="http://schemas.microsoft.com/office/drawing/2014/main" id="{BFD2CB3F-E061-3FD1-EBF7-51617D56BD44}"/>
                </a:ext>
              </a:extLst>
            </p:cNvPr>
            <p:cNvSpPr/>
            <p:nvPr/>
          </p:nvSpPr>
          <p:spPr>
            <a:xfrm>
              <a:off x="1814061" y="5003006"/>
              <a:ext cx="63696" cy="8666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9" name="직사각형 228">
              <a:extLst>
                <a:ext uri="{FF2B5EF4-FFF2-40B4-BE49-F238E27FC236}">
                  <a16:creationId xmlns:a16="http://schemas.microsoft.com/office/drawing/2014/main" id="{A3B4D036-F508-FAED-6EE2-09E058338AB8}"/>
                </a:ext>
              </a:extLst>
            </p:cNvPr>
            <p:cNvSpPr/>
            <p:nvPr/>
          </p:nvSpPr>
          <p:spPr>
            <a:xfrm>
              <a:off x="1688739" y="5203650"/>
              <a:ext cx="63696" cy="66604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30" name="직사각형 229">
              <a:extLst>
                <a:ext uri="{FF2B5EF4-FFF2-40B4-BE49-F238E27FC236}">
                  <a16:creationId xmlns:a16="http://schemas.microsoft.com/office/drawing/2014/main" id="{C24A44F9-82F0-1AD6-437B-9F7613BC10BC}"/>
                </a:ext>
              </a:extLst>
            </p:cNvPr>
            <p:cNvSpPr/>
            <p:nvPr/>
          </p:nvSpPr>
          <p:spPr>
            <a:xfrm>
              <a:off x="1752435" y="5386388"/>
              <a:ext cx="63696" cy="48330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0C7386C8-5175-6445-19FB-E52C934899E2}"/>
              </a:ext>
            </a:extLst>
          </p:cNvPr>
          <p:cNvGrpSpPr/>
          <p:nvPr/>
        </p:nvGrpSpPr>
        <p:grpSpPr>
          <a:xfrm>
            <a:off x="2804768" y="4929900"/>
            <a:ext cx="189018" cy="939795"/>
            <a:chOff x="1688739" y="4929900"/>
            <a:chExt cx="189018" cy="939795"/>
          </a:xfrm>
        </p:grpSpPr>
        <p:sp>
          <p:nvSpPr>
            <p:cNvPr id="233" name="직사각형 232">
              <a:extLst>
                <a:ext uri="{FF2B5EF4-FFF2-40B4-BE49-F238E27FC236}">
                  <a16:creationId xmlns:a16="http://schemas.microsoft.com/office/drawing/2014/main" id="{018A193D-1C07-F76A-047A-A91330EEB3C1}"/>
                </a:ext>
              </a:extLst>
            </p:cNvPr>
            <p:cNvSpPr/>
            <p:nvPr/>
          </p:nvSpPr>
          <p:spPr>
            <a:xfrm>
              <a:off x="1814061" y="5257930"/>
              <a:ext cx="63696" cy="61176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34" name="직사각형 233">
              <a:extLst>
                <a:ext uri="{FF2B5EF4-FFF2-40B4-BE49-F238E27FC236}">
                  <a16:creationId xmlns:a16="http://schemas.microsoft.com/office/drawing/2014/main" id="{2CE23731-3158-7FA4-EFA4-2A9FDE8D0B8E}"/>
                </a:ext>
              </a:extLst>
            </p:cNvPr>
            <p:cNvSpPr/>
            <p:nvPr/>
          </p:nvSpPr>
          <p:spPr>
            <a:xfrm>
              <a:off x="1688739" y="4929900"/>
              <a:ext cx="63696" cy="93979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35" name="직사각형 234">
              <a:extLst>
                <a:ext uri="{FF2B5EF4-FFF2-40B4-BE49-F238E27FC236}">
                  <a16:creationId xmlns:a16="http://schemas.microsoft.com/office/drawing/2014/main" id="{A87DBC45-0976-8666-BD62-85D303838BC2}"/>
                </a:ext>
              </a:extLst>
            </p:cNvPr>
            <p:cNvSpPr/>
            <p:nvPr/>
          </p:nvSpPr>
          <p:spPr>
            <a:xfrm>
              <a:off x="1752435" y="5386388"/>
              <a:ext cx="63696" cy="48330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236" name="그룹 235">
            <a:extLst>
              <a:ext uri="{FF2B5EF4-FFF2-40B4-BE49-F238E27FC236}">
                <a16:creationId xmlns:a16="http://schemas.microsoft.com/office/drawing/2014/main" id="{1E2F25E2-1B5C-32F8-14D2-2971EE988892}"/>
              </a:ext>
            </a:extLst>
          </p:cNvPr>
          <p:cNvGrpSpPr/>
          <p:nvPr/>
        </p:nvGrpSpPr>
        <p:grpSpPr>
          <a:xfrm>
            <a:off x="3918612" y="4769870"/>
            <a:ext cx="189018" cy="1099826"/>
            <a:chOff x="1688739" y="4769870"/>
            <a:chExt cx="189018" cy="1099826"/>
          </a:xfrm>
        </p:grpSpPr>
        <p:sp>
          <p:nvSpPr>
            <p:cNvPr id="237" name="직사각형 236">
              <a:extLst>
                <a:ext uri="{FF2B5EF4-FFF2-40B4-BE49-F238E27FC236}">
                  <a16:creationId xmlns:a16="http://schemas.microsoft.com/office/drawing/2014/main" id="{994A79DA-F9F8-DF64-479E-A19B8EC2F7B4}"/>
                </a:ext>
              </a:extLst>
            </p:cNvPr>
            <p:cNvSpPr/>
            <p:nvPr/>
          </p:nvSpPr>
          <p:spPr>
            <a:xfrm>
              <a:off x="1814061" y="4769870"/>
              <a:ext cx="63696" cy="109982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38" name="직사각형 237">
              <a:extLst>
                <a:ext uri="{FF2B5EF4-FFF2-40B4-BE49-F238E27FC236}">
                  <a16:creationId xmlns:a16="http://schemas.microsoft.com/office/drawing/2014/main" id="{05EF129C-5FCB-444F-8F45-E3289D5C75EF}"/>
                </a:ext>
              </a:extLst>
            </p:cNvPr>
            <p:cNvSpPr/>
            <p:nvPr/>
          </p:nvSpPr>
          <p:spPr>
            <a:xfrm>
              <a:off x="1688739" y="5257930"/>
              <a:ext cx="63696" cy="61176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39" name="직사각형 238">
              <a:extLst>
                <a:ext uri="{FF2B5EF4-FFF2-40B4-BE49-F238E27FC236}">
                  <a16:creationId xmlns:a16="http://schemas.microsoft.com/office/drawing/2014/main" id="{36164262-9EF0-658B-E021-023BADE9AC91}"/>
                </a:ext>
              </a:extLst>
            </p:cNvPr>
            <p:cNvSpPr/>
            <p:nvPr/>
          </p:nvSpPr>
          <p:spPr>
            <a:xfrm>
              <a:off x="1752435" y="5557838"/>
              <a:ext cx="63696" cy="31185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D63BED82-6696-BBB0-C5C4-2779CEE4CF56}"/>
              </a:ext>
            </a:extLst>
          </p:cNvPr>
          <p:cNvGrpSpPr/>
          <p:nvPr/>
        </p:nvGrpSpPr>
        <p:grpSpPr>
          <a:xfrm>
            <a:off x="5033025" y="4614864"/>
            <a:ext cx="189018" cy="1254832"/>
            <a:chOff x="1688739" y="4614864"/>
            <a:chExt cx="189018" cy="1254832"/>
          </a:xfrm>
        </p:grpSpPr>
        <p:sp>
          <p:nvSpPr>
            <p:cNvPr id="241" name="직사각형 240">
              <a:extLst>
                <a:ext uri="{FF2B5EF4-FFF2-40B4-BE49-F238E27FC236}">
                  <a16:creationId xmlns:a16="http://schemas.microsoft.com/office/drawing/2014/main" id="{D80FB543-CCF6-9AD9-1386-C5DC9142002B}"/>
                </a:ext>
              </a:extLst>
            </p:cNvPr>
            <p:cNvSpPr/>
            <p:nvPr/>
          </p:nvSpPr>
          <p:spPr>
            <a:xfrm>
              <a:off x="1814061" y="4959559"/>
              <a:ext cx="63696" cy="91013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42" name="직사각형 241">
              <a:extLst>
                <a:ext uri="{FF2B5EF4-FFF2-40B4-BE49-F238E27FC236}">
                  <a16:creationId xmlns:a16="http://schemas.microsoft.com/office/drawing/2014/main" id="{847BC3ED-E6E4-1DDE-BE41-E5FD6CEFE63E}"/>
                </a:ext>
              </a:extLst>
            </p:cNvPr>
            <p:cNvSpPr/>
            <p:nvPr/>
          </p:nvSpPr>
          <p:spPr>
            <a:xfrm>
              <a:off x="1688739" y="4614864"/>
              <a:ext cx="63696" cy="1254832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43" name="직사각형 242">
              <a:extLst>
                <a:ext uri="{FF2B5EF4-FFF2-40B4-BE49-F238E27FC236}">
                  <a16:creationId xmlns:a16="http://schemas.microsoft.com/office/drawing/2014/main" id="{5B57C66D-3315-4CD6-4664-BBB2D53AC864}"/>
                </a:ext>
              </a:extLst>
            </p:cNvPr>
            <p:cNvSpPr/>
            <p:nvPr/>
          </p:nvSpPr>
          <p:spPr>
            <a:xfrm>
              <a:off x="1752435" y="5303466"/>
              <a:ext cx="63696" cy="56623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244" name="그룹 243">
            <a:extLst>
              <a:ext uri="{FF2B5EF4-FFF2-40B4-BE49-F238E27FC236}">
                <a16:creationId xmlns:a16="http://schemas.microsoft.com/office/drawing/2014/main" id="{D7AE01D0-093C-B66C-3062-3E0650A600AC}"/>
              </a:ext>
            </a:extLst>
          </p:cNvPr>
          <p:cNvGrpSpPr/>
          <p:nvPr/>
        </p:nvGrpSpPr>
        <p:grpSpPr>
          <a:xfrm>
            <a:off x="6134131" y="5386388"/>
            <a:ext cx="189018" cy="483307"/>
            <a:chOff x="1688739" y="5386388"/>
            <a:chExt cx="189018" cy="483307"/>
          </a:xfrm>
        </p:grpSpPr>
        <p:sp>
          <p:nvSpPr>
            <p:cNvPr id="245" name="직사각형 244">
              <a:extLst>
                <a:ext uri="{FF2B5EF4-FFF2-40B4-BE49-F238E27FC236}">
                  <a16:creationId xmlns:a16="http://schemas.microsoft.com/office/drawing/2014/main" id="{EC9F448F-D18E-6E13-4777-4F2282E88CB2}"/>
                </a:ext>
              </a:extLst>
            </p:cNvPr>
            <p:cNvSpPr/>
            <p:nvPr/>
          </p:nvSpPr>
          <p:spPr>
            <a:xfrm>
              <a:off x="1814061" y="5486202"/>
              <a:ext cx="63696" cy="38349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46" name="직사각형 245">
              <a:extLst>
                <a:ext uri="{FF2B5EF4-FFF2-40B4-BE49-F238E27FC236}">
                  <a16:creationId xmlns:a16="http://schemas.microsoft.com/office/drawing/2014/main" id="{03D26CA5-5A26-4000-6427-012715AAB02E}"/>
                </a:ext>
              </a:extLst>
            </p:cNvPr>
            <p:cNvSpPr/>
            <p:nvPr/>
          </p:nvSpPr>
          <p:spPr>
            <a:xfrm>
              <a:off x="1688739" y="5459861"/>
              <a:ext cx="63696" cy="40983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47" name="직사각형 246">
              <a:extLst>
                <a:ext uri="{FF2B5EF4-FFF2-40B4-BE49-F238E27FC236}">
                  <a16:creationId xmlns:a16="http://schemas.microsoft.com/office/drawing/2014/main" id="{8991C94E-B6A4-8BD0-00B9-31C933E1CA2C}"/>
                </a:ext>
              </a:extLst>
            </p:cNvPr>
            <p:cNvSpPr/>
            <p:nvPr/>
          </p:nvSpPr>
          <p:spPr>
            <a:xfrm>
              <a:off x="1752435" y="5386388"/>
              <a:ext cx="63696" cy="48330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248" name="그룹 247">
            <a:extLst>
              <a:ext uri="{FF2B5EF4-FFF2-40B4-BE49-F238E27FC236}">
                <a16:creationId xmlns:a16="http://schemas.microsoft.com/office/drawing/2014/main" id="{EE56C449-D604-EF52-3BC2-0CA2C0AD0437}"/>
              </a:ext>
            </a:extLst>
          </p:cNvPr>
          <p:cNvGrpSpPr/>
          <p:nvPr/>
        </p:nvGrpSpPr>
        <p:grpSpPr>
          <a:xfrm>
            <a:off x="7263253" y="5529263"/>
            <a:ext cx="189018" cy="340432"/>
            <a:chOff x="1688739" y="5529263"/>
            <a:chExt cx="189018" cy="340432"/>
          </a:xfrm>
        </p:grpSpPr>
        <p:sp>
          <p:nvSpPr>
            <p:cNvPr id="249" name="직사각형 248">
              <a:extLst>
                <a:ext uri="{FF2B5EF4-FFF2-40B4-BE49-F238E27FC236}">
                  <a16:creationId xmlns:a16="http://schemas.microsoft.com/office/drawing/2014/main" id="{790D8E2D-5C6A-2BAF-6B60-9C1BB156805E}"/>
                </a:ext>
              </a:extLst>
            </p:cNvPr>
            <p:cNvSpPr/>
            <p:nvPr/>
          </p:nvSpPr>
          <p:spPr>
            <a:xfrm>
              <a:off x="1814061" y="5753898"/>
              <a:ext cx="63696" cy="11579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0" name="직사각형 249">
              <a:extLst>
                <a:ext uri="{FF2B5EF4-FFF2-40B4-BE49-F238E27FC236}">
                  <a16:creationId xmlns:a16="http://schemas.microsoft.com/office/drawing/2014/main" id="{DAD64955-0548-861D-FE07-E8DCF508742D}"/>
                </a:ext>
              </a:extLst>
            </p:cNvPr>
            <p:cNvSpPr/>
            <p:nvPr/>
          </p:nvSpPr>
          <p:spPr>
            <a:xfrm>
              <a:off x="1688739" y="5529263"/>
              <a:ext cx="63696" cy="340432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1" name="직사각형 250">
              <a:extLst>
                <a:ext uri="{FF2B5EF4-FFF2-40B4-BE49-F238E27FC236}">
                  <a16:creationId xmlns:a16="http://schemas.microsoft.com/office/drawing/2014/main" id="{58C769B0-05DE-18BF-37DE-5C579745ECC3}"/>
                </a:ext>
              </a:extLst>
            </p:cNvPr>
            <p:cNvSpPr/>
            <p:nvPr/>
          </p:nvSpPr>
          <p:spPr>
            <a:xfrm>
              <a:off x="1752435" y="5624042"/>
              <a:ext cx="63696" cy="24565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252" name="모서리가 둥근 사각형 설명선 11">
            <a:extLst>
              <a:ext uri="{FF2B5EF4-FFF2-40B4-BE49-F238E27FC236}">
                <a16:creationId xmlns:a16="http://schemas.microsoft.com/office/drawing/2014/main" id="{818E1AF8-6917-5CE7-427E-19EF1BC20923}"/>
              </a:ext>
            </a:extLst>
          </p:cNvPr>
          <p:cNvSpPr/>
          <p:nvPr/>
        </p:nvSpPr>
        <p:spPr>
          <a:xfrm>
            <a:off x="4131617" y="4785679"/>
            <a:ext cx="433240" cy="112478"/>
          </a:xfrm>
          <a:prstGeom prst="wedgeRoundRectCallout">
            <a:avLst>
              <a:gd name="adj1" fmla="val -60267"/>
              <a:gd name="adj2" fmla="val -48347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공유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205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20" name="직선 연결선[R] 4">
            <a:extLst>
              <a:ext uri="{FF2B5EF4-FFF2-40B4-BE49-F238E27FC236}">
                <a16:creationId xmlns:a16="http://schemas.microsoft.com/office/drawing/2014/main" id="{40750CB6-BE5F-654A-05F8-FC041BD6D541}"/>
              </a:ext>
            </a:extLst>
          </p:cNvPr>
          <p:cNvCxnSpPr/>
          <p:nvPr/>
        </p:nvCxnSpPr>
        <p:spPr>
          <a:xfrm>
            <a:off x="2456971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제목 10">
            <a:extLst>
              <a:ext uri="{FF2B5EF4-FFF2-40B4-BE49-F238E27FC236}">
                <a16:creationId xmlns:a16="http://schemas.microsoft.com/office/drawing/2014/main" id="{D6C82019-67CC-DB64-2B1E-F612EA1C7278}"/>
              </a:ext>
            </a:extLst>
          </p:cNvPr>
          <p:cNvSpPr txBox="1">
            <a:spLocks/>
          </p:cNvSpPr>
          <p:nvPr/>
        </p:nvSpPr>
        <p:spPr>
          <a:xfrm>
            <a:off x="2772968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외부 콘텐츠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A435A052-9794-DA2D-C8F1-96622E33701A}"/>
              </a:ext>
            </a:extLst>
          </p:cNvPr>
          <p:cNvSpPr/>
          <p:nvPr/>
        </p:nvSpPr>
        <p:spPr>
          <a:xfrm>
            <a:off x="4664912" y="133180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7C0A6540-1706-5682-569A-BDA54BECA427}"/>
              </a:ext>
            </a:extLst>
          </p:cNvPr>
          <p:cNvGrpSpPr/>
          <p:nvPr/>
        </p:nvGrpSpPr>
        <p:grpSpPr>
          <a:xfrm>
            <a:off x="5889542" y="1329915"/>
            <a:ext cx="2734108" cy="219060"/>
            <a:chOff x="5455097" y="1157707"/>
            <a:chExt cx="2734108" cy="219060"/>
          </a:xfrm>
        </p:grpSpPr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841BA38D-2118-2CE3-6D7B-BC86892727DD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8B4374DB-C458-F2A4-3D20-EA0927FFA6D8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51" name="자유형 103">
                <a:extLst>
                  <a:ext uri="{FF2B5EF4-FFF2-40B4-BE49-F238E27FC236}">
                    <a16:creationId xmlns:a16="http://schemas.microsoft.com/office/drawing/2014/main" id="{9C83D258-5715-EC49-AD4D-D9B598DEF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83AF8DC1-4419-5D7F-1770-49157B63852A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41" name="모서리가 둥근 직사각형 153">
                <a:extLst>
                  <a:ext uri="{FF2B5EF4-FFF2-40B4-BE49-F238E27FC236}">
                    <a16:creationId xmlns:a16="http://schemas.microsoft.com/office/drawing/2014/main" id="{B8170CC0-1EE7-F9A9-3DFD-2625AB349AD9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42" name="직선 연결선[R] 154">
                <a:extLst>
                  <a:ext uri="{FF2B5EF4-FFF2-40B4-BE49-F238E27FC236}">
                    <a16:creationId xmlns:a16="http://schemas.microsoft.com/office/drawing/2014/main" id="{1AC1697E-DD33-3203-3C4F-4C5297F5F6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모서리가 둥근 직사각형 155">
                <a:extLst>
                  <a:ext uri="{FF2B5EF4-FFF2-40B4-BE49-F238E27FC236}">
                    <a16:creationId xmlns:a16="http://schemas.microsoft.com/office/drawing/2014/main" id="{E74D3034-8BDB-213E-CC1F-416125AE340A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45" name="모서리가 둥근 직사각형 156">
                <a:extLst>
                  <a:ext uri="{FF2B5EF4-FFF2-40B4-BE49-F238E27FC236}">
                    <a16:creationId xmlns:a16="http://schemas.microsoft.com/office/drawing/2014/main" id="{F4B42A9F-67C8-8FB1-0454-2980E83D864C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46" name="모서리가 둥근 직사각형 157">
                <a:extLst>
                  <a:ext uri="{FF2B5EF4-FFF2-40B4-BE49-F238E27FC236}">
                    <a16:creationId xmlns:a16="http://schemas.microsoft.com/office/drawing/2014/main" id="{866D6531-C995-08BE-1DAB-2E91FD1B5275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47" name="직선 연결선[R] 154">
                <a:extLst>
                  <a:ext uri="{FF2B5EF4-FFF2-40B4-BE49-F238E27FC236}">
                    <a16:creationId xmlns:a16="http://schemas.microsoft.com/office/drawing/2014/main" id="{CFCDBDDD-216D-697E-5AF5-BFB4A3F63E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모서리가 둥근 직사각형 157">
                <a:extLst>
                  <a:ext uri="{FF2B5EF4-FFF2-40B4-BE49-F238E27FC236}">
                    <a16:creationId xmlns:a16="http://schemas.microsoft.com/office/drawing/2014/main" id="{B423D0C5-7908-477E-3B60-16F81F86753A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38A279ED-57C0-0F4B-0F56-796D73AA105D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2C39743E-3602-0F5D-1035-1D37AE7A3AA6}"/>
              </a:ext>
            </a:extLst>
          </p:cNvPr>
          <p:cNvSpPr/>
          <p:nvPr/>
        </p:nvSpPr>
        <p:spPr>
          <a:xfrm>
            <a:off x="6897117" y="9575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E058F9A0-D122-5439-2E22-B4982E4731BA}"/>
              </a:ext>
            </a:extLst>
          </p:cNvPr>
          <p:cNvGrpSpPr/>
          <p:nvPr/>
        </p:nvGrpSpPr>
        <p:grpSpPr>
          <a:xfrm>
            <a:off x="1364489" y="3301980"/>
            <a:ext cx="1615461" cy="92333"/>
            <a:chOff x="2641380" y="3570726"/>
            <a:chExt cx="1615461" cy="92333"/>
          </a:xfrm>
        </p:grpSpPr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DADACD2D-3195-1959-14BD-CB614070ABAC}"/>
                </a:ext>
              </a:extLst>
            </p:cNvPr>
            <p:cNvGrpSpPr/>
            <p:nvPr/>
          </p:nvGrpSpPr>
          <p:grpSpPr>
            <a:xfrm>
              <a:off x="2641380" y="3570726"/>
              <a:ext cx="500050" cy="92333"/>
              <a:chOff x="2219057" y="1521750"/>
              <a:chExt cx="500050" cy="92333"/>
            </a:xfrm>
          </p:grpSpPr>
          <p:sp>
            <p:nvSpPr>
              <p:cNvPr id="37" name="직사각형 36">
                <a:extLst>
                  <a:ext uri="{FF2B5EF4-FFF2-40B4-BE49-F238E27FC236}">
                    <a16:creationId xmlns:a16="http://schemas.microsoft.com/office/drawing/2014/main" id="{32829DB0-CA7B-03B6-4A40-27E22A8082C6}"/>
                  </a:ext>
                </a:extLst>
              </p:cNvPr>
              <p:cNvSpPr/>
              <p:nvPr/>
            </p:nvSpPr>
            <p:spPr>
              <a:xfrm>
                <a:off x="2219057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DF8C6519-5712-A153-DA7E-D56CBA65240D}"/>
                  </a:ext>
                </a:extLst>
              </p:cNvPr>
              <p:cNvSpPr txBox="1"/>
              <p:nvPr/>
            </p:nvSpPr>
            <p:spPr>
              <a:xfrm>
                <a:off x="2366446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 </a:t>
                </a:r>
                <a:r>
                  <a:rPr kumimoji="1" lang="ko-KR" altLang="en-US" sz="600" dirty="0">
                    <a:latin typeface="+mn-ea"/>
                  </a:rPr>
                  <a:t>초등학교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3C1A01-A2EB-67EF-F30C-82731C9B443B}"/>
                </a:ext>
              </a:extLst>
            </p:cNvPr>
            <p:cNvGrpSpPr/>
            <p:nvPr/>
          </p:nvGrpSpPr>
          <p:grpSpPr>
            <a:xfrm>
              <a:off x="3223296" y="3570726"/>
              <a:ext cx="415486" cy="92333"/>
              <a:chOff x="2879245" y="1521750"/>
              <a:chExt cx="415486" cy="92333"/>
            </a:xfrm>
          </p:grpSpPr>
          <p:sp>
            <p:nvSpPr>
              <p:cNvPr id="35" name="직사각형 34">
                <a:extLst>
                  <a:ext uri="{FF2B5EF4-FFF2-40B4-BE49-F238E27FC236}">
                    <a16:creationId xmlns:a16="http://schemas.microsoft.com/office/drawing/2014/main" id="{BE488FB1-6987-A024-76EB-3789DE4884D0}"/>
                  </a:ext>
                </a:extLst>
              </p:cNvPr>
              <p:cNvSpPr/>
              <p:nvPr/>
            </p:nvSpPr>
            <p:spPr>
              <a:xfrm>
                <a:off x="2879245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8F592F7-B9BC-361A-F824-6419D07A705C}"/>
                  </a:ext>
                </a:extLst>
              </p:cNvPr>
              <p:cNvSpPr txBox="1"/>
              <p:nvPr/>
            </p:nvSpPr>
            <p:spPr>
              <a:xfrm>
                <a:off x="3019014" y="1521750"/>
                <a:ext cx="27571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ABCB0856-D2B2-EA32-8BD3-4EEB514A0004}"/>
                </a:ext>
              </a:extLst>
            </p:cNvPr>
            <p:cNvGrpSpPr/>
            <p:nvPr/>
          </p:nvGrpSpPr>
          <p:grpSpPr>
            <a:xfrm>
              <a:off x="3764411" y="3570726"/>
              <a:ext cx="492430" cy="92333"/>
              <a:chOff x="3396403" y="1521750"/>
              <a:chExt cx="492430" cy="92333"/>
            </a:xfrm>
          </p:grpSpPr>
          <p:sp>
            <p:nvSpPr>
              <p:cNvPr id="33" name="직사각형 32">
                <a:extLst>
                  <a:ext uri="{FF2B5EF4-FFF2-40B4-BE49-F238E27FC236}">
                    <a16:creationId xmlns:a16="http://schemas.microsoft.com/office/drawing/2014/main" id="{A29CE37F-31F0-C570-FB43-2EC2A59A6FE6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CA08301E-1E40-FE95-E0B9-687238C8D621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3526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고등학교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052233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622843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BO-K-STA-004b(2/2)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5331865"/>
              </p:ext>
            </p:extLst>
          </p:nvPr>
        </p:nvGraphicFramePr>
        <p:xfrm>
          <a:off x="9042400" y="1320882"/>
          <a:ext cx="3037052" cy="6264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설정에 따른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선택한 날짜에 해당하는 통계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월은 공통 정의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dirty="0">
                          <a:hlinkClick r:id="rId3" action="ppaction://hlinksldjump"/>
                        </a:rPr>
                        <a:t>COM-STAT-01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참조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기간 적용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 콘텐츠 수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콘텐츠별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등록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콘텐츠 이용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이용 현황 정보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 입력 상태로 검색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alert. “</a:t>
                      </a:r>
                      <a:r>
                        <a:rPr lang="ko-KR" altLang="en-US" sz="700" b="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 또는 교과과정을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필터가 선택된 경우 텍스트 미 입력해도 필터에 대한 검색 기능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4914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중 선택 가능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8576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선택 시 해당하는 학년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1~6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-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미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83447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이용 현황 정보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조회한 기간의 모든 콘텐츠 등록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 건당 이용 현황 정보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최신 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차트 항목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배포한 일시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2024-04-12 14:57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형식으로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유형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상세유형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직접출제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선택출제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랜덤출제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추천출제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맞춤형출제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(&lt;-- 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추천문제집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EBS, e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직접업로드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외부링크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추후반영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수업활동지 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1~6 / 1~3 / -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고등은 학년 정보 없음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평가단위의 과목명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평가단위의 상세과목명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고등만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또는 배포한 콘텐츠명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내에서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 이상 길어질 경우 말줄임표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소속 학교명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사용자명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416456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시점 조회한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내용이 엑셀로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842804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98" name="표 397">
            <a:extLst>
              <a:ext uri="{FF2B5EF4-FFF2-40B4-BE49-F238E27FC236}">
                <a16:creationId xmlns:a16="http://schemas.microsoft.com/office/drawing/2014/main" id="{4F02B5DE-B5A7-2947-E592-9888F45C83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283874"/>
              </p:ext>
            </p:extLst>
          </p:nvPr>
        </p:nvGraphicFramePr>
        <p:xfrm>
          <a:off x="393700" y="2960524"/>
          <a:ext cx="8229950" cy="2145313"/>
        </p:xfrm>
        <a:graphic>
          <a:graphicData uri="http://schemas.openxmlformats.org/drawingml/2006/table">
            <a:tbl>
              <a:tblPr/>
              <a:tblGrid>
                <a:gridCol w="844550">
                  <a:extLst>
                    <a:ext uri="{9D8B030D-6E8A-4147-A177-3AD203B41FA5}">
                      <a16:colId xmlns:a16="http://schemas.microsoft.com/office/drawing/2014/main" val="688536432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003939222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3555992980"/>
                    </a:ext>
                  </a:extLst>
                </a:gridCol>
                <a:gridCol w="298450">
                  <a:extLst>
                    <a:ext uri="{9D8B030D-6E8A-4147-A177-3AD203B41FA5}">
                      <a16:colId xmlns:a16="http://schemas.microsoft.com/office/drawing/2014/main" val="389702844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1050848619"/>
                    </a:ext>
                  </a:extLst>
                </a:gridCol>
                <a:gridCol w="806450">
                  <a:extLst>
                    <a:ext uri="{9D8B030D-6E8A-4147-A177-3AD203B41FA5}">
                      <a16:colId xmlns:a16="http://schemas.microsoft.com/office/drawing/2014/main" val="1355726798"/>
                    </a:ext>
                  </a:extLst>
                </a:gridCol>
                <a:gridCol w="1671320">
                  <a:extLst>
                    <a:ext uri="{9D8B030D-6E8A-4147-A177-3AD203B41FA5}">
                      <a16:colId xmlns:a16="http://schemas.microsoft.com/office/drawing/2014/main" val="2067929886"/>
                    </a:ext>
                  </a:extLst>
                </a:gridCol>
                <a:gridCol w="703324">
                  <a:extLst>
                    <a:ext uri="{9D8B030D-6E8A-4147-A177-3AD203B41FA5}">
                      <a16:colId xmlns:a16="http://schemas.microsoft.com/office/drawing/2014/main" val="1759365377"/>
                    </a:ext>
                  </a:extLst>
                </a:gridCol>
                <a:gridCol w="896753">
                  <a:extLst>
                    <a:ext uri="{9D8B030D-6E8A-4147-A177-3AD203B41FA5}">
                      <a16:colId xmlns:a16="http://schemas.microsoft.com/office/drawing/2014/main" val="9645754"/>
                    </a:ext>
                  </a:extLst>
                </a:gridCol>
                <a:gridCol w="691353">
                  <a:extLst>
                    <a:ext uri="{9D8B030D-6E8A-4147-A177-3AD203B41FA5}">
                      <a16:colId xmlns:a16="http://schemas.microsoft.com/office/drawing/2014/main" val="3745254297"/>
                    </a:ext>
                  </a:extLst>
                </a:gridCol>
              </a:tblGrid>
              <a:tr h="2730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등록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배포한 일시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콘텐츠 유형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콘텐츠 상세유형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교과과정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상세과목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콘텐츠명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등록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dirty="0"/>
                        <a:t>배포</a:t>
                      </a:r>
                      <a:r>
                        <a:rPr lang="en-US" altLang="ko-KR" sz="700" dirty="0"/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사용자 소속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사용자명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2024-04-12 14:57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문제집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직접출제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돋보기로 들여다 본 제시문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경기도초등학교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김학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*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실전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쪽 재판의 이해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(45 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교육청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경기도초등학교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교과서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복습은 나의 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(34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강 주제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문제집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AI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추천출제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동아시아사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실전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쪽 재판의 이해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(45 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118490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학습터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돋보기로 들여다 본 제시문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공유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교내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749577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교과서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실전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쪽 재판의 이해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(45 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인천중학교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수업활동지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복습은 나의 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(34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강 주제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3515066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문제집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랜덤출제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언어와매체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실전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쪽 재판의 이해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(45 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서울고등학교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김교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550121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직접업로드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사회①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복습은 나의 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(33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강 예술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2023179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2024-04-12 14:57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문제집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선택출제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실전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64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쪽 재판의 이해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(45 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배포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인천중학교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4414"/>
                  </a:ext>
                </a:extLst>
              </a:tr>
            </a:tbl>
          </a:graphicData>
        </a:graphic>
      </p:graphicFrame>
      <p:sp>
        <p:nvSpPr>
          <p:cNvPr id="399" name="TextBox 398">
            <a:extLst>
              <a:ext uri="{FF2B5EF4-FFF2-40B4-BE49-F238E27FC236}">
                <a16:creationId xmlns:a16="http://schemas.microsoft.com/office/drawing/2014/main" id="{B955A81F-BD2B-2F2D-471C-F324C3429E25}"/>
              </a:ext>
            </a:extLst>
          </p:cNvPr>
          <p:cNvSpPr txBox="1"/>
          <p:nvPr/>
        </p:nvSpPr>
        <p:spPr>
          <a:xfrm>
            <a:off x="443923" y="2086522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콘텐츠 이용 현황 정보</a:t>
            </a:r>
            <a:endParaRPr kumimoji="1" lang="x-none" altLang="en-US" sz="800" b="1" dirty="0"/>
          </a:p>
        </p:txBody>
      </p:sp>
      <p:sp>
        <p:nvSpPr>
          <p:cNvPr id="400" name="Google Shape;877;p22">
            <a:extLst>
              <a:ext uri="{FF2B5EF4-FFF2-40B4-BE49-F238E27FC236}">
                <a16:creationId xmlns:a16="http://schemas.microsoft.com/office/drawing/2014/main" id="{55BB6D8D-E664-0665-D964-E8C44F0839ED}"/>
              </a:ext>
            </a:extLst>
          </p:cNvPr>
          <p:cNvSpPr/>
          <p:nvPr/>
        </p:nvSpPr>
        <p:spPr>
          <a:xfrm>
            <a:off x="7912287" y="203251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402" name="타원 401">
            <a:extLst>
              <a:ext uri="{FF2B5EF4-FFF2-40B4-BE49-F238E27FC236}">
                <a16:creationId xmlns:a16="http://schemas.microsoft.com/office/drawing/2014/main" id="{E542D945-82FF-5E4F-E879-7364FAE7ADE0}"/>
              </a:ext>
            </a:extLst>
          </p:cNvPr>
          <p:cNvSpPr/>
          <p:nvPr/>
        </p:nvSpPr>
        <p:spPr>
          <a:xfrm>
            <a:off x="316122" y="20447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3" name="타원 402">
            <a:extLst>
              <a:ext uri="{FF2B5EF4-FFF2-40B4-BE49-F238E27FC236}">
                <a16:creationId xmlns:a16="http://schemas.microsoft.com/office/drawing/2014/main" id="{78EEC69C-1106-FCDC-E004-D1A93AABF5BD}"/>
              </a:ext>
            </a:extLst>
          </p:cNvPr>
          <p:cNvSpPr/>
          <p:nvPr/>
        </p:nvSpPr>
        <p:spPr>
          <a:xfrm>
            <a:off x="7820738" y="199552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4" name="TextBox 403">
            <a:extLst>
              <a:ext uri="{FF2B5EF4-FFF2-40B4-BE49-F238E27FC236}">
                <a16:creationId xmlns:a16="http://schemas.microsoft.com/office/drawing/2014/main" id="{3027651A-58BE-D8AB-D601-AB2917355610}"/>
              </a:ext>
            </a:extLst>
          </p:cNvPr>
          <p:cNvSpPr txBox="1"/>
          <p:nvPr/>
        </p:nvSpPr>
        <p:spPr>
          <a:xfrm>
            <a:off x="3137860" y="5309925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FB3DB5AF-AF07-36A9-6A34-69DF39395826}"/>
              </a:ext>
            </a:extLst>
          </p:cNvPr>
          <p:cNvGrpSpPr/>
          <p:nvPr/>
        </p:nvGrpSpPr>
        <p:grpSpPr>
          <a:xfrm>
            <a:off x="-72906" y="1746899"/>
            <a:ext cx="9071650" cy="111324"/>
            <a:chOff x="313561" y="3532494"/>
            <a:chExt cx="10875376" cy="84019"/>
          </a:xfrm>
        </p:grpSpPr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80C68951-056E-BB4E-16FE-2FB0E88E62BB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61" name="Cutout">
                <a:extLst>
                  <a:ext uri="{FF2B5EF4-FFF2-40B4-BE49-F238E27FC236}">
                    <a16:creationId xmlns:a16="http://schemas.microsoft.com/office/drawing/2014/main" id="{7BF5227A-52E6-CCEA-0DEC-F356FBFDB0A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8" name="Fill">
                  <a:extLst>
                    <a:ext uri="{FF2B5EF4-FFF2-40B4-BE49-F238E27FC236}">
                      <a16:creationId xmlns:a16="http://schemas.microsoft.com/office/drawing/2014/main" id="{4A39D067-8E6C-EE12-B277-037B66213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Border">
                  <a:extLst>
                    <a:ext uri="{FF2B5EF4-FFF2-40B4-BE49-F238E27FC236}">
                      <a16:creationId xmlns:a16="http://schemas.microsoft.com/office/drawing/2014/main" id="{FDD267C5-CF0E-EB19-37A0-EBE1732DF0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2" name="Cutout">
                <a:extLst>
                  <a:ext uri="{FF2B5EF4-FFF2-40B4-BE49-F238E27FC236}">
                    <a16:creationId xmlns:a16="http://schemas.microsoft.com/office/drawing/2014/main" id="{28B2AA29-81A1-4A69-5DBB-E4433A1647F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6" name="Fill">
                  <a:extLst>
                    <a:ext uri="{FF2B5EF4-FFF2-40B4-BE49-F238E27FC236}">
                      <a16:creationId xmlns:a16="http://schemas.microsoft.com/office/drawing/2014/main" id="{7C7B2794-5D7F-9CDC-CD58-C64A2356F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Border">
                  <a:extLst>
                    <a:ext uri="{FF2B5EF4-FFF2-40B4-BE49-F238E27FC236}">
                      <a16:creationId xmlns:a16="http://schemas.microsoft.com/office/drawing/2014/main" id="{F1B1262C-3D80-EF02-A0A3-567406EB5CE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3" name="Cutout">
                <a:extLst>
                  <a:ext uri="{FF2B5EF4-FFF2-40B4-BE49-F238E27FC236}">
                    <a16:creationId xmlns:a16="http://schemas.microsoft.com/office/drawing/2014/main" id="{9CEA1999-6FC1-9AD5-E97E-F3EFF3B3B3D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4" name="Fill">
                  <a:extLst>
                    <a:ext uri="{FF2B5EF4-FFF2-40B4-BE49-F238E27FC236}">
                      <a16:creationId xmlns:a16="http://schemas.microsoft.com/office/drawing/2014/main" id="{3D4748BA-1CD6-0B8D-2594-F691E5451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Border">
                  <a:extLst>
                    <a:ext uri="{FF2B5EF4-FFF2-40B4-BE49-F238E27FC236}">
                      <a16:creationId xmlns:a16="http://schemas.microsoft.com/office/drawing/2014/main" id="{8739FFE4-E002-9EED-3D3F-0D90E7FB52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0946A0A6-636B-3525-6182-08596487F257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52" name="Cutout">
                <a:extLst>
                  <a:ext uri="{FF2B5EF4-FFF2-40B4-BE49-F238E27FC236}">
                    <a16:creationId xmlns:a16="http://schemas.microsoft.com/office/drawing/2014/main" id="{CC906353-5117-8B90-1BED-1ABEC676A58E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9" name="Fill">
                  <a:extLst>
                    <a:ext uri="{FF2B5EF4-FFF2-40B4-BE49-F238E27FC236}">
                      <a16:creationId xmlns:a16="http://schemas.microsoft.com/office/drawing/2014/main" id="{9860A68A-3427-B64C-1354-27311668F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Border">
                  <a:extLst>
                    <a:ext uri="{FF2B5EF4-FFF2-40B4-BE49-F238E27FC236}">
                      <a16:creationId xmlns:a16="http://schemas.microsoft.com/office/drawing/2014/main" id="{A2ADD3F2-39AD-F7DC-A209-0F6F12E57F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3" name="Cutout">
                <a:extLst>
                  <a:ext uri="{FF2B5EF4-FFF2-40B4-BE49-F238E27FC236}">
                    <a16:creationId xmlns:a16="http://schemas.microsoft.com/office/drawing/2014/main" id="{C96A6978-1B71-FEA5-9A2C-ED2297D861B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7" name="Fill">
                  <a:extLst>
                    <a:ext uri="{FF2B5EF4-FFF2-40B4-BE49-F238E27FC236}">
                      <a16:creationId xmlns:a16="http://schemas.microsoft.com/office/drawing/2014/main" id="{E2604C5B-A0D1-7EBE-B2A5-61B0009BB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Border">
                  <a:extLst>
                    <a:ext uri="{FF2B5EF4-FFF2-40B4-BE49-F238E27FC236}">
                      <a16:creationId xmlns:a16="http://schemas.microsoft.com/office/drawing/2014/main" id="{A0C4F5D7-F307-A872-410E-A000AF61A3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4" name="Cutout">
                <a:extLst>
                  <a:ext uri="{FF2B5EF4-FFF2-40B4-BE49-F238E27FC236}">
                    <a16:creationId xmlns:a16="http://schemas.microsoft.com/office/drawing/2014/main" id="{FE30FDD4-458E-A5F3-F774-CB73B1B490E5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5" name="Fill">
                  <a:extLst>
                    <a:ext uri="{FF2B5EF4-FFF2-40B4-BE49-F238E27FC236}">
                      <a16:creationId xmlns:a16="http://schemas.microsoft.com/office/drawing/2014/main" id="{F619E92A-510A-C36C-7DA2-3A91D5749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Border">
                  <a:extLst>
                    <a:ext uri="{FF2B5EF4-FFF2-40B4-BE49-F238E27FC236}">
                      <a16:creationId xmlns:a16="http://schemas.microsoft.com/office/drawing/2014/main" id="{24DD53B5-0CEE-2AEA-3CA7-6F91182FEF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14169848-29D9-F516-6D65-0302F8894A1F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1" name="Cutout">
                <a:extLst>
                  <a:ext uri="{FF2B5EF4-FFF2-40B4-BE49-F238E27FC236}">
                    <a16:creationId xmlns:a16="http://schemas.microsoft.com/office/drawing/2014/main" id="{D656D8F2-B576-86B6-588B-956CE838480E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0" name="Fill">
                  <a:extLst>
                    <a:ext uri="{FF2B5EF4-FFF2-40B4-BE49-F238E27FC236}">
                      <a16:creationId xmlns:a16="http://schemas.microsoft.com/office/drawing/2014/main" id="{13095602-93FC-526C-5569-BAA169FEC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Border">
                  <a:extLst>
                    <a:ext uri="{FF2B5EF4-FFF2-40B4-BE49-F238E27FC236}">
                      <a16:creationId xmlns:a16="http://schemas.microsoft.com/office/drawing/2014/main" id="{025A8276-A74E-72B0-DF4A-890D4C967AE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3" name="Cutout">
                <a:extLst>
                  <a:ext uri="{FF2B5EF4-FFF2-40B4-BE49-F238E27FC236}">
                    <a16:creationId xmlns:a16="http://schemas.microsoft.com/office/drawing/2014/main" id="{9E4C1A82-8596-8AE3-DA27-D38DBB55BF8A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7" name="Fill">
                  <a:extLst>
                    <a:ext uri="{FF2B5EF4-FFF2-40B4-BE49-F238E27FC236}">
                      <a16:creationId xmlns:a16="http://schemas.microsoft.com/office/drawing/2014/main" id="{777A9F74-24CA-A0D9-B3FE-4168BF41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Border">
                  <a:extLst>
                    <a:ext uri="{FF2B5EF4-FFF2-40B4-BE49-F238E27FC236}">
                      <a16:creationId xmlns:a16="http://schemas.microsoft.com/office/drawing/2014/main" id="{11D3B61C-5642-1ADC-18A6-2F55E46532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Cutout">
                <a:extLst>
                  <a:ext uri="{FF2B5EF4-FFF2-40B4-BE49-F238E27FC236}">
                    <a16:creationId xmlns:a16="http://schemas.microsoft.com/office/drawing/2014/main" id="{383AF7C4-711B-E1C9-5B15-2E5619861520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5" name="Fill">
                  <a:extLst>
                    <a:ext uri="{FF2B5EF4-FFF2-40B4-BE49-F238E27FC236}">
                      <a16:creationId xmlns:a16="http://schemas.microsoft.com/office/drawing/2014/main" id="{AC5F810F-5B13-98B2-58C1-5B00A3796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Border">
                  <a:extLst>
                    <a:ext uri="{FF2B5EF4-FFF2-40B4-BE49-F238E27FC236}">
                      <a16:creationId xmlns:a16="http://schemas.microsoft.com/office/drawing/2014/main" id="{9B5D22EE-3B40-CA1E-5FCF-B7083B2BAB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cxnSp>
        <p:nvCxnSpPr>
          <p:cNvPr id="26" name="직선 연결선 4">
            <a:extLst>
              <a:ext uri="{FF2B5EF4-FFF2-40B4-BE49-F238E27FC236}">
                <a16:creationId xmlns:a16="http://schemas.microsoft.com/office/drawing/2014/main" id="{D51E5956-B0AA-1FA2-0349-FECC25FD2575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879D1A1-1186-FD57-6824-23E1A79A50ED}"/>
              </a:ext>
            </a:extLst>
          </p:cNvPr>
          <p:cNvSpPr/>
          <p:nvPr/>
        </p:nvSpPr>
        <p:spPr>
          <a:xfrm>
            <a:off x="4664912" y="133180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2D98F97A-7631-0B8D-5E71-55B97D6DC009}"/>
              </a:ext>
            </a:extLst>
          </p:cNvPr>
          <p:cNvGrpSpPr/>
          <p:nvPr/>
        </p:nvGrpSpPr>
        <p:grpSpPr>
          <a:xfrm>
            <a:off x="5889542" y="1329915"/>
            <a:ext cx="2734108" cy="219060"/>
            <a:chOff x="5455097" y="1157707"/>
            <a:chExt cx="2734108" cy="219060"/>
          </a:xfrm>
        </p:grpSpPr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554364D5-CA41-FDDE-E755-695418BFC7C4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1C08C178-9409-6849-6D93-A38B1C0B53EF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2024.03.22</a:t>
                </a:r>
              </a:p>
            </p:txBody>
          </p:sp>
          <p:sp>
            <p:nvSpPr>
              <p:cNvPr id="41" name="자유형 103">
                <a:extLst>
                  <a:ext uri="{FF2B5EF4-FFF2-40B4-BE49-F238E27FC236}">
                    <a16:creationId xmlns:a16="http://schemas.microsoft.com/office/drawing/2014/main" id="{BCF60AED-4133-A49C-ADF1-BD95F7503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494792A-A8C5-15AD-84FE-A6F9C8286BDD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33" name="모서리가 둥근 직사각형 153">
                <a:extLst>
                  <a:ext uri="{FF2B5EF4-FFF2-40B4-BE49-F238E27FC236}">
                    <a16:creationId xmlns:a16="http://schemas.microsoft.com/office/drawing/2014/main" id="{7E4CB0DF-2E81-AC5F-ABCC-F44CB821A42E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34" name="직선 연결선[R] 154">
                <a:extLst>
                  <a:ext uri="{FF2B5EF4-FFF2-40B4-BE49-F238E27FC236}">
                    <a16:creationId xmlns:a16="http://schemas.microsoft.com/office/drawing/2014/main" id="{AE081593-A6A9-AFF3-F54C-BF86DE33B0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모서리가 둥근 직사각형 155">
                <a:extLst>
                  <a:ext uri="{FF2B5EF4-FFF2-40B4-BE49-F238E27FC236}">
                    <a16:creationId xmlns:a16="http://schemas.microsoft.com/office/drawing/2014/main" id="{B32B0D66-8869-647E-118E-C7610C443C1B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36" name="모서리가 둥근 직사각형 156">
                <a:extLst>
                  <a:ext uri="{FF2B5EF4-FFF2-40B4-BE49-F238E27FC236}">
                    <a16:creationId xmlns:a16="http://schemas.microsoft.com/office/drawing/2014/main" id="{048DF9F7-6DFB-7141-E57C-764B654F4F5D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37" name="모서리가 둥근 직사각형 157">
                <a:extLst>
                  <a:ext uri="{FF2B5EF4-FFF2-40B4-BE49-F238E27FC236}">
                    <a16:creationId xmlns:a16="http://schemas.microsoft.com/office/drawing/2014/main" id="{7F5A4F0A-A106-A30D-E907-064CD5499471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38" name="직선 연결선[R] 154">
                <a:extLst>
                  <a:ext uri="{FF2B5EF4-FFF2-40B4-BE49-F238E27FC236}">
                    <a16:creationId xmlns:a16="http://schemas.microsoft.com/office/drawing/2014/main" id="{F554E6CD-0311-70F3-942F-0EF82E09DD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모서리가 둥근 직사각형 157">
                <a:extLst>
                  <a:ext uri="{FF2B5EF4-FFF2-40B4-BE49-F238E27FC236}">
                    <a16:creationId xmlns:a16="http://schemas.microsoft.com/office/drawing/2014/main" id="{0CCB684D-5E40-DD62-6ADE-D1488A4D3B79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FBB18EC-9288-A476-4C29-003C0FE0A526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806037-CAFC-346F-4876-50E1B7CB91AB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진단</a:t>
            </a:r>
            <a:endParaRPr lang="x-none" altLang="en-US" dirty="0"/>
          </a:p>
        </p:txBody>
      </p:sp>
      <p:cxnSp>
        <p:nvCxnSpPr>
          <p:cNvPr id="8" name="직선 연결선[R] 4">
            <a:extLst>
              <a:ext uri="{FF2B5EF4-FFF2-40B4-BE49-F238E27FC236}">
                <a16:creationId xmlns:a16="http://schemas.microsoft.com/office/drawing/2014/main" id="{F1EAE729-371A-99A3-891E-F24C72FB5B8F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111">
            <a:extLst>
              <a:ext uri="{FF2B5EF4-FFF2-40B4-BE49-F238E27FC236}">
                <a16:creationId xmlns:a16="http://schemas.microsoft.com/office/drawing/2014/main" id="{ECE4D210-18BD-3717-58FE-4D6D662D9498}"/>
              </a:ext>
            </a:extLst>
          </p:cNvPr>
          <p:cNvCxnSpPr>
            <a:cxnSpLocks/>
          </p:cNvCxnSpPr>
          <p:nvPr/>
        </p:nvCxnSpPr>
        <p:spPr>
          <a:xfrm>
            <a:off x="1583669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제목 10">
            <a:extLst>
              <a:ext uri="{FF2B5EF4-FFF2-40B4-BE49-F238E27FC236}">
                <a16:creationId xmlns:a16="http://schemas.microsoft.com/office/drawing/2014/main" id="{992298BC-8569-99BE-5EA7-9E1402050A60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 dirty="0">
                <a:latin typeface="+mn-ea"/>
                <a:ea typeface="+mn-ea"/>
              </a:rPr>
              <a:t>콘텐츠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1563270-3142-0700-304F-1E1AA6AB2245}"/>
              </a:ext>
            </a:extLst>
          </p:cNvPr>
          <p:cNvSpPr/>
          <p:nvPr/>
        </p:nvSpPr>
        <p:spPr>
          <a:xfrm>
            <a:off x="12328687" y="2169650"/>
            <a:ext cx="1050633" cy="89144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전체 그룹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9ECC8A79-F8BC-E898-E81B-A7390A7FBD8C}"/>
              </a:ext>
            </a:extLst>
          </p:cNvPr>
          <p:cNvSpPr/>
          <p:nvPr/>
        </p:nvSpPr>
        <p:spPr>
          <a:xfrm>
            <a:off x="12322518" y="3274418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서초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CFF32B4-AF34-9E4C-9190-C842E00E3714}"/>
              </a:ext>
            </a:extLst>
          </p:cNvPr>
          <p:cNvSpPr/>
          <p:nvPr/>
        </p:nvSpPr>
        <p:spPr>
          <a:xfrm>
            <a:off x="12167116" y="2022115"/>
            <a:ext cx="13737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플랫폼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교육청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96F4C583-B1D8-9717-9B44-87CEDD1C1D9C}"/>
              </a:ext>
            </a:extLst>
          </p:cNvPr>
          <p:cNvSpPr/>
          <p:nvPr/>
        </p:nvSpPr>
        <p:spPr>
          <a:xfrm>
            <a:off x="12366690" y="3137187"/>
            <a:ext cx="97462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중간 관리자 접속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86225C-6C93-791C-6D39-BEDB1F181C6C}"/>
              </a:ext>
            </a:extLst>
          </p:cNvPr>
          <p:cNvSpPr/>
          <p:nvPr/>
        </p:nvSpPr>
        <p:spPr>
          <a:xfrm>
            <a:off x="393699" y="2366169"/>
            <a:ext cx="8235189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" name="Google Shape;877;p22">
            <a:extLst>
              <a:ext uri="{FF2B5EF4-FFF2-40B4-BE49-F238E27FC236}">
                <a16:creationId xmlns:a16="http://schemas.microsoft.com/office/drawing/2014/main" id="{16EE840A-BA74-3747-0AB0-1DC1111899F9}"/>
              </a:ext>
            </a:extLst>
          </p:cNvPr>
          <p:cNvSpPr/>
          <p:nvPr/>
        </p:nvSpPr>
        <p:spPr>
          <a:xfrm>
            <a:off x="4010320" y="2488921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16" name="Google Shape;884;p22">
            <a:extLst>
              <a:ext uri="{FF2B5EF4-FFF2-40B4-BE49-F238E27FC236}">
                <a16:creationId xmlns:a16="http://schemas.microsoft.com/office/drawing/2014/main" id="{65C89310-9913-01BA-2501-A05B4A27B833}"/>
              </a:ext>
            </a:extLst>
          </p:cNvPr>
          <p:cNvSpPr/>
          <p:nvPr/>
        </p:nvSpPr>
        <p:spPr>
          <a:xfrm>
            <a:off x="7982564" y="2483021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574A32E9-F1A9-7D12-EBD7-336B604A4164}"/>
              </a:ext>
            </a:extLst>
          </p:cNvPr>
          <p:cNvSpPr/>
          <p:nvPr/>
        </p:nvSpPr>
        <p:spPr>
          <a:xfrm>
            <a:off x="517802" y="2483021"/>
            <a:ext cx="219999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" name="Google Shape;879;p22">
            <a:extLst>
              <a:ext uri="{FF2B5EF4-FFF2-40B4-BE49-F238E27FC236}">
                <a16:creationId xmlns:a16="http://schemas.microsoft.com/office/drawing/2014/main" id="{6D7E8FF9-0260-AAD5-D668-290D143A0FE6}"/>
              </a:ext>
            </a:extLst>
          </p:cNvPr>
          <p:cNvSpPr/>
          <p:nvPr/>
        </p:nvSpPr>
        <p:spPr>
          <a:xfrm>
            <a:off x="545446" y="2475401"/>
            <a:ext cx="751921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사용자 소속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63807549-C9DA-1357-E6D0-236D64F1D2D3}"/>
              </a:ext>
            </a:extLst>
          </p:cNvPr>
          <p:cNvSpPr/>
          <p:nvPr/>
        </p:nvSpPr>
        <p:spPr>
          <a:xfrm>
            <a:off x="449518" y="241302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Google Shape;884;p22">
            <a:extLst>
              <a:ext uri="{FF2B5EF4-FFF2-40B4-BE49-F238E27FC236}">
                <a16:creationId xmlns:a16="http://schemas.microsoft.com/office/drawing/2014/main" id="{E1783386-49F8-0B28-342C-38D7E7984436}"/>
              </a:ext>
            </a:extLst>
          </p:cNvPr>
          <p:cNvSpPr/>
          <p:nvPr/>
        </p:nvSpPr>
        <p:spPr>
          <a:xfrm>
            <a:off x="2772138" y="2483021"/>
            <a:ext cx="652100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교과과정</a:t>
            </a: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1" name="Google Shape;884;p22">
            <a:extLst>
              <a:ext uri="{FF2B5EF4-FFF2-40B4-BE49-F238E27FC236}">
                <a16:creationId xmlns:a16="http://schemas.microsoft.com/office/drawing/2014/main" id="{A9AAA407-981F-8EE9-A743-BA7C99C53BCE}"/>
              </a:ext>
            </a:extLst>
          </p:cNvPr>
          <p:cNvSpPr/>
          <p:nvPr/>
        </p:nvSpPr>
        <p:spPr>
          <a:xfrm>
            <a:off x="3478576" y="2483021"/>
            <a:ext cx="480106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학년</a:t>
            </a:r>
            <a:r>
              <a:rPr lang="ko-KR"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bg1">
                  <a:lumMod val="65000"/>
                </a:schemeClr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70E97D80-C1C9-B41B-C4DF-60CCCD6F8BF4}"/>
              </a:ext>
            </a:extLst>
          </p:cNvPr>
          <p:cNvSpPr/>
          <p:nvPr/>
        </p:nvSpPr>
        <p:spPr>
          <a:xfrm>
            <a:off x="2737163" y="24292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49DAAAAD-DB04-526A-826E-07556EBFD0CB}"/>
              </a:ext>
            </a:extLst>
          </p:cNvPr>
          <p:cNvSpPr/>
          <p:nvPr/>
        </p:nvSpPr>
        <p:spPr>
          <a:xfrm>
            <a:off x="3431771" y="24292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24" name="직선 연결선[R] 4">
            <a:extLst>
              <a:ext uri="{FF2B5EF4-FFF2-40B4-BE49-F238E27FC236}">
                <a16:creationId xmlns:a16="http://schemas.microsoft.com/office/drawing/2014/main" id="{F9D70150-1201-E73F-4C4D-841098FF040A}"/>
              </a:ext>
            </a:extLst>
          </p:cNvPr>
          <p:cNvCxnSpPr/>
          <p:nvPr/>
        </p:nvCxnSpPr>
        <p:spPr>
          <a:xfrm>
            <a:off x="2456971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제목 10">
            <a:extLst>
              <a:ext uri="{FF2B5EF4-FFF2-40B4-BE49-F238E27FC236}">
                <a16:creationId xmlns:a16="http://schemas.microsoft.com/office/drawing/2014/main" id="{6DDD03BF-E9A8-F9A3-5565-2942C1CC537C}"/>
              </a:ext>
            </a:extLst>
          </p:cNvPr>
          <p:cNvSpPr txBox="1">
            <a:spLocks/>
          </p:cNvSpPr>
          <p:nvPr/>
        </p:nvSpPr>
        <p:spPr>
          <a:xfrm>
            <a:off x="2772968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외부 콘텐츠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C4436FA-005D-7825-8514-D2B05ECAACD1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</p:spTree>
    <p:extLst>
      <p:ext uri="{BB962C8B-B14F-4D97-AF65-F5344CB8AC3E}">
        <p14:creationId xmlns:p14="http://schemas.microsoft.com/office/powerpoint/2010/main" val="133914165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FBE35EE4-5D8E-7EDE-C009-D313D34B5F44}"/>
              </a:ext>
            </a:extLst>
          </p:cNvPr>
          <p:cNvSpPr/>
          <p:nvPr/>
        </p:nvSpPr>
        <p:spPr>
          <a:xfrm>
            <a:off x="121920" y="6542802"/>
            <a:ext cx="8785860" cy="1577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A112072C-C9BD-5BE5-290F-949B3DE16394}"/>
              </a:ext>
            </a:extLst>
          </p:cNvPr>
          <p:cNvSpPr/>
          <p:nvPr/>
        </p:nvSpPr>
        <p:spPr>
          <a:xfrm>
            <a:off x="390973" y="1694865"/>
            <a:ext cx="8237916" cy="175200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801176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BO-K-STA-004c(1/2)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외부 콘텐츠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5078910"/>
              </p:ext>
            </p:extLst>
          </p:nvPr>
        </p:nvGraphicFramePr>
        <p:xfrm>
          <a:off x="9042400" y="1320882"/>
          <a:ext cx="3037052" cy="6158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4210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화면은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없고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 시점 등록되어 있는 모든 외부 콘텐츠의 누적 정보를 제공합니다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토글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전환에 따라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테이블의 데이터가 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정보로 전환됨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231776"/>
                  </a:ext>
                </a:extLst>
              </a:tr>
              <a:tr h="234357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CP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사별 학교급 콘텐츠 등록 테이블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집계 기준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CP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 및 학교급별 콘텐츠 등록 수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컬럼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CP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 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합계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1993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(CP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기능과 관계 없이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 필터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&lt;6&gt;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내용에 해당하는 데이터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CP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CP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EBS / e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학습터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선택 시 해당하는 학년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1~6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-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교과과정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학년에 해당하는 과목명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1, 2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역사②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역사②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사회탐구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과학탐구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한국사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314596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영상 등록 및 이용 현황 정보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영상명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 입력 상태로 검색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alert. “</a:t>
                      </a:r>
                      <a:r>
                        <a:rPr lang="ko-KR" altLang="en-US" sz="700" b="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적용 후 검색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결과 내에서 검색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7494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영상 등록 및 이용 현황 정보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외부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현황 정보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정렬방식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과목분류 오름차순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CP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EBS / e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추후 추가될 수 있음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1~6 / 1~3 / -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고등은 학년 정보 없음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과목명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상세과목명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글자수가 영역을 초과할 시 말줄임표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영상의 이름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글자수가 영역을 초과할 시 말줄임표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영상을 클릭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영상을 배포한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시청완료 학생수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영상을 시청 완료한 학생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6527302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C017FB9-2CCE-1145-E28D-ABBBD86096C3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진단</a:t>
            </a:r>
            <a:endParaRPr lang="x-none" altLang="en-US" dirty="0"/>
          </a:p>
        </p:txBody>
      </p:sp>
      <p:cxnSp>
        <p:nvCxnSpPr>
          <p:cNvPr id="54" name="직선 연결선[R] 4">
            <a:extLst>
              <a:ext uri="{FF2B5EF4-FFF2-40B4-BE49-F238E27FC236}">
                <a16:creationId xmlns:a16="http://schemas.microsoft.com/office/drawing/2014/main" id="{E2DF8344-4043-5752-209D-AF1C8B1D5E16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4">
            <a:extLst>
              <a:ext uri="{FF2B5EF4-FFF2-40B4-BE49-F238E27FC236}">
                <a16:creationId xmlns:a16="http://schemas.microsoft.com/office/drawing/2014/main" id="{67727C6D-57C4-AD14-975F-7E21D90BC3B6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제목 10">
            <a:extLst>
              <a:ext uri="{FF2B5EF4-FFF2-40B4-BE49-F238E27FC236}">
                <a16:creationId xmlns:a16="http://schemas.microsoft.com/office/drawing/2014/main" id="{34372B7F-F16D-38A3-3C07-ADB71898DC7A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콘텐츠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BCF097E-F926-6734-C08C-926C07B34B99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cxnSp>
        <p:nvCxnSpPr>
          <p:cNvPr id="22" name="직선 연결선[R] 4">
            <a:extLst>
              <a:ext uri="{FF2B5EF4-FFF2-40B4-BE49-F238E27FC236}">
                <a16:creationId xmlns:a16="http://schemas.microsoft.com/office/drawing/2014/main" id="{F8B1CA8C-18CF-A0F2-D08C-6E82A0A85047}"/>
              </a:ext>
            </a:extLst>
          </p:cNvPr>
          <p:cNvCxnSpPr/>
          <p:nvPr/>
        </p:nvCxnSpPr>
        <p:spPr>
          <a:xfrm>
            <a:off x="2441922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111">
            <a:extLst>
              <a:ext uri="{FF2B5EF4-FFF2-40B4-BE49-F238E27FC236}">
                <a16:creationId xmlns:a16="http://schemas.microsoft.com/office/drawing/2014/main" id="{16F7D904-2DEE-B53D-21C3-4E5B8ECF8527}"/>
              </a:ext>
            </a:extLst>
          </p:cNvPr>
          <p:cNvCxnSpPr>
            <a:cxnSpLocks/>
          </p:cNvCxnSpPr>
          <p:nvPr/>
        </p:nvCxnSpPr>
        <p:spPr>
          <a:xfrm>
            <a:off x="2766764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제목 10">
            <a:extLst>
              <a:ext uri="{FF2B5EF4-FFF2-40B4-BE49-F238E27FC236}">
                <a16:creationId xmlns:a16="http://schemas.microsoft.com/office/drawing/2014/main" id="{38F009A9-DC1E-6D5F-6193-12D694E88904}"/>
              </a:ext>
            </a:extLst>
          </p:cNvPr>
          <p:cNvSpPr txBox="1">
            <a:spLocks/>
          </p:cNvSpPr>
          <p:nvPr/>
        </p:nvSpPr>
        <p:spPr>
          <a:xfrm>
            <a:off x="2757919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 dirty="0">
                <a:latin typeface="+mn-ea"/>
                <a:ea typeface="+mn-ea"/>
              </a:rPr>
              <a:t>외부 콘텐츠</a:t>
            </a:r>
          </a:p>
        </p:txBody>
      </p:sp>
      <p:sp>
        <p:nvSpPr>
          <p:cNvPr id="401" name="TextBox 400">
            <a:extLst>
              <a:ext uri="{FF2B5EF4-FFF2-40B4-BE49-F238E27FC236}">
                <a16:creationId xmlns:a16="http://schemas.microsoft.com/office/drawing/2014/main" id="{DE70D8AB-48AB-6D23-BE79-95DCC5FB4D44}"/>
              </a:ext>
            </a:extLst>
          </p:cNvPr>
          <p:cNvSpPr txBox="1"/>
          <p:nvPr/>
        </p:nvSpPr>
        <p:spPr>
          <a:xfrm>
            <a:off x="449161" y="3656000"/>
            <a:ext cx="173605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콘텐츠 </a:t>
            </a:r>
            <a:r>
              <a:rPr kumimoji="1" lang="en-US" altLang="ko-KR" sz="800" b="1" dirty="0"/>
              <a:t>- </a:t>
            </a:r>
            <a:r>
              <a:rPr kumimoji="1" lang="ko-KR" altLang="en-US" sz="800" b="1" dirty="0"/>
              <a:t>영상 등록 및 이용 현황 정보</a:t>
            </a:r>
            <a:endParaRPr kumimoji="1" lang="x-none" altLang="en-US" sz="800" b="1" dirty="0"/>
          </a:p>
        </p:txBody>
      </p:sp>
      <p:sp>
        <p:nvSpPr>
          <p:cNvPr id="406" name="Google Shape;877;p22">
            <a:extLst>
              <a:ext uri="{FF2B5EF4-FFF2-40B4-BE49-F238E27FC236}">
                <a16:creationId xmlns:a16="http://schemas.microsoft.com/office/drawing/2014/main" id="{B0B76B54-F1B9-CF6E-6A1D-B73768E07C25}"/>
              </a:ext>
            </a:extLst>
          </p:cNvPr>
          <p:cNvSpPr/>
          <p:nvPr/>
        </p:nvSpPr>
        <p:spPr>
          <a:xfrm>
            <a:off x="7917525" y="3567829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409" name="타원 408">
            <a:extLst>
              <a:ext uri="{FF2B5EF4-FFF2-40B4-BE49-F238E27FC236}">
                <a16:creationId xmlns:a16="http://schemas.microsoft.com/office/drawing/2014/main" id="{76E64D3D-7034-D141-0AD1-0FDF0EFB290F}"/>
              </a:ext>
            </a:extLst>
          </p:cNvPr>
          <p:cNvSpPr/>
          <p:nvPr/>
        </p:nvSpPr>
        <p:spPr>
          <a:xfrm>
            <a:off x="7825976" y="35308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E0278987-4D0A-2330-21F1-42B116D45F4D}"/>
              </a:ext>
            </a:extLst>
          </p:cNvPr>
          <p:cNvSpPr txBox="1"/>
          <p:nvPr/>
        </p:nvSpPr>
        <p:spPr>
          <a:xfrm>
            <a:off x="3150280" y="6103402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35" name="직사각형 434">
            <a:extLst>
              <a:ext uri="{FF2B5EF4-FFF2-40B4-BE49-F238E27FC236}">
                <a16:creationId xmlns:a16="http://schemas.microsoft.com/office/drawing/2014/main" id="{21538E96-6AE7-BE6E-2EAC-4BEB56FD3908}"/>
              </a:ext>
            </a:extLst>
          </p:cNvPr>
          <p:cNvSpPr/>
          <p:nvPr/>
        </p:nvSpPr>
        <p:spPr>
          <a:xfrm>
            <a:off x="393699" y="3929618"/>
            <a:ext cx="8235189" cy="41430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36" name="Google Shape;877;p22">
            <a:extLst>
              <a:ext uri="{FF2B5EF4-FFF2-40B4-BE49-F238E27FC236}">
                <a16:creationId xmlns:a16="http://schemas.microsoft.com/office/drawing/2014/main" id="{25268661-3460-BC0E-74B5-D28FB06AC787}"/>
              </a:ext>
            </a:extLst>
          </p:cNvPr>
          <p:cNvSpPr/>
          <p:nvPr/>
        </p:nvSpPr>
        <p:spPr>
          <a:xfrm>
            <a:off x="6170881" y="4005477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437" name="Google Shape;884;p22">
            <a:extLst>
              <a:ext uri="{FF2B5EF4-FFF2-40B4-BE49-F238E27FC236}">
                <a16:creationId xmlns:a16="http://schemas.microsoft.com/office/drawing/2014/main" id="{93FB77F3-15D9-743E-06F7-365C436E0050}"/>
              </a:ext>
            </a:extLst>
          </p:cNvPr>
          <p:cNvSpPr/>
          <p:nvPr/>
        </p:nvSpPr>
        <p:spPr>
          <a:xfrm>
            <a:off x="8057883" y="400967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38" name="직사각형 437">
            <a:extLst>
              <a:ext uri="{FF2B5EF4-FFF2-40B4-BE49-F238E27FC236}">
                <a16:creationId xmlns:a16="http://schemas.microsoft.com/office/drawing/2014/main" id="{C34A7FDD-7416-F6C9-6145-E72850F0D56B}"/>
              </a:ext>
            </a:extLst>
          </p:cNvPr>
          <p:cNvSpPr/>
          <p:nvPr/>
        </p:nvSpPr>
        <p:spPr>
          <a:xfrm>
            <a:off x="3251691" y="4006364"/>
            <a:ext cx="283645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9" name="Google Shape;879;p22">
            <a:extLst>
              <a:ext uri="{FF2B5EF4-FFF2-40B4-BE49-F238E27FC236}">
                <a16:creationId xmlns:a16="http://schemas.microsoft.com/office/drawing/2014/main" id="{54E3E6AF-1E04-0DF7-ABAD-B672E182CC43}"/>
              </a:ext>
            </a:extLst>
          </p:cNvPr>
          <p:cNvSpPr/>
          <p:nvPr/>
        </p:nvSpPr>
        <p:spPr>
          <a:xfrm>
            <a:off x="3279335" y="4013603"/>
            <a:ext cx="751921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영상명   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C1AE392B-321E-A66C-A22B-D80EA310B75B}"/>
              </a:ext>
            </a:extLst>
          </p:cNvPr>
          <p:cNvSpPr/>
          <p:nvPr/>
        </p:nvSpPr>
        <p:spPr>
          <a:xfrm>
            <a:off x="294683" y="36523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" name="Google Shape;884;p22">
            <a:extLst>
              <a:ext uri="{FF2B5EF4-FFF2-40B4-BE49-F238E27FC236}">
                <a16:creationId xmlns:a16="http://schemas.microsoft.com/office/drawing/2014/main" id="{9BF49FCC-A9BB-2625-BAAB-A8E2054BC1DD}"/>
              </a:ext>
            </a:extLst>
          </p:cNvPr>
          <p:cNvSpPr/>
          <p:nvPr/>
        </p:nvSpPr>
        <p:spPr>
          <a:xfrm>
            <a:off x="492267" y="4022522"/>
            <a:ext cx="768658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CP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사명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E5373E-82E6-C6CD-2F68-8BA9DC9A8177}"/>
              </a:ext>
            </a:extLst>
          </p:cNvPr>
          <p:cNvGrpSpPr/>
          <p:nvPr/>
        </p:nvGrpSpPr>
        <p:grpSpPr>
          <a:xfrm>
            <a:off x="-214827" y="6689965"/>
            <a:ext cx="9205784" cy="111324"/>
            <a:chOff x="313561" y="3532494"/>
            <a:chExt cx="10875376" cy="84019"/>
          </a:xfrm>
        </p:grpSpPr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F6C4EDD8-7DB3-17F8-9F72-65348DE47F0B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42" name="Cutout">
                <a:extLst>
                  <a:ext uri="{FF2B5EF4-FFF2-40B4-BE49-F238E27FC236}">
                    <a16:creationId xmlns:a16="http://schemas.microsoft.com/office/drawing/2014/main" id="{D0022C03-0C9F-D0E7-891C-DC372EBF611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1" name="Fill">
                  <a:extLst>
                    <a:ext uri="{FF2B5EF4-FFF2-40B4-BE49-F238E27FC236}">
                      <a16:creationId xmlns:a16="http://schemas.microsoft.com/office/drawing/2014/main" id="{E121C345-788F-B990-2132-C7CC5751F9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Border">
                  <a:extLst>
                    <a:ext uri="{FF2B5EF4-FFF2-40B4-BE49-F238E27FC236}">
                      <a16:creationId xmlns:a16="http://schemas.microsoft.com/office/drawing/2014/main" id="{2CFA0FAE-5DF9-A195-4900-08C8A1E463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3" name="Cutout">
                <a:extLst>
                  <a:ext uri="{FF2B5EF4-FFF2-40B4-BE49-F238E27FC236}">
                    <a16:creationId xmlns:a16="http://schemas.microsoft.com/office/drawing/2014/main" id="{CB7E7FBC-2FB5-BD70-24B4-2F10A7306D5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8" name="Fill">
                  <a:extLst>
                    <a:ext uri="{FF2B5EF4-FFF2-40B4-BE49-F238E27FC236}">
                      <a16:creationId xmlns:a16="http://schemas.microsoft.com/office/drawing/2014/main" id="{A23D7C81-3EF8-AD2D-B8B1-55FDCA687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Border">
                  <a:extLst>
                    <a:ext uri="{FF2B5EF4-FFF2-40B4-BE49-F238E27FC236}">
                      <a16:creationId xmlns:a16="http://schemas.microsoft.com/office/drawing/2014/main" id="{6C1DB6D5-6EEC-7046-F547-47EEC2EA46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Cutout">
                <a:extLst>
                  <a:ext uri="{FF2B5EF4-FFF2-40B4-BE49-F238E27FC236}">
                    <a16:creationId xmlns:a16="http://schemas.microsoft.com/office/drawing/2014/main" id="{491D1580-C27A-C6AA-6955-9ACF2311733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6" name="Fill">
                  <a:extLst>
                    <a:ext uri="{FF2B5EF4-FFF2-40B4-BE49-F238E27FC236}">
                      <a16:creationId xmlns:a16="http://schemas.microsoft.com/office/drawing/2014/main" id="{FF15ADC7-4E84-A1D9-7A67-7711155BA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Border">
                  <a:extLst>
                    <a:ext uri="{FF2B5EF4-FFF2-40B4-BE49-F238E27FC236}">
                      <a16:creationId xmlns:a16="http://schemas.microsoft.com/office/drawing/2014/main" id="{A6298F42-8A73-3A6C-25BA-ED36BC66CF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3B6FA7E8-959C-6DCC-67FC-3A591B2421F0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31" name="Cutout">
                <a:extLst>
                  <a:ext uri="{FF2B5EF4-FFF2-40B4-BE49-F238E27FC236}">
                    <a16:creationId xmlns:a16="http://schemas.microsoft.com/office/drawing/2014/main" id="{FCAEE299-C008-483A-A657-F0FD995AB31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" name="Fill">
                  <a:extLst>
                    <a:ext uri="{FF2B5EF4-FFF2-40B4-BE49-F238E27FC236}">
                      <a16:creationId xmlns:a16="http://schemas.microsoft.com/office/drawing/2014/main" id="{5A564AD8-4F4B-AFFB-A5CC-0462C0982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Border">
                  <a:extLst>
                    <a:ext uri="{FF2B5EF4-FFF2-40B4-BE49-F238E27FC236}">
                      <a16:creationId xmlns:a16="http://schemas.microsoft.com/office/drawing/2014/main" id="{B4C4FBAA-1906-D35B-88BA-5A5F5A7D0C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" name="Cutout">
                <a:extLst>
                  <a:ext uri="{FF2B5EF4-FFF2-40B4-BE49-F238E27FC236}">
                    <a16:creationId xmlns:a16="http://schemas.microsoft.com/office/drawing/2014/main" id="{72F1AB80-3B24-5AEA-A78C-07FE64EECC7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6" name="Fill">
                  <a:extLst>
                    <a:ext uri="{FF2B5EF4-FFF2-40B4-BE49-F238E27FC236}">
                      <a16:creationId xmlns:a16="http://schemas.microsoft.com/office/drawing/2014/main" id="{D925295D-5C79-9E45-A5C8-8D3076FE63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Border">
                  <a:extLst>
                    <a:ext uri="{FF2B5EF4-FFF2-40B4-BE49-F238E27FC236}">
                      <a16:creationId xmlns:a16="http://schemas.microsoft.com/office/drawing/2014/main" id="{5DA5C13A-A327-8A7B-70E9-E99D4904D0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3" name="Cutout">
                <a:extLst>
                  <a:ext uri="{FF2B5EF4-FFF2-40B4-BE49-F238E27FC236}">
                    <a16:creationId xmlns:a16="http://schemas.microsoft.com/office/drawing/2014/main" id="{AE6274C2-AED9-CA1F-0176-CFE3B6733B4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4" name="Fill">
                  <a:extLst>
                    <a:ext uri="{FF2B5EF4-FFF2-40B4-BE49-F238E27FC236}">
                      <a16:creationId xmlns:a16="http://schemas.microsoft.com/office/drawing/2014/main" id="{3D382001-41B0-A74A-1482-B1A0D6627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Border">
                  <a:extLst>
                    <a:ext uri="{FF2B5EF4-FFF2-40B4-BE49-F238E27FC236}">
                      <a16:creationId xmlns:a16="http://schemas.microsoft.com/office/drawing/2014/main" id="{D06B870D-C01B-DA13-9621-880386AC0D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DED68186-6E2C-BFA2-CAC4-480CE4380EC8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18" name="Cutout">
                <a:extLst>
                  <a:ext uri="{FF2B5EF4-FFF2-40B4-BE49-F238E27FC236}">
                    <a16:creationId xmlns:a16="http://schemas.microsoft.com/office/drawing/2014/main" id="{BCF4F3A1-9C27-D9B7-8EB2-048A4920F21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9" name="Fill">
                  <a:extLst>
                    <a:ext uri="{FF2B5EF4-FFF2-40B4-BE49-F238E27FC236}">
                      <a16:creationId xmlns:a16="http://schemas.microsoft.com/office/drawing/2014/main" id="{6660B87D-3D18-7835-C6DC-E021EC10D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Border">
                  <a:extLst>
                    <a:ext uri="{FF2B5EF4-FFF2-40B4-BE49-F238E27FC236}">
                      <a16:creationId xmlns:a16="http://schemas.microsoft.com/office/drawing/2014/main" id="{564500AC-A583-960A-CCBB-BBC767EE8B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" name="Cutout">
                <a:extLst>
                  <a:ext uri="{FF2B5EF4-FFF2-40B4-BE49-F238E27FC236}">
                    <a16:creationId xmlns:a16="http://schemas.microsoft.com/office/drawing/2014/main" id="{8FBF41F6-4008-EE48-7A3F-3E3E9E7209AC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7" name="Fill">
                  <a:extLst>
                    <a:ext uri="{FF2B5EF4-FFF2-40B4-BE49-F238E27FC236}">
                      <a16:creationId xmlns:a16="http://schemas.microsoft.com/office/drawing/2014/main" id="{36D30254-792D-72C8-6BE2-E14EBB919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Border">
                  <a:extLst>
                    <a:ext uri="{FF2B5EF4-FFF2-40B4-BE49-F238E27FC236}">
                      <a16:creationId xmlns:a16="http://schemas.microsoft.com/office/drawing/2014/main" id="{2F66AD93-A8ED-F601-CFD9-9A0A54A6CC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" name="Cutout">
                <a:extLst>
                  <a:ext uri="{FF2B5EF4-FFF2-40B4-BE49-F238E27FC236}">
                    <a16:creationId xmlns:a16="http://schemas.microsoft.com/office/drawing/2014/main" id="{C81F9F8D-1E54-1BA0-725C-1753D751127D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1" name="Fill">
                  <a:extLst>
                    <a:ext uri="{FF2B5EF4-FFF2-40B4-BE49-F238E27FC236}">
                      <a16:creationId xmlns:a16="http://schemas.microsoft.com/office/drawing/2014/main" id="{C355E918-87E5-7D69-4F21-2E48673599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Border">
                  <a:extLst>
                    <a:ext uri="{FF2B5EF4-FFF2-40B4-BE49-F238E27FC236}">
                      <a16:creationId xmlns:a16="http://schemas.microsoft.com/office/drawing/2014/main" id="{2F563FDB-5105-CB85-2CCD-4DF73ABF4A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42" name="Google Shape;884;p22">
            <a:extLst>
              <a:ext uri="{FF2B5EF4-FFF2-40B4-BE49-F238E27FC236}">
                <a16:creationId xmlns:a16="http://schemas.microsoft.com/office/drawing/2014/main" id="{1D9D5AD0-5006-5A9D-8F81-0A3A97A0514D}"/>
              </a:ext>
            </a:extLst>
          </p:cNvPr>
          <p:cNvSpPr/>
          <p:nvPr/>
        </p:nvSpPr>
        <p:spPr>
          <a:xfrm>
            <a:off x="7018618" y="4009670"/>
            <a:ext cx="977949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kern="0">
                <a:latin typeface="맑은 고딕" pitchFamily="50" charset="-127"/>
              </a:rPr>
              <a:t>과목분류 오름</a:t>
            </a:r>
            <a:r>
              <a:rPr lang="ko-KR" altLang="en-US" sz="7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차순</a:t>
            </a: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663B1F4C-ED25-4B77-24E3-997374697B83}"/>
              </a:ext>
            </a:extLst>
          </p:cNvPr>
          <p:cNvGrpSpPr/>
          <p:nvPr/>
        </p:nvGrpSpPr>
        <p:grpSpPr>
          <a:xfrm>
            <a:off x="1431929" y="4018707"/>
            <a:ext cx="1720859" cy="216000"/>
            <a:chOff x="1395824" y="2065947"/>
            <a:chExt cx="1720859" cy="216000"/>
          </a:xfrm>
        </p:grpSpPr>
        <p:sp>
          <p:nvSpPr>
            <p:cNvPr id="56" name="Google Shape;884;p22">
              <a:extLst>
                <a:ext uri="{FF2B5EF4-FFF2-40B4-BE49-F238E27FC236}">
                  <a16:creationId xmlns:a16="http://schemas.microsoft.com/office/drawing/2014/main" id="{DA8E24B2-1043-EE21-892E-476FFF7694D5}"/>
                </a:ext>
              </a:extLst>
            </p:cNvPr>
            <p:cNvSpPr/>
            <p:nvPr/>
          </p:nvSpPr>
          <p:spPr>
            <a:xfrm>
              <a:off x="1395824" y="2065947"/>
              <a:ext cx="652100" cy="216000"/>
            </a:xfrm>
            <a:prstGeom prst="rect">
              <a:avLst/>
            </a:prstGeom>
            <a:solidFill>
              <a:schemeClr val="lt1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교과과정</a:t>
              </a:r>
              <a:r>
                <a:rPr 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7" name="Google Shape;884;p22">
              <a:extLst>
                <a:ext uri="{FF2B5EF4-FFF2-40B4-BE49-F238E27FC236}">
                  <a16:creationId xmlns:a16="http://schemas.microsoft.com/office/drawing/2014/main" id="{4884EBD8-9884-F7D9-482F-32C11612674A}"/>
                </a:ext>
              </a:extLst>
            </p:cNvPr>
            <p:cNvSpPr/>
            <p:nvPr/>
          </p:nvSpPr>
          <p:spPr>
            <a:xfrm>
              <a:off x="2102262" y="2065947"/>
              <a:ext cx="480106" cy="216000"/>
            </a:xfrm>
            <a:prstGeom prst="rect">
              <a:avLst/>
            </a:prstGeom>
            <a:solidFill>
              <a:schemeClr val="bg1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학년</a:t>
              </a:r>
              <a:r>
                <a:rPr lang="ko-KR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8" name="Google Shape;884;p22">
              <a:extLst>
                <a:ext uri="{FF2B5EF4-FFF2-40B4-BE49-F238E27FC236}">
                  <a16:creationId xmlns:a16="http://schemas.microsoft.com/office/drawing/2014/main" id="{E4D44337-0FA9-2B11-CCEE-4B49255913DA}"/>
                </a:ext>
              </a:extLst>
            </p:cNvPr>
            <p:cNvSpPr/>
            <p:nvPr/>
          </p:nvSpPr>
          <p:spPr>
            <a:xfrm>
              <a:off x="2636577" y="2065947"/>
              <a:ext cx="480106" cy="216000"/>
            </a:xfrm>
            <a:prstGeom prst="rect">
              <a:avLst/>
            </a:prstGeom>
            <a:solidFill>
              <a:schemeClr val="bg1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과목</a:t>
              </a:r>
              <a:r>
                <a:rPr lang="ko-KR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graphicFrame>
        <p:nvGraphicFramePr>
          <p:cNvPr id="62" name="표 61">
            <a:extLst>
              <a:ext uri="{FF2B5EF4-FFF2-40B4-BE49-F238E27FC236}">
                <a16:creationId xmlns:a16="http://schemas.microsoft.com/office/drawing/2014/main" id="{BB3270D9-D560-B2E0-4464-703818F724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2057669"/>
              </p:ext>
            </p:extLst>
          </p:nvPr>
        </p:nvGraphicFramePr>
        <p:xfrm>
          <a:off x="406119" y="4428272"/>
          <a:ext cx="8222769" cy="1593547"/>
        </p:xfrm>
        <a:graphic>
          <a:graphicData uri="http://schemas.openxmlformats.org/drawingml/2006/table">
            <a:tbl>
              <a:tblPr/>
              <a:tblGrid>
                <a:gridCol w="457550">
                  <a:extLst>
                    <a:ext uri="{9D8B030D-6E8A-4147-A177-3AD203B41FA5}">
                      <a16:colId xmlns:a16="http://schemas.microsoft.com/office/drawing/2014/main" val="688536432"/>
                    </a:ext>
                  </a:extLst>
                </a:gridCol>
                <a:gridCol w="448438">
                  <a:extLst>
                    <a:ext uri="{9D8B030D-6E8A-4147-A177-3AD203B41FA5}">
                      <a16:colId xmlns:a16="http://schemas.microsoft.com/office/drawing/2014/main" val="1928005861"/>
                    </a:ext>
                  </a:extLst>
                </a:gridCol>
                <a:gridCol w="276225">
                  <a:extLst>
                    <a:ext uri="{9D8B030D-6E8A-4147-A177-3AD203B41FA5}">
                      <a16:colId xmlns:a16="http://schemas.microsoft.com/office/drawing/2014/main" val="1950745409"/>
                    </a:ext>
                  </a:extLst>
                </a:gridCol>
                <a:gridCol w="428625">
                  <a:extLst>
                    <a:ext uri="{9D8B030D-6E8A-4147-A177-3AD203B41FA5}">
                      <a16:colId xmlns:a16="http://schemas.microsoft.com/office/drawing/2014/main" val="3881001234"/>
                    </a:ext>
                  </a:extLst>
                </a:gridCol>
                <a:gridCol w="781050">
                  <a:extLst>
                    <a:ext uri="{9D8B030D-6E8A-4147-A177-3AD203B41FA5}">
                      <a16:colId xmlns:a16="http://schemas.microsoft.com/office/drawing/2014/main" val="859145560"/>
                    </a:ext>
                  </a:extLst>
                </a:gridCol>
                <a:gridCol w="1072515">
                  <a:extLst>
                    <a:ext uri="{9D8B030D-6E8A-4147-A177-3AD203B41FA5}">
                      <a16:colId xmlns:a16="http://schemas.microsoft.com/office/drawing/2014/main" val="2669585922"/>
                    </a:ext>
                  </a:extLst>
                </a:gridCol>
                <a:gridCol w="1137285">
                  <a:extLst>
                    <a:ext uri="{9D8B030D-6E8A-4147-A177-3AD203B41FA5}">
                      <a16:colId xmlns:a16="http://schemas.microsoft.com/office/drawing/2014/main" val="94671349"/>
                    </a:ext>
                  </a:extLst>
                </a:gridCol>
                <a:gridCol w="1133475">
                  <a:extLst>
                    <a:ext uri="{9D8B030D-6E8A-4147-A177-3AD203B41FA5}">
                      <a16:colId xmlns:a16="http://schemas.microsoft.com/office/drawing/2014/main" val="973420965"/>
                    </a:ext>
                  </a:extLst>
                </a:gridCol>
                <a:gridCol w="1149350">
                  <a:extLst>
                    <a:ext uri="{9D8B030D-6E8A-4147-A177-3AD203B41FA5}">
                      <a16:colId xmlns:a16="http://schemas.microsoft.com/office/drawing/2014/main" val="3897028448"/>
                    </a:ext>
                  </a:extLst>
                </a:gridCol>
                <a:gridCol w="444500">
                  <a:extLst>
                    <a:ext uri="{9D8B030D-6E8A-4147-A177-3AD203B41FA5}">
                      <a16:colId xmlns:a16="http://schemas.microsoft.com/office/drawing/2014/main" val="1050848619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1355726798"/>
                    </a:ext>
                  </a:extLst>
                </a:gridCol>
                <a:gridCol w="442906">
                  <a:extLst>
                    <a:ext uri="{9D8B030D-6E8A-4147-A177-3AD203B41FA5}">
                      <a16:colId xmlns:a16="http://schemas.microsoft.com/office/drawing/2014/main" val="2067929886"/>
                    </a:ext>
                  </a:extLst>
                </a:gridCol>
              </a:tblGrid>
              <a:tr h="2730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CP</a:t>
                      </a:r>
                      <a:r>
                        <a:rPr lang="ko-KR" altLang="en-US" sz="700" dirty="0"/>
                        <a:t>사명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교과과정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상세과목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대단원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중단원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소단원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영상명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클릭수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배포수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시청완료</a:t>
                      </a:r>
                      <a:r>
                        <a:rPr lang="en-US" altLang="ko-KR" sz="700" dirty="0"/>
                        <a:t> </a:t>
                      </a:r>
                    </a:p>
                    <a:p>
                      <a:pPr algn="ctr" latinLnBrk="1"/>
                      <a:r>
                        <a:rPr lang="ko-KR" altLang="en-US" sz="700" dirty="0"/>
                        <a:t>학생수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6539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영상명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342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214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학습터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언어와 매체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언어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342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214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학습터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342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214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5468206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사회①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37418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342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234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214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6017266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학습터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과학탐구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생명과학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II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대단원명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13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818872"/>
                  </a:ext>
                </a:extLst>
              </a:tr>
            </a:tbl>
          </a:graphicData>
        </a:graphic>
      </p:graphicFrame>
      <p:cxnSp>
        <p:nvCxnSpPr>
          <p:cNvPr id="129" name="직선 연결선 128">
            <a:extLst>
              <a:ext uri="{FF2B5EF4-FFF2-40B4-BE49-F238E27FC236}">
                <a16:creationId xmlns:a16="http://schemas.microsoft.com/office/drawing/2014/main" id="{F927FF45-C6A3-35CE-400B-96661C5B85FF}"/>
              </a:ext>
            </a:extLst>
          </p:cNvPr>
          <p:cNvCxnSpPr>
            <a:cxnSpLocks/>
          </p:cNvCxnSpPr>
          <p:nvPr/>
        </p:nvCxnSpPr>
        <p:spPr>
          <a:xfrm>
            <a:off x="1353132" y="3998298"/>
            <a:ext cx="0" cy="260222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91CFC7A6-5ADD-C2A0-868A-2CCE0A06F9B5}"/>
              </a:ext>
            </a:extLst>
          </p:cNvPr>
          <p:cNvSpPr/>
          <p:nvPr/>
        </p:nvSpPr>
        <p:spPr>
          <a:xfrm>
            <a:off x="12414042" y="2806798"/>
            <a:ext cx="1062970" cy="57783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과목분류 오름차순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과목분류 내림차순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B07F7A03-11CB-6A0A-ED5D-4E875F7C986D}"/>
              </a:ext>
            </a:extLst>
          </p:cNvPr>
          <p:cNvGrpSpPr/>
          <p:nvPr/>
        </p:nvGrpSpPr>
        <p:grpSpPr>
          <a:xfrm>
            <a:off x="301865" y="5606751"/>
            <a:ext cx="8460479" cy="74312"/>
            <a:chOff x="313561" y="3532494"/>
            <a:chExt cx="9663825" cy="84019"/>
          </a:xfrm>
        </p:grpSpPr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A5AFAA3C-5C77-F6CA-84AD-37A922A90030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67" name="Cutout">
                <a:extLst>
                  <a:ext uri="{FF2B5EF4-FFF2-40B4-BE49-F238E27FC236}">
                    <a16:creationId xmlns:a16="http://schemas.microsoft.com/office/drawing/2014/main" id="{D8A97B3A-7C1C-6A8C-2B13-EFBB2317576D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5" name="Fill">
                  <a:extLst>
                    <a:ext uri="{FF2B5EF4-FFF2-40B4-BE49-F238E27FC236}">
                      <a16:creationId xmlns:a16="http://schemas.microsoft.com/office/drawing/2014/main" id="{B450FB42-83D7-DE6C-D218-26300D4C30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Border">
                  <a:extLst>
                    <a:ext uri="{FF2B5EF4-FFF2-40B4-BE49-F238E27FC236}">
                      <a16:creationId xmlns:a16="http://schemas.microsoft.com/office/drawing/2014/main" id="{4DCE47FD-66EB-F2BE-E921-FFDAFB0079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9" name="Cutout">
                <a:extLst>
                  <a:ext uri="{FF2B5EF4-FFF2-40B4-BE49-F238E27FC236}">
                    <a16:creationId xmlns:a16="http://schemas.microsoft.com/office/drawing/2014/main" id="{B29E7AD5-60B8-8E2A-66C6-F18BCCA95C7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3" name="Fill">
                  <a:extLst>
                    <a:ext uri="{FF2B5EF4-FFF2-40B4-BE49-F238E27FC236}">
                      <a16:creationId xmlns:a16="http://schemas.microsoft.com/office/drawing/2014/main" id="{8E490F99-1360-3056-5414-5A73C1AF8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Border">
                  <a:extLst>
                    <a:ext uri="{FF2B5EF4-FFF2-40B4-BE49-F238E27FC236}">
                      <a16:creationId xmlns:a16="http://schemas.microsoft.com/office/drawing/2014/main" id="{80C1154A-C82F-7E97-E400-3DF859EE281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0" name="Cutout">
                <a:extLst>
                  <a:ext uri="{FF2B5EF4-FFF2-40B4-BE49-F238E27FC236}">
                    <a16:creationId xmlns:a16="http://schemas.microsoft.com/office/drawing/2014/main" id="{D4F5A6F5-9E7C-AD31-8363-4A8978C1D8A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1" name="Fill">
                  <a:extLst>
                    <a:ext uri="{FF2B5EF4-FFF2-40B4-BE49-F238E27FC236}">
                      <a16:creationId xmlns:a16="http://schemas.microsoft.com/office/drawing/2014/main" id="{E9F9FDE3-933E-27B7-DAF3-42668D586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Border">
                  <a:extLst>
                    <a:ext uri="{FF2B5EF4-FFF2-40B4-BE49-F238E27FC236}">
                      <a16:creationId xmlns:a16="http://schemas.microsoft.com/office/drawing/2014/main" id="{34B53015-90C4-930F-DA5B-2C1C8F57EA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A46AB4EE-3C62-7D05-45AE-1055A275695C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9" name="Cutout">
                <a:extLst>
                  <a:ext uri="{FF2B5EF4-FFF2-40B4-BE49-F238E27FC236}">
                    <a16:creationId xmlns:a16="http://schemas.microsoft.com/office/drawing/2014/main" id="{6FB0CDA9-AE19-8DFF-B2BD-A2C5AF5717A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9" name="Fill">
                  <a:extLst>
                    <a:ext uri="{FF2B5EF4-FFF2-40B4-BE49-F238E27FC236}">
                      <a16:creationId xmlns:a16="http://schemas.microsoft.com/office/drawing/2014/main" id="{3B9CFC3B-BFF5-19E4-DB0D-4A474843E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Border">
                  <a:extLst>
                    <a:ext uri="{FF2B5EF4-FFF2-40B4-BE49-F238E27FC236}">
                      <a16:creationId xmlns:a16="http://schemas.microsoft.com/office/drawing/2014/main" id="{809C87B9-F3E5-10EA-F2E7-703C25DEC1B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0" name="Cutout">
                <a:extLst>
                  <a:ext uri="{FF2B5EF4-FFF2-40B4-BE49-F238E27FC236}">
                    <a16:creationId xmlns:a16="http://schemas.microsoft.com/office/drawing/2014/main" id="{B9CDB87C-5381-7435-015F-9EAF1423D96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6" name="Fill">
                  <a:extLst>
                    <a:ext uri="{FF2B5EF4-FFF2-40B4-BE49-F238E27FC236}">
                      <a16:creationId xmlns:a16="http://schemas.microsoft.com/office/drawing/2014/main" id="{90B9C070-0D59-F772-4DFA-A5A89B257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Border">
                  <a:extLst>
                    <a:ext uri="{FF2B5EF4-FFF2-40B4-BE49-F238E27FC236}">
                      <a16:creationId xmlns:a16="http://schemas.microsoft.com/office/drawing/2014/main" id="{E20C6E1A-EB4B-FC0C-C1F1-11D20537F95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1" name="Cutout">
                <a:extLst>
                  <a:ext uri="{FF2B5EF4-FFF2-40B4-BE49-F238E27FC236}">
                    <a16:creationId xmlns:a16="http://schemas.microsoft.com/office/drawing/2014/main" id="{F4C79897-E98E-68BF-4768-8C92E528E40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2" name="Fill">
                  <a:extLst>
                    <a:ext uri="{FF2B5EF4-FFF2-40B4-BE49-F238E27FC236}">
                      <a16:creationId xmlns:a16="http://schemas.microsoft.com/office/drawing/2014/main" id="{25B1688C-D8AB-36F2-D3CF-B5985CEBF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Border">
                  <a:extLst>
                    <a:ext uri="{FF2B5EF4-FFF2-40B4-BE49-F238E27FC236}">
                      <a16:creationId xmlns:a16="http://schemas.microsoft.com/office/drawing/2014/main" id="{01202F63-7675-6A6D-A248-A386878E4AC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DCDD93C7-9CAC-39E8-C53E-BF6D91F9B9C9}"/>
                </a:ext>
              </a:extLst>
            </p:cNvPr>
            <p:cNvGrpSpPr/>
            <p:nvPr/>
          </p:nvGrpSpPr>
          <p:grpSpPr>
            <a:xfrm>
              <a:off x="7559313" y="3532494"/>
              <a:ext cx="2418073" cy="84018"/>
              <a:chOff x="260328" y="6132794"/>
              <a:chExt cx="3729854" cy="84018"/>
            </a:xfrm>
          </p:grpSpPr>
          <p:grpSp>
            <p:nvGrpSpPr>
              <p:cNvPr id="138" name="Cutout">
                <a:extLst>
                  <a:ext uri="{FF2B5EF4-FFF2-40B4-BE49-F238E27FC236}">
                    <a16:creationId xmlns:a16="http://schemas.microsoft.com/office/drawing/2014/main" id="{F24815C4-A6F2-A0B8-D3D3-48FA050F387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7" name="Fill">
                  <a:extLst>
                    <a:ext uri="{FF2B5EF4-FFF2-40B4-BE49-F238E27FC236}">
                      <a16:creationId xmlns:a16="http://schemas.microsoft.com/office/drawing/2014/main" id="{9A3F8408-77AB-CA98-A64F-37FBDADB1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Border">
                  <a:extLst>
                    <a:ext uri="{FF2B5EF4-FFF2-40B4-BE49-F238E27FC236}">
                      <a16:creationId xmlns:a16="http://schemas.microsoft.com/office/drawing/2014/main" id="{17C159F5-B938-CB78-AA54-494650A0784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9" name="Cutout">
                <a:extLst>
                  <a:ext uri="{FF2B5EF4-FFF2-40B4-BE49-F238E27FC236}">
                    <a16:creationId xmlns:a16="http://schemas.microsoft.com/office/drawing/2014/main" id="{DB3C2E52-488F-D4FD-52B1-6EC17EF946FF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5" name="Fill">
                  <a:extLst>
                    <a:ext uri="{FF2B5EF4-FFF2-40B4-BE49-F238E27FC236}">
                      <a16:creationId xmlns:a16="http://schemas.microsoft.com/office/drawing/2014/main" id="{E3D05A15-E719-5106-23C4-B60F2E9904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Border">
                  <a:extLst>
                    <a:ext uri="{FF2B5EF4-FFF2-40B4-BE49-F238E27FC236}">
                      <a16:creationId xmlns:a16="http://schemas.microsoft.com/office/drawing/2014/main" id="{6705DC0B-89BD-966F-EC4C-9B4751A47C1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83" name="직사각형 182">
            <a:extLst>
              <a:ext uri="{FF2B5EF4-FFF2-40B4-BE49-F238E27FC236}">
                <a16:creationId xmlns:a16="http://schemas.microsoft.com/office/drawing/2014/main" id="{5304C7E0-8198-AD8A-BC64-844C4E9F27CD}"/>
              </a:ext>
            </a:extLst>
          </p:cNvPr>
          <p:cNvSpPr/>
          <p:nvPr/>
        </p:nvSpPr>
        <p:spPr>
          <a:xfrm>
            <a:off x="443100" y="3974485"/>
            <a:ext cx="2764920" cy="297211"/>
          </a:xfrm>
          <a:prstGeom prst="rect">
            <a:avLst/>
          </a:prstGeom>
          <a:noFill/>
          <a:ln>
            <a:solidFill>
              <a:schemeClr val="accent5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7" name="타원 406">
            <a:extLst>
              <a:ext uri="{FF2B5EF4-FFF2-40B4-BE49-F238E27FC236}">
                <a16:creationId xmlns:a16="http://schemas.microsoft.com/office/drawing/2014/main" id="{E5BBB67C-7BAB-6BF0-174C-61D7AF1479B2}"/>
              </a:ext>
            </a:extLst>
          </p:cNvPr>
          <p:cNvSpPr/>
          <p:nvPr/>
        </p:nvSpPr>
        <p:spPr>
          <a:xfrm>
            <a:off x="369366" y="394231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53FBA673-F672-ABBC-5C3E-916BC9B2AB60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8DF4CA2C-C20E-6637-C072-8E60CE63543E}"/>
              </a:ext>
            </a:extLst>
          </p:cNvPr>
          <p:cNvSpPr/>
          <p:nvPr/>
        </p:nvSpPr>
        <p:spPr>
          <a:xfrm>
            <a:off x="6897117" y="9575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4898565F-AE92-C446-6551-EC6BD3D8AD3C}"/>
              </a:ext>
            </a:extLst>
          </p:cNvPr>
          <p:cNvSpPr/>
          <p:nvPr/>
        </p:nvSpPr>
        <p:spPr>
          <a:xfrm>
            <a:off x="3193063" y="392741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DD4676C7-7DF3-6A67-4193-D67398A8B3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869586"/>
              </p:ext>
            </p:extLst>
          </p:nvPr>
        </p:nvGraphicFramePr>
        <p:xfrm>
          <a:off x="484916" y="2151776"/>
          <a:ext cx="8050029" cy="1084057"/>
        </p:xfrm>
        <a:graphic>
          <a:graphicData uri="http://schemas.openxmlformats.org/drawingml/2006/table">
            <a:tbl>
              <a:tblPr/>
              <a:tblGrid>
                <a:gridCol w="1232642">
                  <a:extLst>
                    <a:ext uri="{9D8B030D-6E8A-4147-A177-3AD203B41FA5}">
                      <a16:colId xmlns:a16="http://schemas.microsoft.com/office/drawing/2014/main" val="688536432"/>
                    </a:ext>
                  </a:extLst>
                </a:gridCol>
                <a:gridCol w="1755461">
                  <a:extLst>
                    <a:ext uri="{9D8B030D-6E8A-4147-A177-3AD203B41FA5}">
                      <a16:colId xmlns:a16="http://schemas.microsoft.com/office/drawing/2014/main" val="1928005861"/>
                    </a:ext>
                  </a:extLst>
                </a:gridCol>
                <a:gridCol w="1755461">
                  <a:extLst>
                    <a:ext uri="{9D8B030D-6E8A-4147-A177-3AD203B41FA5}">
                      <a16:colId xmlns:a16="http://schemas.microsoft.com/office/drawing/2014/main" val="1950745409"/>
                    </a:ext>
                  </a:extLst>
                </a:gridCol>
                <a:gridCol w="1755461">
                  <a:extLst>
                    <a:ext uri="{9D8B030D-6E8A-4147-A177-3AD203B41FA5}">
                      <a16:colId xmlns:a16="http://schemas.microsoft.com/office/drawing/2014/main" val="3881001234"/>
                    </a:ext>
                  </a:extLst>
                </a:gridCol>
                <a:gridCol w="1551004">
                  <a:extLst>
                    <a:ext uri="{9D8B030D-6E8A-4147-A177-3AD203B41FA5}">
                      <a16:colId xmlns:a16="http://schemas.microsoft.com/office/drawing/2014/main" val="894037086"/>
                    </a:ext>
                  </a:extLst>
                </a:gridCol>
              </a:tblGrid>
              <a:tr h="2502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CP</a:t>
                      </a:r>
                      <a:r>
                        <a:rPr lang="ko-KR" altLang="en-US" sz="700" dirty="0"/>
                        <a:t>사명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초등학교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중학교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고등학교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/>
                        <a:t>합계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303190"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33,810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 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39,690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73,500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147,000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303190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학습터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681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 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799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1,480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2,960 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227392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34,491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40,489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74,980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149,960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5468206"/>
                  </a:ext>
                </a:extLst>
              </a:tr>
            </a:tbl>
          </a:graphicData>
        </a:graphic>
      </p:graphicFrame>
      <p:graphicFrame>
        <p:nvGraphicFramePr>
          <p:cNvPr id="60" name="표 59">
            <a:extLst>
              <a:ext uri="{FF2B5EF4-FFF2-40B4-BE49-F238E27FC236}">
                <a16:creationId xmlns:a16="http://schemas.microsoft.com/office/drawing/2014/main" id="{D2FBF40C-9AE4-2782-81CC-0EA6640BB4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3944172"/>
              </p:ext>
            </p:extLst>
          </p:nvPr>
        </p:nvGraphicFramePr>
        <p:xfrm>
          <a:off x="484916" y="1801588"/>
          <a:ext cx="1088578" cy="237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4289">
                  <a:extLst>
                    <a:ext uri="{9D8B030D-6E8A-4147-A177-3AD203B41FA5}">
                      <a16:colId xmlns:a16="http://schemas.microsoft.com/office/drawing/2014/main" val="974512555"/>
                    </a:ext>
                  </a:extLst>
                </a:gridCol>
                <a:gridCol w="544289">
                  <a:extLst>
                    <a:ext uri="{9D8B030D-6E8A-4147-A177-3AD203B41FA5}">
                      <a16:colId xmlns:a16="http://schemas.microsoft.com/office/drawing/2014/main" val="1203882187"/>
                    </a:ext>
                  </a:extLst>
                </a:gridCol>
              </a:tblGrid>
              <a:tr h="2379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영상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dirty="0">
                          <a:solidFill>
                            <a:schemeClr val="tx1"/>
                          </a:solidFill>
                        </a:rPr>
                        <a:t>문항</a:t>
                      </a: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8667197"/>
                  </a:ext>
                </a:extLst>
              </a:tr>
            </a:tbl>
          </a:graphicData>
        </a:graphic>
      </p:graphicFrame>
      <p:sp>
        <p:nvSpPr>
          <p:cNvPr id="182" name="타원 181">
            <a:extLst>
              <a:ext uri="{FF2B5EF4-FFF2-40B4-BE49-F238E27FC236}">
                <a16:creationId xmlns:a16="http://schemas.microsoft.com/office/drawing/2014/main" id="{1816A4C4-AE61-B1CA-ABD2-84D6564B4EED}"/>
              </a:ext>
            </a:extLst>
          </p:cNvPr>
          <p:cNvSpPr/>
          <p:nvPr/>
        </p:nvSpPr>
        <p:spPr>
          <a:xfrm>
            <a:off x="416184" y="174723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5" name="타원 184">
            <a:extLst>
              <a:ext uri="{FF2B5EF4-FFF2-40B4-BE49-F238E27FC236}">
                <a16:creationId xmlns:a16="http://schemas.microsoft.com/office/drawing/2014/main" id="{D21EF96C-3051-CCF8-994A-C5F4AF0473E4}"/>
              </a:ext>
            </a:extLst>
          </p:cNvPr>
          <p:cNvSpPr/>
          <p:nvPr/>
        </p:nvSpPr>
        <p:spPr>
          <a:xfrm>
            <a:off x="399938" y="208647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86" name="표 185">
            <a:extLst>
              <a:ext uri="{FF2B5EF4-FFF2-40B4-BE49-F238E27FC236}">
                <a16:creationId xmlns:a16="http://schemas.microsoft.com/office/drawing/2014/main" id="{07E93299-B5D4-F63C-112E-A2DFC2CBB4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7003999"/>
              </p:ext>
            </p:extLst>
          </p:nvPr>
        </p:nvGraphicFramePr>
        <p:xfrm>
          <a:off x="12102127" y="4998751"/>
          <a:ext cx="3037052" cy="1104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1396867549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3230917313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시점 조회한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&lt;7&gt;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내용이 엑셀로 다운로드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포함되어야 함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CP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sngStrike" cap="none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b="1" u="none" strike="sngStrike" cap="none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ID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영상명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클릭수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배포수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시청완료 학생수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197646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 집계 기준 일자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접근 시점에 제공하는 통계의 집계 기준 일자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YYYY-MM-DD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메뉴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내에서 탭 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7414293"/>
                  </a:ext>
                </a:extLst>
              </a:tr>
            </a:tbl>
          </a:graphicData>
        </a:graphic>
      </p:graphicFrame>
      <p:graphicFrame>
        <p:nvGraphicFramePr>
          <p:cNvPr id="187" name="Google Shape;548;p12">
            <a:extLst>
              <a:ext uri="{FF2B5EF4-FFF2-40B4-BE49-F238E27FC236}">
                <a16:creationId xmlns:a16="http://schemas.microsoft.com/office/drawing/2014/main" id="{556253FE-5C17-3573-16FB-519B6B9192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516870"/>
              </p:ext>
            </p:extLst>
          </p:nvPr>
        </p:nvGraphicFramePr>
        <p:xfrm>
          <a:off x="12194768" y="0"/>
          <a:ext cx="1887100" cy="9780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그래프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도넛형 그래프 → 테이블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학교급별 등록 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과목별 등록 수 내용 정의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5845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CP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사명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커넥트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에듀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엑셀 다운로드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436586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14F05C1C-5413-6AEC-AC00-9E3F4216A425}"/>
              </a:ext>
            </a:extLst>
          </p:cNvPr>
          <p:cNvSpPr/>
          <p:nvPr/>
        </p:nvSpPr>
        <p:spPr>
          <a:xfrm>
            <a:off x="7688033" y="3511976"/>
            <a:ext cx="1037631" cy="352308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/>
              <a:t>DELETE v.3.2.1</a:t>
            </a:r>
            <a:endParaRPr lang="ko-KR" altLang="en-US" sz="900" dirty="0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4B9AABCC-4D7C-E60D-55C5-D67B07D41AE0}"/>
              </a:ext>
            </a:extLst>
          </p:cNvPr>
          <p:cNvSpPr/>
          <p:nvPr/>
        </p:nvSpPr>
        <p:spPr>
          <a:xfrm>
            <a:off x="12090160" y="4998750"/>
            <a:ext cx="3037052" cy="607999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/>
              <a:t>DELETE v.3.2.1</a:t>
            </a:r>
            <a:endParaRPr lang="ko-KR" altLang="en-US" sz="900" dirty="0"/>
          </a:p>
        </p:txBody>
      </p:sp>
    </p:spTree>
    <p:extLst>
      <p:ext uri="{BB962C8B-B14F-4D97-AF65-F5344CB8AC3E}">
        <p14:creationId xmlns:p14="http://schemas.microsoft.com/office/powerpoint/2010/main" val="74991577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439923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BO-K-STA-004c(2/2)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통계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외부 콘텐츠</a:t>
                      </a:r>
                      <a:r>
                        <a:rPr lang="en-US" altLang="ko-KR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3080094"/>
              </p:ext>
            </p:extLst>
          </p:nvPr>
        </p:nvGraphicFramePr>
        <p:xfrm>
          <a:off x="9042400" y="1320882"/>
          <a:ext cx="3037052" cy="5872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4210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화면은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없고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 시점 등록되어 있는 모든 외부 콘텐츠의 누적 정보를 제공합니다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48033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(CP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기능과 관계 없이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 필터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내용에 해당하는 데이터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CP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EBS  </a:t>
                      </a:r>
                      <a:r>
                        <a:rPr lang="en-US" altLang="ko-KR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현재 </a:t>
                      </a:r>
                      <a:r>
                        <a:rPr lang="en-US" altLang="ko-KR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EBS </a:t>
                      </a:r>
                      <a:r>
                        <a:rPr lang="ko-KR" altLang="en-US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단독</a:t>
                      </a:r>
                      <a:r>
                        <a:rPr lang="en-US" altLang="ko-KR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추후 추가될 수 있음</a:t>
                      </a:r>
                      <a:r>
                        <a:rPr lang="en-US" altLang="ko-KR" sz="700" b="1" i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 선택 시 해당하는 학년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1~6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-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미 선택 시 비활성화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교과과정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학년에 해당하는 과목명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1, 2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역사②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역사②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사회탐구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과학탐구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한국사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470845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문항 등록 및 이용 현황 정보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대단원명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중단원명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 입력 상태로 검색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alert. “</a:t>
                      </a:r>
                      <a:r>
                        <a:rPr lang="ko-KR" altLang="en-US" sz="700" b="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적용 후 검색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필터 결과 내에서 검색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1993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문항 등록 및 이용 현황 정보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외부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현황 정보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정렬방식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과목분류 오름차순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항목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CP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EBS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추후 추가될 수 있음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1~6 / 1~3 / -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고등은 학년 정보 없음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과목명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상세과목명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글자수가 영역을 초과할 시 말줄임표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난이도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각각 심화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개념에 해당하는 문항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현황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팝업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en" altLang="x-none" sz="700" dirty="0"/>
                        <a:t>BO-K-STA-004c-1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문항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현황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accent2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24116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시점 조회한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내용이 엑셀로 다운로드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CP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난이도 별 </a:t>
                      </a:r>
                      <a:r>
                        <a:rPr lang="ko-KR" altLang="en-US" sz="700" u="none" strike="sng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문항수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현황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내용은 미 포함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581580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388" name="직선 연결선 387">
            <a:extLst>
              <a:ext uri="{FF2B5EF4-FFF2-40B4-BE49-F238E27FC236}">
                <a16:creationId xmlns:a16="http://schemas.microsoft.com/office/drawing/2014/main" id="{70825126-9D48-FBFB-D116-7280BD3EC4AC}"/>
              </a:ext>
            </a:extLst>
          </p:cNvPr>
          <p:cNvCxnSpPr/>
          <p:nvPr/>
        </p:nvCxnSpPr>
        <p:spPr>
          <a:xfrm>
            <a:off x="390973" y="1233958"/>
            <a:ext cx="8237916" cy="0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C017FB9-2CCE-1145-E28D-ABBBD86096C3}"/>
              </a:ext>
            </a:extLst>
          </p:cNvPr>
          <p:cNvSpPr txBox="1"/>
          <p:nvPr/>
        </p:nvSpPr>
        <p:spPr>
          <a:xfrm>
            <a:off x="715725" y="1409206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진단</a:t>
            </a:r>
            <a:endParaRPr lang="x-none" altLang="en-US" dirty="0"/>
          </a:p>
        </p:txBody>
      </p:sp>
      <p:cxnSp>
        <p:nvCxnSpPr>
          <p:cNvPr id="54" name="직선 연결선[R] 4">
            <a:extLst>
              <a:ext uri="{FF2B5EF4-FFF2-40B4-BE49-F238E27FC236}">
                <a16:creationId xmlns:a16="http://schemas.microsoft.com/office/drawing/2014/main" id="{E2DF8344-4043-5752-209D-AF1C8B1D5E16}"/>
              </a:ext>
            </a:extLst>
          </p:cNvPr>
          <p:cNvCxnSpPr/>
          <p:nvPr/>
        </p:nvCxnSpPr>
        <p:spPr>
          <a:xfrm>
            <a:off x="1260925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4">
            <a:extLst>
              <a:ext uri="{FF2B5EF4-FFF2-40B4-BE49-F238E27FC236}">
                <a16:creationId xmlns:a16="http://schemas.microsoft.com/office/drawing/2014/main" id="{67727C6D-57C4-AD14-975F-7E21D90BC3B6}"/>
              </a:ext>
            </a:extLst>
          </p:cNvPr>
          <p:cNvCxnSpPr>
            <a:cxnSpLocks/>
          </p:cNvCxnSpPr>
          <p:nvPr/>
        </p:nvCxnSpPr>
        <p:spPr>
          <a:xfrm>
            <a:off x="393700" y="1600069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제목 10">
            <a:extLst>
              <a:ext uri="{FF2B5EF4-FFF2-40B4-BE49-F238E27FC236}">
                <a16:creationId xmlns:a16="http://schemas.microsoft.com/office/drawing/2014/main" id="{34372B7F-F16D-38A3-3C07-ADB71898DC7A}"/>
              </a:ext>
            </a:extLst>
          </p:cNvPr>
          <p:cNvSpPr txBox="1">
            <a:spLocks/>
          </p:cNvSpPr>
          <p:nvPr/>
        </p:nvSpPr>
        <p:spPr>
          <a:xfrm>
            <a:off x="1697948" y="1407050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콘텐츠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BCF097E-F926-6734-C08C-926C07B34B99}"/>
              </a:ext>
            </a:extLst>
          </p:cNvPr>
          <p:cNvSpPr txBox="1"/>
          <p:nvPr/>
        </p:nvSpPr>
        <p:spPr>
          <a:xfrm>
            <a:off x="390972" y="981442"/>
            <a:ext cx="1088577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진단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콘텐츠 통계</a:t>
            </a:r>
            <a:endParaRPr kumimoji="1" lang="x-none" altLang="en-US" sz="1000" b="1" dirty="0"/>
          </a:p>
        </p:txBody>
      </p:sp>
      <p:cxnSp>
        <p:nvCxnSpPr>
          <p:cNvPr id="22" name="직선 연결선[R] 4">
            <a:extLst>
              <a:ext uri="{FF2B5EF4-FFF2-40B4-BE49-F238E27FC236}">
                <a16:creationId xmlns:a16="http://schemas.microsoft.com/office/drawing/2014/main" id="{F8B1CA8C-18CF-A0F2-D08C-6E82A0A85047}"/>
              </a:ext>
            </a:extLst>
          </p:cNvPr>
          <p:cNvCxnSpPr/>
          <p:nvPr/>
        </p:nvCxnSpPr>
        <p:spPr>
          <a:xfrm>
            <a:off x="2441922" y="1390910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111">
            <a:extLst>
              <a:ext uri="{FF2B5EF4-FFF2-40B4-BE49-F238E27FC236}">
                <a16:creationId xmlns:a16="http://schemas.microsoft.com/office/drawing/2014/main" id="{16F7D904-2DEE-B53D-21C3-4E5B8ECF8527}"/>
              </a:ext>
            </a:extLst>
          </p:cNvPr>
          <p:cNvCxnSpPr>
            <a:cxnSpLocks/>
          </p:cNvCxnSpPr>
          <p:nvPr/>
        </p:nvCxnSpPr>
        <p:spPr>
          <a:xfrm>
            <a:off x="2764666" y="1600069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제목 10">
            <a:extLst>
              <a:ext uri="{FF2B5EF4-FFF2-40B4-BE49-F238E27FC236}">
                <a16:creationId xmlns:a16="http://schemas.microsoft.com/office/drawing/2014/main" id="{38F009A9-DC1E-6D5F-6193-12D694E88904}"/>
              </a:ext>
            </a:extLst>
          </p:cNvPr>
          <p:cNvSpPr txBox="1">
            <a:spLocks/>
          </p:cNvSpPr>
          <p:nvPr/>
        </p:nvSpPr>
        <p:spPr>
          <a:xfrm>
            <a:off x="2757919" y="1407050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 dirty="0">
                <a:latin typeface="+mn-ea"/>
                <a:ea typeface="+mn-ea"/>
              </a:rPr>
              <a:t>외부 콘텐츠</a:t>
            </a:r>
          </a:p>
        </p:txBody>
      </p:sp>
      <p:graphicFrame>
        <p:nvGraphicFramePr>
          <p:cNvPr id="398" name="표 397">
            <a:extLst>
              <a:ext uri="{FF2B5EF4-FFF2-40B4-BE49-F238E27FC236}">
                <a16:creationId xmlns:a16="http://schemas.microsoft.com/office/drawing/2014/main" id="{6CB8D322-EE2B-3AFB-AF0E-9DAF26BF08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9587730"/>
              </p:ext>
            </p:extLst>
          </p:nvPr>
        </p:nvGraphicFramePr>
        <p:xfrm>
          <a:off x="398937" y="2860503"/>
          <a:ext cx="8241825" cy="2353345"/>
        </p:xfrm>
        <a:graphic>
          <a:graphicData uri="http://schemas.openxmlformats.org/drawingml/2006/table">
            <a:tbl>
              <a:tblPr/>
              <a:tblGrid>
                <a:gridCol w="645004">
                  <a:extLst>
                    <a:ext uri="{9D8B030D-6E8A-4147-A177-3AD203B41FA5}">
                      <a16:colId xmlns:a16="http://schemas.microsoft.com/office/drawing/2014/main" val="688536432"/>
                    </a:ext>
                  </a:extLst>
                </a:gridCol>
                <a:gridCol w="579120">
                  <a:extLst>
                    <a:ext uri="{9D8B030D-6E8A-4147-A177-3AD203B41FA5}">
                      <a16:colId xmlns:a16="http://schemas.microsoft.com/office/drawing/2014/main" val="119180669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3897028448"/>
                    </a:ext>
                  </a:extLst>
                </a:gridCol>
                <a:gridCol w="502920">
                  <a:extLst>
                    <a:ext uri="{9D8B030D-6E8A-4147-A177-3AD203B41FA5}">
                      <a16:colId xmlns:a16="http://schemas.microsoft.com/office/drawing/2014/main" val="1050848619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1355726798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67929886"/>
                    </a:ext>
                  </a:extLst>
                </a:gridCol>
                <a:gridCol w="1318260">
                  <a:extLst>
                    <a:ext uri="{9D8B030D-6E8A-4147-A177-3AD203B41FA5}">
                      <a16:colId xmlns:a16="http://schemas.microsoft.com/office/drawing/2014/main" val="4089870766"/>
                    </a:ext>
                  </a:extLst>
                </a:gridCol>
                <a:gridCol w="1358887">
                  <a:extLst>
                    <a:ext uri="{9D8B030D-6E8A-4147-A177-3AD203B41FA5}">
                      <a16:colId xmlns:a16="http://schemas.microsoft.com/office/drawing/2014/main" val="1759365377"/>
                    </a:ext>
                  </a:extLst>
                </a:gridCol>
                <a:gridCol w="290670">
                  <a:extLst>
                    <a:ext uri="{9D8B030D-6E8A-4147-A177-3AD203B41FA5}">
                      <a16:colId xmlns:a16="http://schemas.microsoft.com/office/drawing/2014/main" val="897590024"/>
                    </a:ext>
                  </a:extLst>
                </a:gridCol>
                <a:gridCol w="290670">
                  <a:extLst>
                    <a:ext uri="{9D8B030D-6E8A-4147-A177-3AD203B41FA5}">
                      <a16:colId xmlns:a16="http://schemas.microsoft.com/office/drawing/2014/main" val="980528086"/>
                    </a:ext>
                  </a:extLst>
                </a:gridCol>
                <a:gridCol w="309429">
                  <a:extLst>
                    <a:ext uri="{9D8B030D-6E8A-4147-A177-3AD203B41FA5}">
                      <a16:colId xmlns:a16="http://schemas.microsoft.com/office/drawing/2014/main" val="2104220305"/>
                    </a:ext>
                  </a:extLst>
                </a:gridCol>
                <a:gridCol w="470365">
                  <a:extLst>
                    <a:ext uri="{9D8B030D-6E8A-4147-A177-3AD203B41FA5}">
                      <a16:colId xmlns:a16="http://schemas.microsoft.com/office/drawing/2014/main" val="9645754"/>
                    </a:ext>
                  </a:extLst>
                </a:gridCol>
              </a:tblGrid>
              <a:tr h="15240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CP</a:t>
                      </a:r>
                      <a:r>
                        <a:rPr lang="ko-KR" altLang="en-US" sz="700" dirty="0"/>
                        <a:t>사명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교과과정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학년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상세과목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대단원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/>
                        <a:t>중단원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소단원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난이도 별</a:t>
                      </a:r>
                      <a:endParaRPr lang="en-US" altLang="ko-KR" sz="700" dirty="0"/>
                    </a:p>
                    <a:p>
                      <a:pPr algn="ctr" latinLnBrk="1"/>
                      <a:r>
                        <a:rPr lang="ko-KR" altLang="en-US" sz="700" dirty="0" err="1"/>
                        <a:t>문항수</a:t>
                      </a:r>
                      <a:endParaRPr lang="ko-KR" altLang="en-US" sz="700" dirty="0"/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이용</a:t>
                      </a:r>
                      <a:endParaRPr lang="en-US" altLang="ko-KR" sz="700" dirty="0"/>
                    </a:p>
                    <a:p>
                      <a:pPr algn="ctr" latinLnBrk="1"/>
                      <a:r>
                        <a:rPr lang="ko-KR" altLang="en-US" sz="700" dirty="0"/>
                        <a:t>현황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684376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심화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응용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개념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59652694"/>
                  </a:ext>
                </a:extLst>
              </a:tr>
              <a:tr h="165391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EBS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6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341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512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sng" strike="noStrike" dirty="0">
                          <a:solidFill>
                            <a:schemeClr val="accent5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이용 현황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76316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513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6575325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국어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언어와 매체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언어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341340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513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642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23341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사회①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2023179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513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942743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사회탐구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윤리와 사상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753673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513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642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6176326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사회①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  <a:endParaRPr kumimoji="0" lang="ko-KR" altLang="en-US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B9BD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18654"/>
                  </a:ext>
                </a:extLst>
              </a:tr>
              <a:tr h="18722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EBS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중등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과학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중단원명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소단원명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15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 초과 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531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현황</a:t>
                      </a:r>
                    </a:p>
                  </a:txBody>
                  <a:tcPr marL="36000" marR="36000" marT="8942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4414"/>
                  </a:ext>
                </a:extLst>
              </a:tr>
            </a:tbl>
          </a:graphicData>
        </a:graphic>
      </p:graphicFrame>
      <p:sp>
        <p:nvSpPr>
          <p:cNvPr id="401" name="TextBox 400">
            <a:extLst>
              <a:ext uri="{FF2B5EF4-FFF2-40B4-BE49-F238E27FC236}">
                <a16:creationId xmlns:a16="http://schemas.microsoft.com/office/drawing/2014/main" id="{DE70D8AB-48AB-6D23-BE79-95DCC5FB4D44}"/>
              </a:ext>
            </a:extLst>
          </p:cNvPr>
          <p:cNvSpPr txBox="1"/>
          <p:nvPr/>
        </p:nvSpPr>
        <p:spPr>
          <a:xfrm>
            <a:off x="449161" y="2074922"/>
            <a:ext cx="173605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콘텐츠</a:t>
            </a:r>
            <a:r>
              <a:rPr kumimoji="1" lang="en-US" altLang="ko-KR" sz="800" b="1" dirty="0"/>
              <a:t> - </a:t>
            </a:r>
            <a:r>
              <a:rPr kumimoji="1" lang="ko-KR" altLang="en-US" sz="800" b="1" dirty="0"/>
              <a:t>문항 등록 및 이용 현황 정보</a:t>
            </a:r>
            <a:endParaRPr kumimoji="1" lang="x-none" altLang="en-US" sz="800" b="1" dirty="0"/>
          </a:p>
        </p:txBody>
      </p:sp>
      <p:sp>
        <p:nvSpPr>
          <p:cNvPr id="406" name="Google Shape;877;p22">
            <a:extLst>
              <a:ext uri="{FF2B5EF4-FFF2-40B4-BE49-F238E27FC236}">
                <a16:creationId xmlns:a16="http://schemas.microsoft.com/office/drawing/2014/main" id="{B0B76B54-F1B9-CF6E-6A1D-B73768E07C25}"/>
              </a:ext>
            </a:extLst>
          </p:cNvPr>
          <p:cNvSpPr/>
          <p:nvPr/>
        </p:nvSpPr>
        <p:spPr>
          <a:xfrm>
            <a:off x="7917525" y="1959362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407" name="타원 406">
            <a:extLst>
              <a:ext uri="{FF2B5EF4-FFF2-40B4-BE49-F238E27FC236}">
                <a16:creationId xmlns:a16="http://schemas.microsoft.com/office/drawing/2014/main" id="{E5BBB67C-7BAB-6BF0-174C-61D7AF1479B2}"/>
              </a:ext>
            </a:extLst>
          </p:cNvPr>
          <p:cNvSpPr/>
          <p:nvPr/>
        </p:nvSpPr>
        <p:spPr>
          <a:xfrm>
            <a:off x="321360" y="20331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9" name="타원 408">
            <a:extLst>
              <a:ext uri="{FF2B5EF4-FFF2-40B4-BE49-F238E27FC236}">
                <a16:creationId xmlns:a16="http://schemas.microsoft.com/office/drawing/2014/main" id="{76E64D3D-7034-D141-0AD1-0FDF0EFB290F}"/>
              </a:ext>
            </a:extLst>
          </p:cNvPr>
          <p:cNvSpPr/>
          <p:nvPr/>
        </p:nvSpPr>
        <p:spPr>
          <a:xfrm>
            <a:off x="7825976" y="192237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E0278987-4D0A-2330-21F1-42B116D45F4D}"/>
              </a:ext>
            </a:extLst>
          </p:cNvPr>
          <p:cNvSpPr txBox="1"/>
          <p:nvPr/>
        </p:nvSpPr>
        <p:spPr>
          <a:xfrm>
            <a:off x="3143099" y="535189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CC87C9EC-5D31-D54B-D4CB-2D9CF3C2C035}"/>
              </a:ext>
            </a:extLst>
          </p:cNvPr>
          <p:cNvGrpSpPr/>
          <p:nvPr/>
        </p:nvGrpSpPr>
        <p:grpSpPr>
          <a:xfrm>
            <a:off x="-186252" y="1637328"/>
            <a:ext cx="9205784" cy="111324"/>
            <a:chOff x="313561" y="3532494"/>
            <a:chExt cx="10875376" cy="84019"/>
          </a:xfrm>
        </p:grpSpPr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A1C14CF-E2AB-2CE6-0131-2371A26F33DD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143" name="Cutout">
                <a:extLst>
                  <a:ext uri="{FF2B5EF4-FFF2-40B4-BE49-F238E27FC236}">
                    <a16:creationId xmlns:a16="http://schemas.microsoft.com/office/drawing/2014/main" id="{1BB240FC-169B-5845-2714-E7E29CD13F6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51" name="Fill">
                  <a:extLst>
                    <a:ext uri="{FF2B5EF4-FFF2-40B4-BE49-F238E27FC236}">
                      <a16:creationId xmlns:a16="http://schemas.microsoft.com/office/drawing/2014/main" id="{7D7DA153-6AE9-6FF2-90B0-BB4986439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Border">
                  <a:extLst>
                    <a:ext uri="{FF2B5EF4-FFF2-40B4-BE49-F238E27FC236}">
                      <a16:creationId xmlns:a16="http://schemas.microsoft.com/office/drawing/2014/main" id="{9DAB77AA-B562-482E-A286-30535FCDA2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Cutout">
                <a:extLst>
                  <a:ext uri="{FF2B5EF4-FFF2-40B4-BE49-F238E27FC236}">
                    <a16:creationId xmlns:a16="http://schemas.microsoft.com/office/drawing/2014/main" id="{361AADBB-E2DA-A7FD-8FC2-75A293C3BACF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9" name="Fill">
                  <a:extLst>
                    <a:ext uri="{FF2B5EF4-FFF2-40B4-BE49-F238E27FC236}">
                      <a16:creationId xmlns:a16="http://schemas.microsoft.com/office/drawing/2014/main" id="{57C6CB80-553E-AA10-E384-46CB9C71B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Border">
                  <a:extLst>
                    <a:ext uri="{FF2B5EF4-FFF2-40B4-BE49-F238E27FC236}">
                      <a16:creationId xmlns:a16="http://schemas.microsoft.com/office/drawing/2014/main" id="{BC1E074E-EF52-1C15-6347-37B7E79325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5" name="Cutout">
                <a:extLst>
                  <a:ext uri="{FF2B5EF4-FFF2-40B4-BE49-F238E27FC236}">
                    <a16:creationId xmlns:a16="http://schemas.microsoft.com/office/drawing/2014/main" id="{1086F58A-F8F5-4F89-9E12-80341E9F16A7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46" name="Fill">
                  <a:extLst>
                    <a:ext uri="{FF2B5EF4-FFF2-40B4-BE49-F238E27FC236}">
                      <a16:creationId xmlns:a16="http://schemas.microsoft.com/office/drawing/2014/main" id="{7543C10D-136F-F0F7-7D68-DC889B560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Border">
                  <a:extLst>
                    <a:ext uri="{FF2B5EF4-FFF2-40B4-BE49-F238E27FC236}">
                      <a16:creationId xmlns:a16="http://schemas.microsoft.com/office/drawing/2014/main" id="{DC4F13F2-A684-77E8-13D8-B5E1FF4030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D56F0086-A1A6-B59E-3928-CA87ECA4EF95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132" name="Cutout">
                <a:extLst>
                  <a:ext uri="{FF2B5EF4-FFF2-40B4-BE49-F238E27FC236}">
                    <a16:creationId xmlns:a16="http://schemas.microsoft.com/office/drawing/2014/main" id="{75397398-88CF-8370-D5CD-CC213B8C714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9" name="Fill">
                  <a:extLst>
                    <a:ext uri="{FF2B5EF4-FFF2-40B4-BE49-F238E27FC236}">
                      <a16:creationId xmlns:a16="http://schemas.microsoft.com/office/drawing/2014/main" id="{1DFEFCA9-2405-66EE-0165-81C54AB29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Border">
                  <a:extLst>
                    <a:ext uri="{FF2B5EF4-FFF2-40B4-BE49-F238E27FC236}">
                      <a16:creationId xmlns:a16="http://schemas.microsoft.com/office/drawing/2014/main" id="{38328C86-C26D-32A2-AED5-E76AB1C161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3" name="Cutout">
                <a:extLst>
                  <a:ext uri="{FF2B5EF4-FFF2-40B4-BE49-F238E27FC236}">
                    <a16:creationId xmlns:a16="http://schemas.microsoft.com/office/drawing/2014/main" id="{EF4B8121-23F4-0520-151F-502E39391281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7" name="Fill">
                  <a:extLst>
                    <a:ext uri="{FF2B5EF4-FFF2-40B4-BE49-F238E27FC236}">
                      <a16:creationId xmlns:a16="http://schemas.microsoft.com/office/drawing/2014/main" id="{FC9D3024-74E1-2090-4A24-9C2E6C1DE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Border">
                  <a:extLst>
                    <a:ext uri="{FF2B5EF4-FFF2-40B4-BE49-F238E27FC236}">
                      <a16:creationId xmlns:a16="http://schemas.microsoft.com/office/drawing/2014/main" id="{9CF251DD-B975-5F64-43E1-9F5973556B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4" name="Cutout">
                <a:extLst>
                  <a:ext uri="{FF2B5EF4-FFF2-40B4-BE49-F238E27FC236}">
                    <a16:creationId xmlns:a16="http://schemas.microsoft.com/office/drawing/2014/main" id="{C5017467-C7FD-CFBC-2BE2-326C555CBF8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5" name="Fill">
                  <a:extLst>
                    <a:ext uri="{FF2B5EF4-FFF2-40B4-BE49-F238E27FC236}">
                      <a16:creationId xmlns:a16="http://schemas.microsoft.com/office/drawing/2014/main" id="{B82649E3-46FA-C671-17D8-743DD977C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Border">
                  <a:extLst>
                    <a:ext uri="{FF2B5EF4-FFF2-40B4-BE49-F238E27FC236}">
                      <a16:creationId xmlns:a16="http://schemas.microsoft.com/office/drawing/2014/main" id="{40FCBCBF-7D43-5CB3-D6DB-B43909718F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4EF354C7-C018-75D6-CF77-6B86A3C7F820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59" name="Cutout">
                <a:extLst>
                  <a:ext uri="{FF2B5EF4-FFF2-40B4-BE49-F238E27FC236}">
                    <a16:creationId xmlns:a16="http://schemas.microsoft.com/office/drawing/2014/main" id="{8C9E5FFA-C799-DA06-BBC9-75C12470732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30" name="Fill">
                  <a:extLst>
                    <a:ext uri="{FF2B5EF4-FFF2-40B4-BE49-F238E27FC236}">
                      <a16:creationId xmlns:a16="http://schemas.microsoft.com/office/drawing/2014/main" id="{E9D0CA85-98EA-CE58-BEBE-258B9FC62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Border">
                  <a:extLst>
                    <a:ext uri="{FF2B5EF4-FFF2-40B4-BE49-F238E27FC236}">
                      <a16:creationId xmlns:a16="http://schemas.microsoft.com/office/drawing/2014/main" id="{3847808B-76FD-A094-DA43-036AE926E2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0" name="Cutout">
                <a:extLst>
                  <a:ext uri="{FF2B5EF4-FFF2-40B4-BE49-F238E27FC236}">
                    <a16:creationId xmlns:a16="http://schemas.microsoft.com/office/drawing/2014/main" id="{B3DF5851-1463-F621-BE29-AA9C28ED60E6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8" name="Fill">
                  <a:extLst>
                    <a:ext uri="{FF2B5EF4-FFF2-40B4-BE49-F238E27FC236}">
                      <a16:creationId xmlns:a16="http://schemas.microsoft.com/office/drawing/2014/main" id="{17D61AE5-48F7-51BC-1A7A-7C63E2B15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Border">
                  <a:extLst>
                    <a:ext uri="{FF2B5EF4-FFF2-40B4-BE49-F238E27FC236}">
                      <a16:creationId xmlns:a16="http://schemas.microsoft.com/office/drawing/2014/main" id="{0F71C412-40AE-0702-ECF9-60D1E9FA7A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1" name="Cutout">
                <a:extLst>
                  <a:ext uri="{FF2B5EF4-FFF2-40B4-BE49-F238E27FC236}">
                    <a16:creationId xmlns:a16="http://schemas.microsoft.com/office/drawing/2014/main" id="{12DD50FE-22AE-1518-07F8-E7258320E91A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2" name="Fill">
                  <a:extLst>
                    <a:ext uri="{FF2B5EF4-FFF2-40B4-BE49-F238E27FC236}">
                      <a16:creationId xmlns:a16="http://schemas.microsoft.com/office/drawing/2014/main" id="{1EA76C36-90EB-ADDE-FBC5-44128764E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Border">
                  <a:extLst>
                    <a:ext uri="{FF2B5EF4-FFF2-40B4-BE49-F238E27FC236}">
                      <a16:creationId xmlns:a16="http://schemas.microsoft.com/office/drawing/2014/main" id="{98346CB5-3F13-650F-79EB-01228CB551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4" name="타원 3">
            <a:extLst>
              <a:ext uri="{FF2B5EF4-FFF2-40B4-BE49-F238E27FC236}">
                <a16:creationId xmlns:a16="http://schemas.microsoft.com/office/drawing/2014/main" id="{180C8D08-409A-28FF-94BE-0FC804A76428}"/>
              </a:ext>
            </a:extLst>
          </p:cNvPr>
          <p:cNvSpPr/>
          <p:nvPr/>
        </p:nvSpPr>
        <p:spPr>
          <a:xfrm>
            <a:off x="8127666" y="331300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74C54142-D48D-9955-08E3-E2623A95AE19}"/>
              </a:ext>
            </a:extLst>
          </p:cNvPr>
          <p:cNvSpPr/>
          <p:nvPr/>
        </p:nvSpPr>
        <p:spPr>
          <a:xfrm>
            <a:off x="393699" y="2320840"/>
            <a:ext cx="8235189" cy="42500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9" name="Google Shape;877;p22">
            <a:extLst>
              <a:ext uri="{FF2B5EF4-FFF2-40B4-BE49-F238E27FC236}">
                <a16:creationId xmlns:a16="http://schemas.microsoft.com/office/drawing/2014/main" id="{ABFD0785-052F-19D7-1371-9CEB6DE947DF}"/>
              </a:ext>
            </a:extLst>
          </p:cNvPr>
          <p:cNvSpPr/>
          <p:nvPr/>
        </p:nvSpPr>
        <p:spPr>
          <a:xfrm>
            <a:off x="6150078" y="2409042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30" name="Google Shape;884;p22">
            <a:extLst>
              <a:ext uri="{FF2B5EF4-FFF2-40B4-BE49-F238E27FC236}">
                <a16:creationId xmlns:a16="http://schemas.microsoft.com/office/drawing/2014/main" id="{34262784-7441-97BD-A169-5BCCC2840409}"/>
              </a:ext>
            </a:extLst>
          </p:cNvPr>
          <p:cNvSpPr/>
          <p:nvPr/>
        </p:nvSpPr>
        <p:spPr>
          <a:xfrm>
            <a:off x="8059781" y="2413238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B590831A-64DF-A460-E75B-C1D4A523E6B7}"/>
              </a:ext>
            </a:extLst>
          </p:cNvPr>
          <p:cNvSpPr/>
          <p:nvPr/>
        </p:nvSpPr>
        <p:spPr>
          <a:xfrm>
            <a:off x="3230888" y="2409929"/>
            <a:ext cx="283645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Google Shape;879;p22">
            <a:extLst>
              <a:ext uri="{FF2B5EF4-FFF2-40B4-BE49-F238E27FC236}">
                <a16:creationId xmlns:a16="http://schemas.microsoft.com/office/drawing/2014/main" id="{929D0386-7800-FE24-31AB-8CC385865A85}"/>
              </a:ext>
            </a:extLst>
          </p:cNvPr>
          <p:cNvSpPr/>
          <p:nvPr/>
        </p:nvSpPr>
        <p:spPr>
          <a:xfrm>
            <a:off x="3258532" y="2417168"/>
            <a:ext cx="871610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대</a:t>
            </a:r>
            <a:r>
              <a:rPr lang="en-US" altLang="ko-KR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/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중</a:t>
            </a:r>
            <a:r>
              <a:rPr lang="en-US" altLang="ko-KR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/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소단원명  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3" name="Google Shape;884;p22">
            <a:extLst>
              <a:ext uri="{FF2B5EF4-FFF2-40B4-BE49-F238E27FC236}">
                <a16:creationId xmlns:a16="http://schemas.microsoft.com/office/drawing/2014/main" id="{08933CB7-CA46-E3E6-A7FD-CC5791F39FAC}"/>
              </a:ext>
            </a:extLst>
          </p:cNvPr>
          <p:cNvSpPr/>
          <p:nvPr/>
        </p:nvSpPr>
        <p:spPr>
          <a:xfrm>
            <a:off x="492267" y="2413744"/>
            <a:ext cx="768658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CP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사명       </a:t>
            </a:r>
            <a:r>
              <a:rPr lang="ko-KR" altLang="en-US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lang="ko-KR" altLang="en-US"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45D1EE41-D6BD-EC32-459C-93B8928F8E78}"/>
              </a:ext>
            </a:extLst>
          </p:cNvPr>
          <p:cNvGrpSpPr/>
          <p:nvPr/>
        </p:nvGrpSpPr>
        <p:grpSpPr>
          <a:xfrm>
            <a:off x="1431929" y="2409929"/>
            <a:ext cx="1720859" cy="216000"/>
            <a:chOff x="1395824" y="2065947"/>
            <a:chExt cx="1720859" cy="216000"/>
          </a:xfrm>
        </p:grpSpPr>
        <p:sp>
          <p:nvSpPr>
            <p:cNvPr id="37" name="Google Shape;884;p22">
              <a:extLst>
                <a:ext uri="{FF2B5EF4-FFF2-40B4-BE49-F238E27FC236}">
                  <a16:creationId xmlns:a16="http://schemas.microsoft.com/office/drawing/2014/main" id="{155D06D5-C4F7-3CB3-CE56-726FE1B62992}"/>
                </a:ext>
              </a:extLst>
            </p:cNvPr>
            <p:cNvSpPr/>
            <p:nvPr/>
          </p:nvSpPr>
          <p:spPr>
            <a:xfrm>
              <a:off x="1395824" y="2065947"/>
              <a:ext cx="652100" cy="216000"/>
            </a:xfrm>
            <a:prstGeom prst="rect">
              <a:avLst/>
            </a:prstGeom>
            <a:solidFill>
              <a:schemeClr val="lt1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교과과정</a:t>
              </a:r>
              <a:r>
                <a:rPr 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38" name="Google Shape;884;p22">
              <a:extLst>
                <a:ext uri="{FF2B5EF4-FFF2-40B4-BE49-F238E27FC236}">
                  <a16:creationId xmlns:a16="http://schemas.microsoft.com/office/drawing/2014/main" id="{BABD62E9-FB81-E49B-4A71-2E7B4CF59EA9}"/>
                </a:ext>
              </a:extLst>
            </p:cNvPr>
            <p:cNvSpPr/>
            <p:nvPr/>
          </p:nvSpPr>
          <p:spPr>
            <a:xfrm>
              <a:off x="2102262" y="2065947"/>
              <a:ext cx="480106" cy="216000"/>
            </a:xfrm>
            <a:prstGeom prst="rect">
              <a:avLst/>
            </a:prstGeom>
            <a:solidFill>
              <a:schemeClr val="bg1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학년</a:t>
              </a:r>
              <a:r>
                <a:rPr lang="ko-KR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40" name="Google Shape;884;p22">
              <a:extLst>
                <a:ext uri="{FF2B5EF4-FFF2-40B4-BE49-F238E27FC236}">
                  <a16:creationId xmlns:a16="http://schemas.microsoft.com/office/drawing/2014/main" id="{CCFBD5B1-5A5D-14BA-3007-7C13A3DE59E9}"/>
                </a:ext>
              </a:extLst>
            </p:cNvPr>
            <p:cNvSpPr/>
            <p:nvPr/>
          </p:nvSpPr>
          <p:spPr>
            <a:xfrm>
              <a:off x="2636577" y="2065947"/>
              <a:ext cx="480106" cy="216000"/>
            </a:xfrm>
            <a:prstGeom prst="rect">
              <a:avLst/>
            </a:prstGeom>
            <a:solidFill>
              <a:schemeClr val="bg1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과목</a:t>
              </a:r>
              <a:r>
                <a:rPr lang="ko-KR" sz="700" b="0" i="0" u="none" strike="noStrike" cap="none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 </a:t>
              </a:r>
              <a:r>
                <a:rPr lang="ko-KR" sz="400" dirty="0">
                  <a:solidFill>
                    <a:schemeClr val="bg1">
                      <a:lumMod val="6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bg1">
                    <a:lumMod val="6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130F675D-B008-A579-835C-E2A9C0ED4A1A}"/>
              </a:ext>
            </a:extLst>
          </p:cNvPr>
          <p:cNvCxnSpPr>
            <a:cxnSpLocks/>
          </p:cNvCxnSpPr>
          <p:nvPr/>
        </p:nvCxnSpPr>
        <p:spPr>
          <a:xfrm>
            <a:off x="1353132" y="2389520"/>
            <a:ext cx="0" cy="260222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9AF25D62-9640-72D0-0AD7-95ECE1A0419F}"/>
              </a:ext>
            </a:extLst>
          </p:cNvPr>
          <p:cNvSpPr/>
          <p:nvPr/>
        </p:nvSpPr>
        <p:spPr>
          <a:xfrm>
            <a:off x="443100" y="2365707"/>
            <a:ext cx="2764920" cy="297211"/>
          </a:xfrm>
          <a:prstGeom prst="rect">
            <a:avLst/>
          </a:prstGeom>
          <a:noFill/>
          <a:ln>
            <a:solidFill>
              <a:schemeClr val="accent5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2189693E-0126-5A71-0415-01B91C08690D}"/>
              </a:ext>
            </a:extLst>
          </p:cNvPr>
          <p:cNvSpPr/>
          <p:nvPr/>
        </p:nvSpPr>
        <p:spPr>
          <a:xfrm>
            <a:off x="369366" y="23335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4E02247E-3CB6-14E3-C73A-B518B96ABFDD}"/>
              </a:ext>
            </a:extLst>
          </p:cNvPr>
          <p:cNvSpPr/>
          <p:nvPr/>
        </p:nvSpPr>
        <p:spPr>
          <a:xfrm>
            <a:off x="-1212222" y="2285978"/>
            <a:ext cx="1062970" cy="8893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대</a:t>
            </a:r>
            <a:r>
              <a:rPr lang="en-US" altLang="ko-KR" sz="700" kern="0" dirty="0">
                <a:latin typeface="맑은 고딕" pitchFamily="50" charset="-127"/>
              </a:rPr>
              <a:t>/</a:t>
            </a:r>
            <a:r>
              <a:rPr lang="ko-KR" altLang="en-US" sz="700" kern="0" dirty="0">
                <a:latin typeface="맑은 고딕" pitchFamily="50" charset="-127"/>
              </a:rPr>
              <a:t>중</a:t>
            </a:r>
            <a:r>
              <a:rPr lang="en-US" altLang="ko-KR" sz="700" kern="0" dirty="0">
                <a:latin typeface="맑은 고딕" pitchFamily="50" charset="-127"/>
              </a:rPr>
              <a:t>/</a:t>
            </a:r>
            <a:r>
              <a:rPr lang="ko-KR" altLang="en-US" sz="700" kern="0" dirty="0">
                <a:latin typeface="맑은 고딕" pitchFamily="50" charset="-127"/>
              </a:rPr>
              <a:t>소단원명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대단원명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중단원명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소단원명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6" name="Google Shape;884;p22">
            <a:extLst>
              <a:ext uri="{FF2B5EF4-FFF2-40B4-BE49-F238E27FC236}">
                <a16:creationId xmlns:a16="http://schemas.microsoft.com/office/drawing/2014/main" id="{6CF96731-7519-15A7-3CEC-E35B6BB3E68A}"/>
              </a:ext>
            </a:extLst>
          </p:cNvPr>
          <p:cNvSpPr/>
          <p:nvPr/>
        </p:nvSpPr>
        <p:spPr>
          <a:xfrm>
            <a:off x="7020516" y="2409929"/>
            <a:ext cx="977949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kern="0">
                <a:latin typeface="맑은 고딕" pitchFamily="50" charset="-127"/>
              </a:rPr>
              <a:t>과목분류 오름</a:t>
            </a:r>
            <a:r>
              <a:rPr lang="ko-KR" altLang="en-US" sz="7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차순</a:t>
            </a: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54808E51-CFEF-FE70-C10A-09A16CC1AE44}"/>
              </a:ext>
            </a:extLst>
          </p:cNvPr>
          <p:cNvSpPr/>
          <p:nvPr/>
        </p:nvSpPr>
        <p:spPr>
          <a:xfrm>
            <a:off x="12344440" y="2116438"/>
            <a:ext cx="1062970" cy="57783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과목분류 오름차순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과목분류 내림차순</a:t>
            </a:r>
            <a:endParaRPr lang="en-US" altLang="ko-KR" sz="700" kern="0" dirty="0">
              <a:solidFill>
                <a:schemeClr val="bg1">
                  <a:lumMod val="65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26F1EC7-3F40-36CE-BFA8-F2DFCC469CD6}"/>
              </a:ext>
            </a:extLst>
          </p:cNvPr>
          <p:cNvSpPr/>
          <p:nvPr/>
        </p:nvSpPr>
        <p:spPr>
          <a:xfrm>
            <a:off x="6897117" y="977867"/>
            <a:ext cx="182854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noFill/>
            <a:prstDash val="solid"/>
          </a:ln>
          <a:effectLst/>
        </p:spPr>
        <p:txBody>
          <a:bodyPr lIns="72000" rIns="36000" rtlCol="0" anchor="ctr"/>
          <a:lstStyle/>
          <a:p>
            <a:pPr lvl="0" algn="ctr" latinLnBrk="0">
              <a:defRPr/>
            </a:pPr>
            <a:r>
              <a:rPr lang="ko-KR" altLang="en-US" sz="800" kern="0" dirty="0">
                <a:latin typeface="맑은 고딕" pitchFamily="50" charset="-127"/>
                <a:ea typeface="맑은 고딕" pitchFamily="50" charset="-127"/>
              </a:rPr>
              <a:t>통계 집계 기준 일자 </a:t>
            </a:r>
            <a:r>
              <a:rPr lang="en-US" altLang="ko-KR" sz="800" kern="0" dirty="0">
                <a:latin typeface="맑은 고딕" pitchFamily="50" charset="-127"/>
                <a:ea typeface="맑은 고딕" pitchFamily="50" charset="-127"/>
              </a:rPr>
              <a:t>: 2024-03-22</a:t>
            </a: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9343FDBF-C007-223B-2551-EDD95E758E2D}"/>
              </a:ext>
            </a:extLst>
          </p:cNvPr>
          <p:cNvSpPr/>
          <p:nvPr/>
        </p:nvSpPr>
        <p:spPr>
          <a:xfrm>
            <a:off x="3163551" y="23609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86DA979-5B1E-E5E3-E23D-465662F4DA3A}"/>
              </a:ext>
            </a:extLst>
          </p:cNvPr>
          <p:cNvSpPr/>
          <p:nvPr/>
        </p:nvSpPr>
        <p:spPr>
          <a:xfrm>
            <a:off x="7671289" y="1885426"/>
            <a:ext cx="1037631" cy="352308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/>
              <a:t>DELETE v.3.2.1</a:t>
            </a:r>
            <a:endParaRPr lang="ko-KR" altLang="en-US" sz="900" dirty="0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D547EB22-9C45-C741-AD6C-B297531118C2}"/>
              </a:ext>
            </a:extLst>
          </p:cNvPr>
          <p:cNvSpPr/>
          <p:nvPr/>
        </p:nvSpPr>
        <p:spPr>
          <a:xfrm>
            <a:off x="9038626" y="6596058"/>
            <a:ext cx="3037052" cy="597503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/>
              <a:t>DELETE v.3.2.1</a:t>
            </a:r>
            <a:endParaRPr lang="ko-KR" altLang="en-US" sz="900" dirty="0"/>
          </a:p>
        </p:txBody>
      </p:sp>
      <p:graphicFrame>
        <p:nvGraphicFramePr>
          <p:cNvPr id="13" name="Google Shape;548;p12">
            <a:extLst>
              <a:ext uri="{FF2B5EF4-FFF2-40B4-BE49-F238E27FC236}">
                <a16:creationId xmlns:a16="http://schemas.microsoft.com/office/drawing/2014/main" id="{82B83B67-B5F3-490B-4ACB-D0E8CEA3E4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4371113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엑셀 다운로드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4365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159685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모서리가 둥근 직사각형 114">
            <a:extLst>
              <a:ext uri="{FF2B5EF4-FFF2-40B4-BE49-F238E27FC236}">
                <a16:creationId xmlns:a16="http://schemas.microsoft.com/office/drawing/2014/main" id="{E12A48CA-0A14-D5A3-112C-6B1088A438D1}"/>
              </a:ext>
            </a:extLst>
          </p:cNvPr>
          <p:cNvSpPr/>
          <p:nvPr/>
        </p:nvSpPr>
        <p:spPr>
          <a:xfrm>
            <a:off x="617155" y="1299048"/>
            <a:ext cx="3857436" cy="446040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BCCC97DE-54DB-C454-DE5C-5ACCBFE2C47C}"/>
              </a:ext>
            </a:extLst>
          </p:cNvPr>
          <p:cNvSpPr/>
          <p:nvPr/>
        </p:nvSpPr>
        <p:spPr>
          <a:xfrm>
            <a:off x="693357" y="1651467"/>
            <a:ext cx="3695262" cy="554691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6A37DBC1-38C6-1B1C-AED1-ACFD311912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92819779"/>
              </p:ext>
            </p:extLst>
          </p:nvPr>
        </p:nvGraphicFramePr>
        <p:xfrm>
          <a:off x="9042400" y="1320882"/>
          <a:ext cx="3037052" cy="3133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00685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정보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문항의 정보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(CP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교과과정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대단원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중단원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소단원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수 있음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11993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해당하는 단원에 등록된 문항 모두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목록이 길어져 팝업 높이를 초과하면 리스트에 스크롤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난이도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문항을 배포한 횟수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문항을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횟수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평균정답률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문항의 평균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2A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개를 초과하는 경우에만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페이지 최대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25476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92025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팝업에서 제공된 내용을 엑셀 파일로 다운로드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양식 샘플 참고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389351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97D74272-8161-F8B6-9E26-C4E0098EE650}"/>
              </a:ext>
            </a:extLst>
          </p:cNvPr>
          <p:cNvSpPr/>
          <p:nvPr/>
        </p:nvSpPr>
        <p:spPr>
          <a:xfrm>
            <a:off x="9042400" y="1309034"/>
            <a:ext cx="3037052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1" name="제목 10">
            <a:extLst>
              <a:ext uri="{FF2B5EF4-FFF2-40B4-BE49-F238E27FC236}">
                <a16:creationId xmlns:a16="http://schemas.microsoft.com/office/drawing/2014/main" id="{8FA2A3FF-7DE5-D8B0-C6AF-4EA140312A44}"/>
              </a:ext>
            </a:extLst>
          </p:cNvPr>
          <p:cNvSpPr txBox="1">
            <a:spLocks/>
          </p:cNvSpPr>
          <p:nvPr/>
        </p:nvSpPr>
        <p:spPr>
          <a:xfrm>
            <a:off x="746174" y="1383275"/>
            <a:ext cx="68929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문항 이용 현황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05248DDB-036B-DD1B-D4F9-107CF24BEF68}"/>
              </a:ext>
            </a:extLst>
          </p:cNvPr>
          <p:cNvGrpSpPr/>
          <p:nvPr/>
        </p:nvGrpSpPr>
        <p:grpSpPr>
          <a:xfrm>
            <a:off x="1862012" y="5419239"/>
            <a:ext cx="1343275" cy="216776"/>
            <a:chOff x="2142014" y="6000904"/>
            <a:chExt cx="1343275" cy="216776"/>
          </a:xfrm>
        </p:grpSpPr>
        <p:sp>
          <p:nvSpPr>
            <p:cNvPr id="29" name="모서리가 둥근 직사각형 155">
              <a:extLst>
                <a:ext uri="{FF2B5EF4-FFF2-40B4-BE49-F238E27FC236}">
                  <a16:creationId xmlns:a16="http://schemas.microsoft.com/office/drawing/2014/main" id="{92BB2E51-ACEB-4A0F-5CC6-B2B0826A8A6C}"/>
                </a:ext>
              </a:extLst>
            </p:cNvPr>
            <p:cNvSpPr/>
            <p:nvPr/>
          </p:nvSpPr>
          <p:spPr>
            <a:xfrm>
              <a:off x="2856705" y="6000904"/>
              <a:ext cx="628584" cy="216776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54000" rIns="0" bIns="54000" rtlCol="0" anchor="ctr">
              <a:spAutoFit/>
            </a:bodyPr>
            <a:lstStyle/>
            <a:p>
              <a:pPr algn="ctr"/>
              <a:r>
                <a:rPr kumimoji="1" lang="ko-KR" altLang="en-US" sz="700" b="1" dirty="0">
                  <a:solidFill>
                    <a:prstClr val="white"/>
                  </a:solidFill>
                </a:rPr>
                <a:t>엑셀 다운로드</a:t>
              </a:r>
            </a:p>
          </p:txBody>
        </p:sp>
        <p:sp>
          <p:nvSpPr>
            <p:cNvPr id="30" name="모서리가 둥근 직사각형 156">
              <a:extLst>
                <a:ext uri="{FF2B5EF4-FFF2-40B4-BE49-F238E27FC236}">
                  <a16:creationId xmlns:a16="http://schemas.microsoft.com/office/drawing/2014/main" id="{B1C38BCC-9C0E-F3CF-33F9-C90BB832FEE9}"/>
                </a:ext>
              </a:extLst>
            </p:cNvPr>
            <p:cNvSpPr/>
            <p:nvPr/>
          </p:nvSpPr>
          <p:spPr>
            <a:xfrm>
              <a:off x="2142014" y="6000904"/>
              <a:ext cx="626400" cy="21677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700" b="1" dirty="0">
                  <a:solidFill>
                    <a:prstClr val="black"/>
                  </a:solidFill>
                </a:rPr>
                <a:t> 닫기</a:t>
              </a:r>
            </a:p>
          </p:txBody>
        </p:sp>
      </p:grpSp>
      <p:cxnSp>
        <p:nvCxnSpPr>
          <p:cNvPr id="31" name="직선 연결선[R] 299">
            <a:extLst>
              <a:ext uri="{FF2B5EF4-FFF2-40B4-BE49-F238E27FC236}">
                <a16:creationId xmlns:a16="http://schemas.microsoft.com/office/drawing/2014/main" id="{953C8AAF-1A7D-601A-A508-F554378BBDF2}"/>
              </a:ext>
            </a:extLst>
          </p:cNvPr>
          <p:cNvCxnSpPr>
            <a:cxnSpLocks/>
          </p:cNvCxnSpPr>
          <p:nvPr/>
        </p:nvCxnSpPr>
        <p:spPr>
          <a:xfrm>
            <a:off x="617154" y="1590611"/>
            <a:ext cx="385743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D260A452-0218-6490-B144-CDED503E2619}"/>
              </a:ext>
            </a:extLst>
          </p:cNvPr>
          <p:cNvGrpSpPr/>
          <p:nvPr/>
        </p:nvGrpSpPr>
        <p:grpSpPr>
          <a:xfrm>
            <a:off x="4328486" y="2571449"/>
            <a:ext cx="36000" cy="2448000"/>
            <a:chOff x="7868011" y="2618481"/>
            <a:chExt cx="43163" cy="2441433"/>
          </a:xfrm>
        </p:grpSpPr>
        <p:sp>
          <p:nvSpPr>
            <p:cNvPr id="34" name="모서리가 둥근 직사각형 208">
              <a:extLst>
                <a:ext uri="{FF2B5EF4-FFF2-40B4-BE49-F238E27FC236}">
                  <a16:creationId xmlns:a16="http://schemas.microsoft.com/office/drawing/2014/main" id="{8F0CFFDB-EA47-4D00-0FD5-462B3FDB00B3}"/>
                </a:ext>
              </a:extLst>
            </p:cNvPr>
            <p:cNvSpPr/>
            <p:nvPr/>
          </p:nvSpPr>
          <p:spPr>
            <a:xfrm>
              <a:off x="7868011" y="2683914"/>
              <a:ext cx="43163" cy="2376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5" name="모서리가 둥근 직사각형 209">
              <a:extLst>
                <a:ext uri="{FF2B5EF4-FFF2-40B4-BE49-F238E27FC236}">
                  <a16:creationId xmlns:a16="http://schemas.microsoft.com/office/drawing/2014/main" id="{9DD45804-0719-68AE-A065-8D3971EE7C57}"/>
                </a:ext>
              </a:extLst>
            </p:cNvPr>
            <p:cNvSpPr/>
            <p:nvPr/>
          </p:nvSpPr>
          <p:spPr>
            <a:xfrm>
              <a:off x="7868011" y="2618481"/>
              <a:ext cx="43163" cy="1352367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37DF5E73-6381-0FFE-ECAB-B5339F639A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131450"/>
              </p:ext>
            </p:extLst>
          </p:nvPr>
        </p:nvGraphicFramePr>
        <p:xfrm>
          <a:off x="693356" y="2274307"/>
          <a:ext cx="3695479" cy="2779804"/>
        </p:xfrm>
        <a:graphic>
          <a:graphicData uri="http://schemas.openxmlformats.org/drawingml/2006/table">
            <a:tbl>
              <a:tblPr/>
              <a:tblGrid>
                <a:gridCol w="884388">
                  <a:extLst>
                    <a:ext uri="{9D8B030D-6E8A-4147-A177-3AD203B41FA5}">
                      <a16:colId xmlns:a16="http://schemas.microsoft.com/office/drawing/2014/main" val="3477453045"/>
                    </a:ext>
                  </a:extLst>
                </a:gridCol>
                <a:gridCol w="720192">
                  <a:extLst>
                    <a:ext uri="{9D8B030D-6E8A-4147-A177-3AD203B41FA5}">
                      <a16:colId xmlns:a16="http://schemas.microsoft.com/office/drawing/2014/main" val="2614877879"/>
                    </a:ext>
                  </a:extLst>
                </a:gridCol>
                <a:gridCol w="681808">
                  <a:extLst>
                    <a:ext uri="{9D8B030D-6E8A-4147-A177-3AD203B41FA5}">
                      <a16:colId xmlns:a16="http://schemas.microsoft.com/office/drawing/2014/main" val="3261837563"/>
                    </a:ext>
                  </a:extLst>
                </a:gridCol>
                <a:gridCol w="705052">
                  <a:extLst>
                    <a:ext uri="{9D8B030D-6E8A-4147-A177-3AD203B41FA5}">
                      <a16:colId xmlns:a16="http://schemas.microsoft.com/office/drawing/2014/main" val="3773388303"/>
                    </a:ext>
                  </a:extLst>
                </a:gridCol>
                <a:gridCol w="704039">
                  <a:extLst>
                    <a:ext uri="{9D8B030D-6E8A-4147-A177-3AD203B41FA5}">
                      <a16:colId xmlns:a16="http://schemas.microsoft.com/office/drawing/2014/main" val="1340754868"/>
                    </a:ext>
                  </a:extLst>
                </a:gridCol>
              </a:tblGrid>
              <a:tr h="261954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난이도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배포수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평균정답률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12345153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254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315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41%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13416353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1412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2453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12145567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624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341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68378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11223344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4236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5416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6420032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12415125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3432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3432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41%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031340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23125635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3413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3452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808505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12353165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1231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2146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1513188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13413567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341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139131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13413624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526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341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35%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2407851"/>
                  </a:ext>
                </a:extLst>
              </a:tr>
              <a:tr h="25178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13413623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135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0966240"/>
                  </a:ext>
                </a:extLst>
              </a:tr>
            </a:tbl>
          </a:graphicData>
        </a:graphic>
      </p:graphicFrame>
      <p:sp>
        <p:nvSpPr>
          <p:cNvPr id="178" name="제목 10">
            <a:extLst>
              <a:ext uri="{FF2B5EF4-FFF2-40B4-BE49-F238E27FC236}">
                <a16:creationId xmlns:a16="http://schemas.microsoft.com/office/drawing/2014/main" id="{AC64B162-C261-FE36-F4C2-B9E786E61CF9}"/>
              </a:ext>
            </a:extLst>
          </p:cNvPr>
          <p:cNvSpPr txBox="1">
            <a:spLocks/>
          </p:cNvSpPr>
          <p:nvPr/>
        </p:nvSpPr>
        <p:spPr>
          <a:xfrm>
            <a:off x="779174" y="1713369"/>
            <a:ext cx="3523628" cy="430887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▷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 EBS 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▷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초등  ▷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 6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학년  ▷과목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: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국어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(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최대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4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자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)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  ▷상세과목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: (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최대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8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자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) </a:t>
            </a:r>
          </a:p>
          <a:p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▷대단원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: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대단원명 입니다</a:t>
            </a:r>
            <a:endParaRPr lang="en-US" altLang="ko-KR" sz="700" b="0" kern="0" spc="0" dirty="0">
              <a:solidFill>
                <a:schemeClr val="accent1"/>
              </a:solidFill>
              <a:latin typeface="+mn-ea"/>
              <a:ea typeface="+mn-ea"/>
            </a:endParaRPr>
          </a:p>
          <a:p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▷</a:t>
            </a:r>
            <a:r>
              <a:rPr lang="ko-KR" altLang="en-US" sz="700" b="0" kern="0" spc="0" dirty="0" err="1">
                <a:solidFill>
                  <a:schemeClr val="accent1"/>
                </a:solidFill>
                <a:latin typeface="+mn-ea"/>
                <a:ea typeface="+mn-ea"/>
              </a:rPr>
              <a:t>중단원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: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중단원명 입니다</a:t>
            </a:r>
            <a:endParaRPr lang="en-US" altLang="ko-KR" sz="700" b="0" kern="0" spc="0" dirty="0">
              <a:solidFill>
                <a:schemeClr val="accent1"/>
              </a:solidFill>
              <a:latin typeface="+mn-ea"/>
              <a:ea typeface="+mn-ea"/>
            </a:endParaRPr>
          </a:p>
          <a:p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▷소단원 </a:t>
            </a:r>
            <a:r>
              <a:rPr lang="en-US" altLang="ko-KR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: </a:t>
            </a:r>
            <a:r>
              <a:rPr lang="ko-KR" altLang="en-US" sz="700" b="0" kern="0" spc="0" dirty="0">
                <a:solidFill>
                  <a:schemeClr val="accent1"/>
                </a:solidFill>
                <a:latin typeface="+mn-ea"/>
                <a:ea typeface="+mn-ea"/>
              </a:rPr>
              <a:t>소단원명 입니다</a:t>
            </a:r>
            <a:endParaRPr lang="en-US" altLang="ko-KR" sz="700" b="0" kern="0" spc="0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179" name="제목 178">
            <a:extLst>
              <a:ext uri="{FF2B5EF4-FFF2-40B4-BE49-F238E27FC236}">
                <a16:creationId xmlns:a16="http://schemas.microsoft.com/office/drawing/2014/main" id="{312B4849-4004-A689-A91C-B7316C82CC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진단</a:t>
            </a:r>
            <a:r>
              <a:rPr lang="en-US" altLang="ko-KR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/</a:t>
            </a:r>
            <a:r>
              <a:rPr lang="ko-KR" altLang="en-US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콘텐츠 통계</a:t>
            </a:r>
            <a:r>
              <a:rPr lang="en-US" altLang="ko-KR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lang="ko-KR" altLang="en-US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외부 콘텐츠</a:t>
            </a:r>
            <a:r>
              <a:rPr lang="en-US" altLang="ko-KR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)</a:t>
            </a:r>
            <a:br>
              <a:rPr lang="en-US" altLang="ko-KR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</a:br>
            <a:r>
              <a:rPr lang="en-US" altLang="ko-KR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- </a:t>
            </a:r>
            <a:r>
              <a:rPr lang="ko-KR" altLang="en-US" dirty="0">
                <a:solidFill>
                  <a:srgbClr val="FF0000"/>
                </a:solidFill>
                <a:latin typeface="Malgun Gothic" charset="-127"/>
                <a:ea typeface="Malgun Gothic" charset="-127"/>
                <a:cs typeface="Malgun Gothic" charset="-127"/>
              </a:rPr>
              <a:t>문항 이용 현황</a:t>
            </a:r>
            <a:endParaRPr lang="ko-KR" altLang="en-US" dirty="0"/>
          </a:p>
        </p:txBody>
      </p:sp>
      <p:sp>
        <p:nvSpPr>
          <p:cNvPr id="180" name="부제목 179">
            <a:extLst>
              <a:ext uri="{FF2B5EF4-FFF2-40B4-BE49-F238E27FC236}">
                <a16:creationId xmlns:a16="http://schemas.microsoft.com/office/drawing/2014/main" id="{712B33B2-CA7B-5C30-A41A-B4BDFEF7777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17086"/>
            <a:ext cx="2456120" cy="299802"/>
          </a:xfrm>
        </p:spPr>
        <p:txBody>
          <a:bodyPr/>
          <a:lstStyle/>
          <a:p>
            <a:r>
              <a:rPr lang="en" altLang="x-none" sz="800" dirty="0"/>
              <a:t>BO-K-STA-004c-1</a:t>
            </a:r>
            <a:endParaRPr lang="x-none" altLang="en-US" sz="800" dirty="0"/>
          </a:p>
        </p:txBody>
      </p:sp>
      <p:sp>
        <p:nvSpPr>
          <p:cNvPr id="181" name="부제목 179">
            <a:extLst>
              <a:ext uri="{FF2B5EF4-FFF2-40B4-BE49-F238E27FC236}">
                <a16:creationId xmlns:a16="http://schemas.microsoft.com/office/drawing/2014/main" id="{0E5A6A19-6B42-C8A2-7B69-36C93688A5EF}"/>
              </a:ext>
            </a:extLst>
          </p:cNvPr>
          <p:cNvSpPr txBox="1">
            <a:spLocks/>
          </p:cNvSpPr>
          <p:nvPr/>
        </p:nvSpPr>
        <p:spPr>
          <a:xfrm>
            <a:off x="9611833" y="111360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dirty="0"/>
              <a:t>통계</a:t>
            </a:r>
          </a:p>
        </p:txBody>
      </p:sp>
      <p:sp>
        <p:nvSpPr>
          <p:cNvPr id="182" name="타원 181">
            <a:extLst>
              <a:ext uri="{FF2B5EF4-FFF2-40B4-BE49-F238E27FC236}">
                <a16:creationId xmlns:a16="http://schemas.microsoft.com/office/drawing/2014/main" id="{337075A2-734F-9A81-DCF2-372D50BC1E9C}"/>
              </a:ext>
            </a:extLst>
          </p:cNvPr>
          <p:cNvSpPr/>
          <p:nvPr/>
        </p:nvSpPr>
        <p:spPr>
          <a:xfrm>
            <a:off x="612332" y="16657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3" name="타원 182">
            <a:extLst>
              <a:ext uri="{FF2B5EF4-FFF2-40B4-BE49-F238E27FC236}">
                <a16:creationId xmlns:a16="http://schemas.microsoft.com/office/drawing/2014/main" id="{12AE7532-653E-128B-15B9-47EF47BCA411}"/>
              </a:ext>
            </a:extLst>
          </p:cNvPr>
          <p:cNvSpPr/>
          <p:nvPr/>
        </p:nvSpPr>
        <p:spPr>
          <a:xfrm>
            <a:off x="612332" y="22743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4" name="타원 183">
            <a:extLst>
              <a:ext uri="{FF2B5EF4-FFF2-40B4-BE49-F238E27FC236}">
                <a16:creationId xmlns:a16="http://schemas.microsoft.com/office/drawing/2014/main" id="{57F0372F-F128-3675-AF3F-DD03FAC65E18}"/>
              </a:ext>
            </a:extLst>
          </p:cNvPr>
          <p:cNvSpPr/>
          <p:nvPr/>
        </p:nvSpPr>
        <p:spPr>
          <a:xfrm>
            <a:off x="1767495" y="53796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5" name="타원 184">
            <a:extLst>
              <a:ext uri="{FF2B5EF4-FFF2-40B4-BE49-F238E27FC236}">
                <a16:creationId xmlns:a16="http://schemas.microsoft.com/office/drawing/2014/main" id="{85D8EF01-FBF7-7605-3916-9E716A13E5CB}"/>
              </a:ext>
            </a:extLst>
          </p:cNvPr>
          <p:cNvSpPr/>
          <p:nvPr/>
        </p:nvSpPr>
        <p:spPr>
          <a:xfrm>
            <a:off x="2488632" y="53796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2294F177-3FF3-B9A0-F200-88FB881486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342536"/>
              </p:ext>
            </p:extLst>
          </p:nvPr>
        </p:nvGraphicFramePr>
        <p:xfrm>
          <a:off x="4766815" y="3398520"/>
          <a:ext cx="3695262" cy="21634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747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1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3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81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74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09600">
                <a:tc gridSpan="5">
                  <a:txBody>
                    <a:bodyPr/>
                    <a:lstStyle/>
                    <a:p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EBS /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초등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/ 6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학년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과목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국어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상세과목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상세과목명</a:t>
                      </a:r>
                      <a:endParaRPr lang="en-US" altLang="ko-KR" sz="700" b="0" kern="0" spc="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대단원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대단원명 입니다</a:t>
                      </a:r>
                      <a:endParaRPr lang="en-US" altLang="ko-KR" sz="700" b="0" kern="0" spc="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0" kern="0" spc="0" dirty="0" err="1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중단원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중단원명 입니다</a:t>
                      </a:r>
                      <a:endParaRPr lang="en-US" altLang="ko-KR" sz="700" b="0" kern="0" spc="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소단원 </a:t>
                      </a:r>
                      <a:r>
                        <a:rPr lang="en-US" altLang="ko-KR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kern="0" spc="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소단원명 입니다</a:t>
                      </a:r>
                      <a:endParaRPr lang="en-US" altLang="ko-KR" sz="700" b="0" kern="0" spc="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9525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0992227"/>
                  </a:ext>
                </a:extLst>
              </a:tr>
              <a:tr h="296544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난이도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배포수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평균정답률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12345153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254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315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41%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13416353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1412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2453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12145567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624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341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11223344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4236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5416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42%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12415125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3432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3432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41%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23125635</a:t>
                      </a:r>
                    </a:p>
                  </a:txBody>
                  <a:tcPr marL="36000" marR="3600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</a:t>
                      </a: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3413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3452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36000" marB="360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34%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36000" marB="36000" anchor="ctr" horzOverflow="overflow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4E3FF2DC-5BD0-1FDB-362E-118E7B22611F}"/>
              </a:ext>
            </a:extLst>
          </p:cNvPr>
          <p:cNvSpPr/>
          <p:nvPr/>
        </p:nvSpPr>
        <p:spPr>
          <a:xfrm>
            <a:off x="4773742" y="3195590"/>
            <a:ext cx="148758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엑셀 다운로드 시 엑셀 양식 샘플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3F21F18-05E8-7FE8-652E-3B0A2374CDD6}"/>
              </a:ext>
            </a:extLst>
          </p:cNvPr>
          <p:cNvSpPr txBox="1"/>
          <p:nvPr/>
        </p:nvSpPr>
        <p:spPr>
          <a:xfrm>
            <a:off x="953974" y="5096783"/>
            <a:ext cx="300892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7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700" dirty="0">
                <a:solidFill>
                  <a:srgbClr val="000000"/>
                </a:solidFill>
              </a:rPr>
              <a:t>   </a:t>
            </a:r>
            <a:r>
              <a:rPr lang="en-US" altLang="ko-KR" sz="700" b="1" u="sng" dirty="0">
                <a:solidFill>
                  <a:srgbClr val="000000"/>
                </a:solidFill>
              </a:rPr>
              <a:t>1</a:t>
            </a:r>
            <a:r>
              <a:rPr lang="en-US" altLang="ko-KR" sz="7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CFDADA34-B1BA-57DB-ADC4-D392510E775F}"/>
              </a:ext>
            </a:extLst>
          </p:cNvPr>
          <p:cNvSpPr/>
          <p:nvPr/>
        </p:nvSpPr>
        <p:spPr>
          <a:xfrm>
            <a:off x="1374714" y="505411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7683991-CA44-5493-E666-B3F7D2A59DA9}"/>
              </a:ext>
            </a:extLst>
          </p:cNvPr>
          <p:cNvSpPr/>
          <p:nvPr/>
        </p:nvSpPr>
        <p:spPr>
          <a:xfrm>
            <a:off x="3261764" y="5043361"/>
            <a:ext cx="518355" cy="110563"/>
          </a:xfrm>
          <a:prstGeom prst="rect">
            <a:avLst/>
          </a:prstGeom>
          <a:solidFill>
            <a:srgbClr val="F57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3.1.1 </a:t>
            </a:r>
            <a:r>
              <a:rPr lang="ko-KR" altLang="en-US" sz="600" b="1" dirty="0"/>
              <a:t>신규추가</a:t>
            </a:r>
          </a:p>
        </p:txBody>
      </p:sp>
      <p:graphicFrame>
        <p:nvGraphicFramePr>
          <p:cNvPr id="10" name="Google Shape;548;p12">
            <a:extLst>
              <a:ext uri="{FF2B5EF4-FFF2-40B4-BE49-F238E27FC236}">
                <a16:creationId xmlns:a16="http://schemas.microsoft.com/office/drawing/2014/main" id="{DCF2DC1E-F1C7-6218-851C-FE9A400D69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7814305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4365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631225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2179507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서비스 공지사항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en-US" altLang="ko-KR" dirty="0"/>
              <a:t>FAQ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en-US" altLang="ko-KR" sz="1400" dirty="0"/>
              <a:t>1:1</a:t>
            </a:r>
            <a:r>
              <a:rPr kumimoji="1" lang="ko-KR" altLang="en-US" sz="1400" dirty="0"/>
              <a:t> 문의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문항 오류 접수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콘텐츠 신고 접수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53833128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4581882"/>
              </p:ext>
            </p:extLst>
          </p:nvPr>
        </p:nvGraphicFramePr>
        <p:xfrm>
          <a:off x="9042400" y="1315768"/>
          <a:ext cx="3037052" cy="6126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66342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본인이 작성한 게시물인 경우 삭제 버튼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58305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작성된 서비스 공지는 다음 위치에 제공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[Front]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해당일이 팝업 제공 기간 내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공지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후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카테고리 구분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고객센터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-------------------------------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[CMS]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해당일이 팝업 제공 기간 내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9798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서비스 공지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서비스 공지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(BO-K-CUS-002)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구분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고정 게시물인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상단 고정 공지의 경우 최신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까지만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또는 하위 권한 관리자가 작성한 게시글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수정페이지로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본인보다 상위 권한 관리자가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작성한 게시물인 경우 상세페이지로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98295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공지의 대상 학교 그룹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 등록 시 선택한 대상 학교가 복수의 학교 그룹에 속해 있는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복수의 학교 그룹 모두 표기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엔터와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쉼표로 구분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관리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처리 방식과 동일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학교가 그룹에 속하지 않은 학교일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40116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정렬 필터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일시 내림차순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일시 내림차순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일시 오름차순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수정 일시 내림차순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수정 일시 오름차순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사용자가 선택한 필터 항목 기준으로 목록 정렬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24495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등록일자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공지를 작성한 날짜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yyyy.mm.dd HH:MM:SS</a:t>
                      </a:r>
                      <a:endParaRPr lang="ko-KR" altLang="en-US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0703227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453770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84B91F94-0CE2-9240-4F8E-07AD0BCA02D1}"/>
              </a:ext>
            </a:extLst>
          </p:cNvPr>
          <p:cNvSpPr txBox="1"/>
          <p:nvPr/>
        </p:nvSpPr>
        <p:spPr>
          <a:xfrm>
            <a:off x="390973" y="934891"/>
            <a:ext cx="130003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서비스 공지</a:t>
            </a:r>
            <a:r>
              <a:rPr kumimoji="1" lang="ko-KR" altLang="en-US" sz="1000" b="1" dirty="0"/>
              <a:t>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1" name="Google Shape;877;p22">
            <a:extLst>
              <a:ext uri="{FF2B5EF4-FFF2-40B4-BE49-F238E27FC236}">
                <a16:creationId xmlns:a16="http://schemas.microsoft.com/office/drawing/2014/main" id="{803578A1-0D71-03DB-AF40-3BF9D0C3C02B}"/>
              </a:ext>
            </a:extLst>
          </p:cNvPr>
          <p:cNvSpPr/>
          <p:nvPr/>
        </p:nvSpPr>
        <p:spPr>
          <a:xfrm>
            <a:off x="8154335" y="892827"/>
            <a:ext cx="488537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F4936EE-0F0A-C8CA-35FE-A24E5551BEB5}"/>
              </a:ext>
            </a:extLst>
          </p:cNvPr>
          <p:cNvSpPr/>
          <p:nvPr/>
        </p:nvSpPr>
        <p:spPr>
          <a:xfrm>
            <a:off x="405812" y="1223663"/>
            <a:ext cx="8421848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78B9F2D1-FB01-3029-D86B-7F79E87F4809}"/>
              </a:ext>
            </a:extLst>
          </p:cNvPr>
          <p:cNvSpPr/>
          <p:nvPr/>
        </p:nvSpPr>
        <p:spPr>
          <a:xfrm>
            <a:off x="503673" y="1335308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6456EDA3-7A6D-9553-377B-F3FE942EB4EA}"/>
              </a:ext>
            </a:extLst>
          </p:cNvPr>
          <p:cNvSpPr/>
          <p:nvPr/>
        </p:nvSpPr>
        <p:spPr>
          <a:xfrm>
            <a:off x="7198131" y="1328926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Google Shape;877;p22">
            <a:extLst>
              <a:ext uri="{FF2B5EF4-FFF2-40B4-BE49-F238E27FC236}">
                <a16:creationId xmlns:a16="http://schemas.microsoft.com/office/drawing/2014/main" id="{3FF2EE69-2F7E-2EA9-A87A-AE6A8D891455}"/>
              </a:ext>
            </a:extLst>
          </p:cNvPr>
          <p:cNvSpPr/>
          <p:nvPr/>
        </p:nvSpPr>
        <p:spPr>
          <a:xfrm>
            <a:off x="4153805" y="1335307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6" name="Google Shape;884;p22">
            <a:extLst>
              <a:ext uri="{FF2B5EF4-FFF2-40B4-BE49-F238E27FC236}">
                <a16:creationId xmlns:a16="http://schemas.microsoft.com/office/drawing/2014/main" id="{CB08A575-FFCA-9509-1539-755D77E1A6DF}"/>
              </a:ext>
            </a:extLst>
          </p:cNvPr>
          <p:cNvSpPr/>
          <p:nvPr/>
        </p:nvSpPr>
        <p:spPr>
          <a:xfrm>
            <a:off x="8255025" y="132892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7" name="표 36">
            <a:extLst>
              <a:ext uri="{FF2B5EF4-FFF2-40B4-BE49-F238E27FC236}">
                <a16:creationId xmlns:a16="http://schemas.microsoft.com/office/drawing/2014/main" id="{4885B13E-D404-2BBA-12AE-2D4C04A8AC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377987"/>
              </p:ext>
            </p:extLst>
          </p:nvPr>
        </p:nvGraphicFramePr>
        <p:xfrm>
          <a:off x="394298" y="1789574"/>
          <a:ext cx="8433360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14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4614">
                  <a:extLst>
                    <a:ext uri="{9D8B030D-6E8A-4147-A177-3AD203B41FA5}">
                      <a16:colId xmlns:a16="http://schemas.microsoft.com/office/drawing/2014/main" val="4070284102"/>
                    </a:ext>
                  </a:extLst>
                </a:gridCol>
                <a:gridCol w="7735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4681">
                  <a:extLst>
                    <a:ext uri="{9D8B030D-6E8A-4147-A177-3AD203B41FA5}">
                      <a16:colId xmlns:a16="http://schemas.microsoft.com/office/drawing/2014/main" val="856385227"/>
                    </a:ext>
                  </a:extLst>
                </a:gridCol>
                <a:gridCol w="2943376">
                  <a:extLst>
                    <a:ext uri="{9D8B030D-6E8A-4147-A177-3AD203B41FA5}">
                      <a16:colId xmlns:a16="http://schemas.microsoft.com/office/drawing/2014/main" val="81980348"/>
                    </a:ext>
                  </a:extLst>
                </a:gridCol>
                <a:gridCol w="744585">
                  <a:extLst>
                    <a:ext uri="{9D8B030D-6E8A-4147-A177-3AD203B41FA5}">
                      <a16:colId xmlns:a16="http://schemas.microsoft.com/office/drawing/2014/main" val="3792007793"/>
                    </a:ext>
                  </a:extLst>
                </a:gridCol>
                <a:gridCol w="696680">
                  <a:extLst>
                    <a:ext uri="{9D8B030D-6E8A-4147-A177-3AD203B41FA5}">
                      <a16:colId xmlns:a16="http://schemas.microsoft.com/office/drawing/2014/main" val="3116867003"/>
                    </a:ext>
                  </a:extLst>
                </a:gridCol>
                <a:gridCol w="8675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6891">
                  <a:extLst>
                    <a:ext uri="{9D8B030D-6E8A-4147-A177-3AD203B41FA5}">
                      <a16:colId xmlns:a16="http://schemas.microsoft.com/office/drawing/2014/main" val="1127346632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대상 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카테고리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서비스가 오픈 되었습니다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2021.01.10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11:11:11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잠시 서버 장애가 있어 불편을 끼쳐드려 죄송합니다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2021.01.11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11:11:11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서비스가 오픈 되었습니다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2021.01.09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11:11:11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잠시 서버 장애가 있어 불편을 끼쳐드려 죄송합니다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2021.01.08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11:11:11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8" name="Google Shape;879;p22">
            <a:extLst>
              <a:ext uri="{FF2B5EF4-FFF2-40B4-BE49-F238E27FC236}">
                <a16:creationId xmlns:a16="http://schemas.microsoft.com/office/drawing/2014/main" id="{1FB21D80-EA2B-0EDE-D1C9-574E60CFCE39}"/>
              </a:ext>
            </a:extLst>
          </p:cNvPr>
          <p:cNvSpPr/>
          <p:nvPr/>
        </p:nvSpPr>
        <p:spPr>
          <a:xfrm>
            <a:off x="511810" y="1340979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제목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A94216C1-0C17-19C6-A0F5-C9BDE1FE7506}"/>
              </a:ext>
            </a:extLst>
          </p:cNvPr>
          <p:cNvSpPr/>
          <p:nvPr/>
        </p:nvSpPr>
        <p:spPr>
          <a:xfrm>
            <a:off x="460937" y="129546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E68EE904-1B48-E339-E216-A6E740F24CC5}"/>
              </a:ext>
            </a:extLst>
          </p:cNvPr>
          <p:cNvSpPr/>
          <p:nvPr/>
        </p:nvSpPr>
        <p:spPr>
          <a:xfrm>
            <a:off x="405812" y="221064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1D5DB0E5-8298-58C6-DFBF-680556AFF8A7}"/>
              </a:ext>
            </a:extLst>
          </p:cNvPr>
          <p:cNvSpPr/>
          <p:nvPr/>
        </p:nvSpPr>
        <p:spPr>
          <a:xfrm>
            <a:off x="2795403" y="209737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709E187-D35E-194E-68E0-FE5386C2ACD1}"/>
              </a:ext>
            </a:extLst>
          </p:cNvPr>
          <p:cNvSpPr txBox="1"/>
          <p:nvPr/>
        </p:nvSpPr>
        <p:spPr>
          <a:xfrm>
            <a:off x="3149601" y="388871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DDDDE12F-89CF-42E1-AE8B-ED6AB4019D0C}"/>
              </a:ext>
            </a:extLst>
          </p:cNvPr>
          <p:cNvSpPr/>
          <p:nvPr/>
        </p:nvSpPr>
        <p:spPr>
          <a:xfrm>
            <a:off x="3347452" y="1337913"/>
            <a:ext cx="73552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카테고리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44EEB398-B752-0355-06F1-569C87562E16}"/>
              </a:ext>
            </a:extLst>
          </p:cNvPr>
          <p:cNvSpPr/>
          <p:nvPr/>
        </p:nvSpPr>
        <p:spPr>
          <a:xfrm>
            <a:off x="1094897" y="8404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89DE7C07-37CA-B8BA-3E97-033A0D98292C}"/>
              </a:ext>
            </a:extLst>
          </p:cNvPr>
          <p:cNvSpPr/>
          <p:nvPr/>
        </p:nvSpPr>
        <p:spPr>
          <a:xfrm>
            <a:off x="8080926" y="8750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66338408-B5E7-95E3-6D1B-8A1151DBB118}"/>
              </a:ext>
            </a:extLst>
          </p:cNvPr>
          <p:cNvSpPr/>
          <p:nvPr/>
        </p:nvSpPr>
        <p:spPr>
          <a:xfrm>
            <a:off x="6627925" y="5559171"/>
            <a:ext cx="1208381" cy="88515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Google Shape;884;p22">
            <a:extLst>
              <a:ext uri="{FF2B5EF4-FFF2-40B4-BE49-F238E27FC236}">
                <a16:creationId xmlns:a16="http://schemas.microsoft.com/office/drawing/2014/main" id="{20290CA3-BCE3-BEDC-E24B-8DE046AE3DD8}"/>
              </a:ext>
            </a:extLst>
          </p:cNvPr>
          <p:cNvSpPr/>
          <p:nvPr/>
        </p:nvSpPr>
        <p:spPr>
          <a:xfrm>
            <a:off x="7894950" y="5559172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12F7A653-E1FC-DEB5-A8F4-A6C41DC45212}"/>
              </a:ext>
            </a:extLst>
          </p:cNvPr>
          <p:cNvSpPr/>
          <p:nvPr/>
        </p:nvSpPr>
        <p:spPr>
          <a:xfrm>
            <a:off x="5154315" y="5561689"/>
            <a:ext cx="744803" cy="116931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카테고리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공지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 공지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안내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자료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E3C987C6-730A-C37D-A4F4-0A824DF25CA0}"/>
              </a:ext>
            </a:extLst>
          </p:cNvPr>
          <p:cNvSpPr/>
          <p:nvPr/>
        </p:nvSpPr>
        <p:spPr>
          <a:xfrm>
            <a:off x="4350868" y="5561690"/>
            <a:ext cx="744803" cy="75147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제목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제목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대상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C6A2680A-D0DD-00FA-BB21-A191134171FE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226E5B8C-E2F3-E194-0EAA-ABCCB402DD0A}"/>
              </a:ext>
            </a:extLst>
          </p:cNvPr>
          <p:cNvSpPr/>
          <p:nvPr/>
        </p:nvSpPr>
        <p:spPr>
          <a:xfrm>
            <a:off x="858739" y="18157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79AA668-0573-3CBE-741D-960984A1AA0E}"/>
              </a:ext>
            </a:extLst>
          </p:cNvPr>
          <p:cNvSpPr/>
          <p:nvPr/>
        </p:nvSpPr>
        <p:spPr>
          <a:xfrm>
            <a:off x="6826033" y="18295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B845D44B-747D-D57B-FB73-0BD7AD8A000A}"/>
              </a:ext>
            </a:extLst>
          </p:cNvPr>
          <p:cNvSpPr/>
          <p:nvPr/>
        </p:nvSpPr>
        <p:spPr>
          <a:xfrm>
            <a:off x="7137380" y="12965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7" name="Google Shape;548;p12">
            <a:extLst>
              <a:ext uri="{FF2B5EF4-FFF2-40B4-BE49-F238E27FC236}">
                <a16:creationId xmlns:a16="http://schemas.microsoft.com/office/drawing/2014/main" id="{E8B01726-48D9-BC99-10E9-110D60A03A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4629488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날짜 필터 항목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등록일자 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3544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드롭다운 목록 텍스트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대상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 → 대상 학교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2468727"/>
                  </a:ext>
                </a:extLst>
              </a:tr>
            </a:tbl>
          </a:graphicData>
        </a:graphic>
      </p:graphicFrame>
      <p:sp>
        <p:nvSpPr>
          <p:cNvPr id="10" name="직사각형 9">
            <a:extLst>
              <a:ext uri="{FF2B5EF4-FFF2-40B4-BE49-F238E27FC236}">
                <a16:creationId xmlns:a16="http://schemas.microsoft.com/office/drawing/2014/main" id="{0BC24089-C2C2-ED79-10BE-82081F8862A5}"/>
              </a:ext>
            </a:extLst>
          </p:cNvPr>
          <p:cNvSpPr/>
          <p:nvPr/>
        </p:nvSpPr>
        <p:spPr>
          <a:xfrm>
            <a:off x="7232115" y="5520704"/>
            <a:ext cx="596495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v.3.0.20 </a:t>
            </a:r>
            <a:r>
              <a:rPr lang="ko-KR" altLang="en-US" sz="500" b="1" dirty="0"/>
              <a:t>항목 추가</a:t>
            </a: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5D0EC5E8-91F8-1629-5C33-7732F7DDD933}"/>
              </a:ext>
            </a:extLst>
          </p:cNvPr>
          <p:cNvSpPr/>
          <p:nvPr/>
        </p:nvSpPr>
        <p:spPr>
          <a:xfrm>
            <a:off x="6542652" y="550773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C1D8C10-23FE-01CA-0037-3F53422654C1}"/>
              </a:ext>
            </a:extLst>
          </p:cNvPr>
          <p:cNvSpPr/>
          <p:nvPr/>
        </p:nvSpPr>
        <p:spPr>
          <a:xfrm>
            <a:off x="4510781" y="5507731"/>
            <a:ext cx="596495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v.3.0.23 TXT</a:t>
            </a:r>
            <a:r>
              <a:rPr lang="ko-KR" altLang="en-US" sz="500" b="1" dirty="0"/>
              <a:t> 추가</a:t>
            </a:r>
          </a:p>
        </p:txBody>
      </p:sp>
    </p:spTree>
    <p:extLst>
      <p:ext uri="{BB962C8B-B14F-4D97-AF65-F5344CB8AC3E}">
        <p14:creationId xmlns:p14="http://schemas.microsoft.com/office/powerpoint/2010/main" val="248624251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6D7B8E32-C78D-AEFA-22AA-D36E7EC4DC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6911124"/>
              </p:ext>
            </p:extLst>
          </p:nvPr>
        </p:nvGraphicFramePr>
        <p:xfrm>
          <a:off x="394911" y="1519567"/>
          <a:ext cx="8247063" cy="510379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71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40">
                  <a:extLst>
                    <a:ext uri="{9D8B030D-6E8A-4147-A177-3AD203B41FA5}">
                      <a16:colId xmlns:a16="http://schemas.microsoft.com/office/drawing/2014/main" val="2497402391"/>
                    </a:ext>
                  </a:extLst>
                </a:gridCol>
                <a:gridCol w="3704214">
                  <a:extLst>
                    <a:ext uri="{9D8B030D-6E8A-4147-A177-3AD203B41FA5}">
                      <a16:colId xmlns:a16="http://schemas.microsoft.com/office/drawing/2014/main" val="2537405274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카테고리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공지 구분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일반           ○ 상단 고정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736605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대상 학교 그룹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전체           ● 선택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78255"/>
                  </a:ext>
                </a:extLst>
              </a:tr>
              <a:tr h="31688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공지 대상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■ 선생님   ■ 학생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b="1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180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547735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팝업 제공 여부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제공 안함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제공       </a:t>
                      </a:r>
                      <a:r>
                        <a:rPr lang="ko-KR" altLang="en-US" sz="700" b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시작일시           </a:t>
                      </a: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                                                     </a:t>
                      </a:r>
                      <a:r>
                        <a:rPr lang="ko-KR" altLang="en-US" sz="700" b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종료일시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b="1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180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9041546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(PC)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14904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(Mobile)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1518915"/>
                  </a:ext>
                </a:extLst>
              </a:tr>
              <a:tr h="40259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lang="en-US" altLang="ko-KR"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(PC/Mobile 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공통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7707129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2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2" name="Google Shape;914;p23">
            <a:extLst>
              <a:ext uri="{FF2B5EF4-FFF2-40B4-BE49-F238E27FC236}">
                <a16:creationId xmlns:a16="http://schemas.microsoft.com/office/drawing/2014/main" id="{3FA51698-6777-7EB6-7F7B-3BB41EF972BC}"/>
              </a:ext>
            </a:extLst>
          </p:cNvPr>
          <p:cNvSpPr/>
          <p:nvPr/>
        </p:nvSpPr>
        <p:spPr>
          <a:xfrm>
            <a:off x="8151832" y="892827"/>
            <a:ext cx="490142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E13C001-EA91-CEF7-8ACF-B8F622B7C42E}"/>
              </a:ext>
            </a:extLst>
          </p:cNvPr>
          <p:cNvSpPr txBox="1"/>
          <p:nvPr/>
        </p:nvSpPr>
        <p:spPr>
          <a:xfrm>
            <a:off x="1046532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서비스 공지</a:t>
            </a:r>
            <a:endParaRPr kumimoji="1" lang="x-none" altLang="en-US" sz="1000" b="1" dirty="0"/>
          </a:p>
        </p:txBody>
      </p:sp>
      <p:cxnSp>
        <p:nvCxnSpPr>
          <p:cNvPr id="154" name="직선 연결선[R] 94">
            <a:extLst>
              <a:ext uri="{FF2B5EF4-FFF2-40B4-BE49-F238E27FC236}">
                <a16:creationId xmlns:a16="http://schemas.microsoft.com/office/drawing/2014/main" id="{41CF7F5E-D218-3719-96D5-D564706A5637}"/>
              </a:ext>
            </a:extLst>
          </p:cNvPr>
          <p:cNvCxnSpPr/>
          <p:nvPr/>
        </p:nvCxnSpPr>
        <p:spPr>
          <a:xfrm>
            <a:off x="400652" y="124332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Google Shape;915;p23">
            <a:extLst>
              <a:ext uri="{FF2B5EF4-FFF2-40B4-BE49-F238E27FC236}">
                <a16:creationId xmlns:a16="http://schemas.microsoft.com/office/drawing/2014/main" id="{4017FDB4-E85D-A8BA-FFF4-C55DAC0A28FC}"/>
              </a:ext>
            </a:extLst>
          </p:cNvPr>
          <p:cNvSpPr/>
          <p:nvPr/>
        </p:nvSpPr>
        <p:spPr>
          <a:xfrm>
            <a:off x="400652" y="89725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57" name="Google Shape;918;p23">
            <a:extLst>
              <a:ext uri="{FF2B5EF4-FFF2-40B4-BE49-F238E27FC236}">
                <a16:creationId xmlns:a16="http://schemas.microsoft.com/office/drawing/2014/main" id="{51A3C94F-734D-3876-590D-5C4F20A9DADD}"/>
              </a:ext>
            </a:extLst>
          </p:cNvPr>
          <p:cNvSpPr/>
          <p:nvPr/>
        </p:nvSpPr>
        <p:spPr>
          <a:xfrm>
            <a:off x="1265874" y="1582148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4A47A80F-75F0-CDE3-587B-A3D0051EF0F1}"/>
              </a:ext>
            </a:extLst>
          </p:cNvPr>
          <p:cNvGrpSpPr/>
          <p:nvPr/>
        </p:nvGrpSpPr>
        <p:grpSpPr>
          <a:xfrm>
            <a:off x="2969101" y="2959366"/>
            <a:ext cx="799346" cy="216000"/>
            <a:chOff x="5714337" y="2343309"/>
            <a:chExt cx="799346" cy="216000"/>
          </a:xfrm>
        </p:grpSpPr>
        <p:sp>
          <p:nvSpPr>
            <p:cNvPr id="170" name="직사각형 169">
              <a:extLst>
                <a:ext uri="{FF2B5EF4-FFF2-40B4-BE49-F238E27FC236}">
                  <a16:creationId xmlns:a16="http://schemas.microsoft.com/office/drawing/2014/main" id="{5A457F5F-5941-FF70-5E30-E769C4A5D135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2025.04.16          </a:t>
              </a:r>
            </a:p>
          </p:txBody>
        </p:sp>
        <p:sp>
          <p:nvSpPr>
            <p:cNvPr id="171" name="자유형 170">
              <a:extLst>
                <a:ext uri="{FF2B5EF4-FFF2-40B4-BE49-F238E27FC236}">
                  <a16:creationId xmlns:a16="http://schemas.microsoft.com/office/drawing/2014/main" id="{1411CEA9-799F-3D02-3623-03A8C7F67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타원 171">
            <a:extLst>
              <a:ext uri="{FF2B5EF4-FFF2-40B4-BE49-F238E27FC236}">
                <a16:creationId xmlns:a16="http://schemas.microsoft.com/office/drawing/2014/main" id="{FA5A7B94-3B3E-453E-BC0B-FE03F82DA415}"/>
              </a:ext>
            </a:extLst>
          </p:cNvPr>
          <p:cNvSpPr/>
          <p:nvPr/>
        </p:nvSpPr>
        <p:spPr>
          <a:xfrm>
            <a:off x="4045226" y="18954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3" name="타원 172">
            <a:extLst>
              <a:ext uri="{FF2B5EF4-FFF2-40B4-BE49-F238E27FC236}">
                <a16:creationId xmlns:a16="http://schemas.microsoft.com/office/drawing/2014/main" id="{41AC7D40-DB67-0B23-A33D-289E4F49D741}"/>
              </a:ext>
            </a:extLst>
          </p:cNvPr>
          <p:cNvSpPr/>
          <p:nvPr/>
        </p:nvSpPr>
        <p:spPr>
          <a:xfrm>
            <a:off x="4054018" y="22516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4" name="타원 173">
            <a:extLst>
              <a:ext uri="{FF2B5EF4-FFF2-40B4-BE49-F238E27FC236}">
                <a16:creationId xmlns:a16="http://schemas.microsoft.com/office/drawing/2014/main" id="{F49E5252-F3D0-0B46-355E-DDB351ED4CBC}"/>
              </a:ext>
            </a:extLst>
          </p:cNvPr>
          <p:cNvSpPr/>
          <p:nvPr/>
        </p:nvSpPr>
        <p:spPr>
          <a:xfrm>
            <a:off x="360247" y="292743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  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5" name="타원 174">
            <a:extLst>
              <a:ext uri="{FF2B5EF4-FFF2-40B4-BE49-F238E27FC236}">
                <a16:creationId xmlns:a16="http://schemas.microsoft.com/office/drawing/2014/main" id="{A406E258-5C50-458B-0AB7-D0C9C024A778}"/>
              </a:ext>
            </a:extLst>
          </p:cNvPr>
          <p:cNvSpPr/>
          <p:nvPr/>
        </p:nvSpPr>
        <p:spPr>
          <a:xfrm>
            <a:off x="360247" y="26428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6" name="직사각형 175">
            <a:extLst>
              <a:ext uri="{FF2B5EF4-FFF2-40B4-BE49-F238E27FC236}">
                <a16:creationId xmlns:a16="http://schemas.microsoft.com/office/drawing/2014/main" id="{E983B69B-9513-0EEC-813C-FBB6ACC07843}"/>
              </a:ext>
            </a:extLst>
          </p:cNvPr>
          <p:cNvSpPr/>
          <p:nvPr/>
        </p:nvSpPr>
        <p:spPr>
          <a:xfrm>
            <a:off x="1275706" y="1938069"/>
            <a:ext cx="73552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선택     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7" name="Google Shape;877;p22">
            <a:extLst>
              <a:ext uri="{FF2B5EF4-FFF2-40B4-BE49-F238E27FC236}">
                <a16:creationId xmlns:a16="http://schemas.microsoft.com/office/drawing/2014/main" id="{49860F9F-E4B6-6822-61DB-9940831A1636}"/>
              </a:ext>
            </a:extLst>
          </p:cNvPr>
          <p:cNvSpPr/>
          <p:nvPr/>
        </p:nvSpPr>
        <p:spPr>
          <a:xfrm>
            <a:off x="6205265" y="2284934"/>
            <a:ext cx="589672" cy="216000"/>
          </a:xfrm>
          <a:prstGeom prst="rect">
            <a:avLst/>
          </a:prstGeom>
          <a:solidFill>
            <a:schemeClr val="tx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학교 검색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80" name="타원 179">
            <a:extLst>
              <a:ext uri="{FF2B5EF4-FFF2-40B4-BE49-F238E27FC236}">
                <a16:creationId xmlns:a16="http://schemas.microsoft.com/office/drawing/2014/main" id="{056C0D18-F9F5-5AFE-3FC4-A72482E32C75}"/>
              </a:ext>
            </a:extLst>
          </p:cNvPr>
          <p:cNvSpPr/>
          <p:nvPr/>
        </p:nvSpPr>
        <p:spPr>
          <a:xfrm>
            <a:off x="6172506" y="224820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 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1" name="타원 180">
            <a:extLst>
              <a:ext uri="{FF2B5EF4-FFF2-40B4-BE49-F238E27FC236}">
                <a16:creationId xmlns:a16="http://schemas.microsoft.com/office/drawing/2014/main" id="{FB3BDE8F-B26D-337F-6BB8-7F2C8CA714B4}"/>
              </a:ext>
            </a:extLst>
          </p:cNvPr>
          <p:cNvSpPr/>
          <p:nvPr/>
        </p:nvSpPr>
        <p:spPr>
          <a:xfrm>
            <a:off x="352308" y="85879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2" name="타원 181">
            <a:extLst>
              <a:ext uri="{FF2B5EF4-FFF2-40B4-BE49-F238E27FC236}">
                <a16:creationId xmlns:a16="http://schemas.microsoft.com/office/drawing/2014/main" id="{CC215DB6-3C13-C657-CAD2-CF9FC697051E}"/>
              </a:ext>
            </a:extLst>
          </p:cNvPr>
          <p:cNvSpPr/>
          <p:nvPr/>
        </p:nvSpPr>
        <p:spPr>
          <a:xfrm>
            <a:off x="8063833" y="87093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83" name="Google Shape;912;p23">
            <a:extLst>
              <a:ext uri="{FF2B5EF4-FFF2-40B4-BE49-F238E27FC236}">
                <a16:creationId xmlns:a16="http://schemas.microsoft.com/office/drawing/2014/main" id="{CD0AC961-355F-DF41-796A-AB9F5DE008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1064362"/>
              </p:ext>
            </p:extLst>
          </p:nvPr>
        </p:nvGraphicFramePr>
        <p:xfrm>
          <a:off x="9042400" y="1315767"/>
          <a:ext cx="3037052" cy="7406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796472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 값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공지 구분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공지 대상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팝업 제공 여부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614291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 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제공 여부 시작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종료일시 동일한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시작일시 날짜와 시간이 종료일시와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동일하게 설정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경우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노출 기간의 시작과 종료 시간이 동일하면 팝업이 표시되지 않습니다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기간을 수정해주세요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 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&lt;8&gt;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대상 학교 그룹이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학교 그룹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경우 해당 영역 비활성화 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상태일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비활성화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특정학교 선택 시 해당 학교에만 서비스 공지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397729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검색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학교 검색 팝업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BO-K-CUS-005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849918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 대상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화면 진입 시 선생님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모두 선택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830303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제공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안함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시작일시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종료일시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오늘 날짜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(default)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Front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로그인 시 해당 서비스 공지를 팝업으로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date-picker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활성화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제공의 시작일시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종료일시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시작일시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종료일시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일자 하루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단위로 드롭다운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 내 스크롤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221587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 그룹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- 8A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접근한 관리자의 소속 그룹 개수 표출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전체가 아닌 개별 학교 그룹 선택 시 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활성화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→ 전체 학교 그룹 또는 개별 학교 그룹 어느 것을 선택하여도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는 활성화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검색 실행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검색 팝업 목록에 모든 학교 그룹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그룹이 없는 경우 포함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플랫폼 관리자 접근 시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우측의 교육청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선택한 교육청 내에 등록된 학교 그룹 목록 전체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관리자 접근 시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본인이 속한 교육청 내에 등록된 학교 그룹 목록 전체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중간 관리자 접근 시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본인이 속한 교육청 내의 학교 그룹 중 본인이 소속한 학교 그룹 목록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5299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 에디터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입력한 텍스트 및 이미지는 서비스 공지 내용 영역에 그대로 반영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내용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(PC) : PC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서비스 공지 팝업의 내용 영역에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(Mobile0) : Mobile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팝업의 내용 영역에 노출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600899"/>
                  </a:ext>
                </a:extLst>
              </a:tr>
            </a:tbl>
          </a:graphicData>
        </a:graphic>
      </p:graphicFrame>
      <p:sp>
        <p:nvSpPr>
          <p:cNvPr id="184" name="직사각형 183">
            <a:extLst>
              <a:ext uri="{FF2B5EF4-FFF2-40B4-BE49-F238E27FC236}">
                <a16:creationId xmlns:a16="http://schemas.microsoft.com/office/drawing/2014/main" id="{7A715862-B3AF-4328-FF7E-1A58BE832253}"/>
              </a:ext>
            </a:extLst>
          </p:cNvPr>
          <p:cNvSpPr/>
          <p:nvPr/>
        </p:nvSpPr>
        <p:spPr>
          <a:xfrm>
            <a:off x="2023700" y="6910070"/>
            <a:ext cx="744803" cy="116638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선택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공지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 공지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안내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자료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8C0B5CA-BF16-5454-61F5-7956605C0C64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A081490-869A-8313-A570-71E6EFE56B86}"/>
              </a:ext>
            </a:extLst>
          </p:cNvPr>
          <p:cNvSpPr/>
          <p:nvPr/>
        </p:nvSpPr>
        <p:spPr>
          <a:xfrm>
            <a:off x="1275707" y="2297018"/>
            <a:ext cx="100174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학교 그룹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(2)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5F49B44-0C75-F02E-3CF1-75D8C803F56B}"/>
              </a:ext>
            </a:extLst>
          </p:cNvPr>
          <p:cNvSpPr/>
          <p:nvPr/>
        </p:nvSpPr>
        <p:spPr>
          <a:xfrm>
            <a:off x="2887486" y="6925111"/>
            <a:ext cx="991295" cy="6740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학교 그룹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(2)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강남 고등 그룹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B4E78D78-B2BB-EC8C-5056-5A409E667485}"/>
              </a:ext>
            </a:extLst>
          </p:cNvPr>
          <p:cNvSpPr/>
          <p:nvPr/>
        </p:nvSpPr>
        <p:spPr>
          <a:xfrm>
            <a:off x="360247" y="22820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E84AA7A8-EE52-C79A-55E3-651489D0C679}"/>
              </a:ext>
            </a:extLst>
          </p:cNvPr>
          <p:cNvSpPr/>
          <p:nvPr/>
        </p:nvSpPr>
        <p:spPr>
          <a:xfrm>
            <a:off x="2802213" y="69279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AB1337F-AFD5-FF78-3531-4CA1F3CF1E98}"/>
              </a:ext>
            </a:extLst>
          </p:cNvPr>
          <p:cNvGrpSpPr/>
          <p:nvPr/>
        </p:nvGrpSpPr>
        <p:grpSpPr>
          <a:xfrm>
            <a:off x="5394128" y="2959366"/>
            <a:ext cx="799346" cy="216000"/>
            <a:chOff x="5714337" y="2343309"/>
            <a:chExt cx="799346" cy="21600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F5A7A234-89B4-FB8A-C272-80B36F49830F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2025.04.16          </a:t>
              </a:r>
            </a:p>
          </p:txBody>
        </p:sp>
        <p:sp>
          <p:nvSpPr>
            <p:cNvPr id="10" name="자유형 170">
              <a:extLst>
                <a:ext uri="{FF2B5EF4-FFF2-40B4-BE49-F238E27FC236}">
                  <a16:creationId xmlns:a16="http://schemas.microsoft.com/office/drawing/2014/main" id="{A50D4332-EA96-A48A-851B-610669A3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FCF6B6B3-301D-1913-835A-5011C47159BE}"/>
              </a:ext>
            </a:extLst>
          </p:cNvPr>
          <p:cNvGrpSpPr/>
          <p:nvPr/>
        </p:nvGrpSpPr>
        <p:grpSpPr>
          <a:xfrm>
            <a:off x="3820986" y="2959366"/>
            <a:ext cx="810834" cy="216000"/>
            <a:chOff x="7771571" y="2701274"/>
            <a:chExt cx="810834" cy="216000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CA6FC9A1-1499-C601-2BF5-215507C7E14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BE9A573-52D9-5C88-4FAA-5F1FF5099D94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4" name="제목 10">
              <a:extLst>
                <a:ext uri="{FF2B5EF4-FFF2-40B4-BE49-F238E27FC236}">
                  <a16:creationId xmlns:a16="http://schemas.microsoft.com/office/drawing/2014/main" id="{BA003137-0A1F-3E74-8BE9-A11B55EF02AB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solidFill>
                    <a:schemeClr val="bg1">
                      <a:lumMod val="85000"/>
                    </a:schemeClr>
                  </a:solidFill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ADC0525A-1C1D-CFCD-83DD-1CC1AD8EC508}"/>
              </a:ext>
            </a:extLst>
          </p:cNvPr>
          <p:cNvGrpSpPr/>
          <p:nvPr/>
        </p:nvGrpSpPr>
        <p:grpSpPr>
          <a:xfrm>
            <a:off x="5095720" y="6952997"/>
            <a:ext cx="883649" cy="216000"/>
            <a:chOff x="6517610" y="2404214"/>
            <a:chExt cx="883649" cy="216000"/>
          </a:xfrm>
          <a:solidFill>
            <a:schemeClr val="bg1">
              <a:lumMod val="95000"/>
            </a:schemeClr>
          </a:solidFill>
        </p:grpSpPr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283F2520-651C-4E80-309D-647B25103001}"/>
                </a:ext>
              </a:extLst>
            </p:cNvPr>
            <p:cNvSpPr/>
            <p:nvPr/>
          </p:nvSpPr>
          <p:spPr>
            <a:xfrm>
              <a:off x="6517610" y="2404214"/>
              <a:ext cx="37441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>
                  <a:latin typeface="맑은 고딕" pitchFamily="50" charset="-127"/>
                  <a:ea typeface="맑은 고딕" pitchFamily="50" charset="-127"/>
                </a:rPr>
                <a:t>16</a:t>
              </a:r>
              <a:r>
                <a:rPr lang="ko-KR" altLang="en-US" sz="700" kern="0">
                  <a:latin typeface="맑은 고딕" pitchFamily="50" charset="-127"/>
                  <a:ea typeface="맑은 고딕" pitchFamily="50" charset="-127"/>
                </a:rPr>
                <a:t>   </a:t>
              </a:r>
              <a:r>
                <a:rPr lang="ko-KR" altLang="en-US" sz="400" kern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140A8DC1-8C2C-B0B7-58A7-0B39A23D580A}"/>
                </a:ext>
              </a:extLst>
            </p:cNvPr>
            <p:cNvSpPr/>
            <p:nvPr/>
          </p:nvSpPr>
          <p:spPr>
            <a:xfrm>
              <a:off x="7026848" y="2404214"/>
              <a:ext cx="374411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1" name="제목 10">
              <a:extLst>
                <a:ext uri="{FF2B5EF4-FFF2-40B4-BE49-F238E27FC236}">
                  <a16:creationId xmlns:a16="http://schemas.microsoft.com/office/drawing/2014/main" id="{953CCA9F-3138-761F-C077-0ECC74351896}"/>
                </a:ext>
              </a:extLst>
            </p:cNvPr>
            <p:cNvSpPr txBox="1">
              <a:spLocks/>
            </p:cNvSpPr>
            <p:nvPr/>
          </p:nvSpPr>
          <p:spPr>
            <a:xfrm>
              <a:off x="6952996" y="2449752"/>
              <a:ext cx="22442" cy="123111"/>
            </a:xfrm>
            <a:prstGeom prst="rect">
              <a:avLst/>
            </a:prstGeom>
            <a:grp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solidFill>
                    <a:schemeClr val="bg1">
                      <a:lumMod val="85000"/>
                    </a:schemeClr>
                  </a:solidFill>
                  <a:latin typeface="+mn-ea"/>
                  <a:ea typeface="+mn-ea"/>
                </a:rPr>
                <a:t>:</a:t>
              </a:r>
            </a:p>
          </p:txBody>
        </p: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F081578-C8B0-C55E-E2F4-93B12425C4C4}"/>
              </a:ext>
            </a:extLst>
          </p:cNvPr>
          <p:cNvSpPr/>
          <p:nvPr/>
        </p:nvSpPr>
        <p:spPr>
          <a:xfrm>
            <a:off x="4265139" y="6952997"/>
            <a:ext cx="760039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>
                <a:latin typeface="맑은 고딕" pitchFamily="50" charset="-127"/>
                <a:ea typeface="맑은 고딕" pitchFamily="50" charset="-127"/>
              </a:rPr>
              <a:t>2022.03.10</a:t>
            </a:r>
          </a:p>
        </p:txBody>
      </p:sp>
      <p:sp>
        <p:nvSpPr>
          <p:cNvPr id="18" name="자유형 47">
            <a:extLst>
              <a:ext uri="{FF2B5EF4-FFF2-40B4-BE49-F238E27FC236}">
                <a16:creationId xmlns:a16="http://schemas.microsoft.com/office/drawing/2014/main" id="{64DC0D84-758E-5D8D-3C25-05019D7E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756" y="6998535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DE61DC44-ABB4-D03F-4050-FDD47A8F5036}"/>
              </a:ext>
            </a:extLst>
          </p:cNvPr>
          <p:cNvGrpSpPr/>
          <p:nvPr/>
        </p:nvGrpSpPr>
        <p:grpSpPr>
          <a:xfrm>
            <a:off x="6246013" y="2959366"/>
            <a:ext cx="810834" cy="216000"/>
            <a:chOff x="7771571" y="2701274"/>
            <a:chExt cx="810834" cy="216000"/>
          </a:xfrm>
        </p:grpSpPr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58EE1282-0D7A-8793-672D-39B4BD88395F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1A853294-BD08-3868-DA59-200397511431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" name="제목 10">
              <a:extLst>
                <a:ext uri="{FF2B5EF4-FFF2-40B4-BE49-F238E27FC236}">
                  <a16:creationId xmlns:a16="http://schemas.microsoft.com/office/drawing/2014/main" id="{1D4A83EC-AB99-0F01-9138-A782861A02DE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solidFill>
                    <a:schemeClr val="bg1">
                      <a:lumMod val="85000"/>
                    </a:schemeClr>
                  </a:solidFill>
                  <a:latin typeface="+mn-ea"/>
                  <a:ea typeface="+mn-ea"/>
                </a:rPr>
                <a:t>:</a:t>
              </a:r>
            </a:p>
          </p:txBody>
        </p:sp>
      </p:grpSp>
      <p:graphicFrame>
        <p:nvGraphicFramePr>
          <p:cNvPr id="30" name="Google Shape;548;p12">
            <a:extLst>
              <a:ext uri="{FF2B5EF4-FFF2-40B4-BE49-F238E27FC236}">
                <a16:creationId xmlns:a16="http://schemas.microsoft.com/office/drawing/2014/main" id="{C91AB56B-EB74-EC33-A77D-99D1D507D6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9568942"/>
              </p:ext>
            </p:extLst>
          </p:nvPr>
        </p:nvGraphicFramePr>
        <p:xfrm>
          <a:off x="12194768" y="0"/>
          <a:ext cx="1887100" cy="22912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&lt;7&gt;date picker UI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일자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시간 선택 가능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635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카테고리 항목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공지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컬럼명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  → 첨부파일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PC)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(mobile)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및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32646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에디터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PC, mobile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분리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(mobile)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내용 작성 에디터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(PC/mobile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공통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이름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41122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모바일 내용 작성 에디터 영역삭제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(TBD)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4929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펍업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노출 기간 시작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종료 동일한 경우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시작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종료일 시 디폴트 값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9486707"/>
                  </a:ext>
                </a:extLst>
              </a:tr>
            </a:tbl>
          </a:graphicData>
        </a:graphic>
      </p:graphicFrame>
      <p:sp>
        <p:nvSpPr>
          <p:cNvPr id="11" name="직사각형 10">
            <a:extLst>
              <a:ext uri="{FF2B5EF4-FFF2-40B4-BE49-F238E27FC236}">
                <a16:creationId xmlns:a16="http://schemas.microsoft.com/office/drawing/2014/main" id="{B37C2C2B-0702-A621-248D-DE487726A9A0}"/>
              </a:ext>
            </a:extLst>
          </p:cNvPr>
          <p:cNvSpPr/>
          <p:nvPr/>
        </p:nvSpPr>
        <p:spPr>
          <a:xfrm>
            <a:off x="5095720" y="7279356"/>
            <a:ext cx="374410" cy="116638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tIns="72000" rIns="36000" rtlCol="0" anchor="t" anchorCtr="0"/>
          <a:lstStyle/>
          <a:p>
            <a:pPr algn="ctr"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시간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00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01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02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03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04</a:t>
            </a:r>
          </a:p>
        </p:txBody>
      </p:sp>
      <p:sp>
        <p:nvSpPr>
          <p:cNvPr id="14" name="모서리가 둥근 직사각형 162">
            <a:extLst>
              <a:ext uri="{FF2B5EF4-FFF2-40B4-BE49-F238E27FC236}">
                <a16:creationId xmlns:a16="http://schemas.microsoft.com/office/drawing/2014/main" id="{707A6C1C-6D01-F57D-2BBE-58073E14BB0D}"/>
              </a:ext>
            </a:extLst>
          </p:cNvPr>
          <p:cNvSpPr/>
          <p:nvPr/>
        </p:nvSpPr>
        <p:spPr>
          <a:xfrm>
            <a:off x="5436037" y="7638720"/>
            <a:ext cx="25200" cy="612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42DBD5C-74E8-D395-5E8D-3A6C745458A0}"/>
              </a:ext>
            </a:extLst>
          </p:cNvPr>
          <p:cNvSpPr/>
          <p:nvPr/>
        </p:nvSpPr>
        <p:spPr>
          <a:xfrm>
            <a:off x="5601720" y="7279356"/>
            <a:ext cx="377649" cy="116638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tIns="72000" rIns="36000" rtlCol="0" anchor="t" anchorCtr="0"/>
          <a:lstStyle/>
          <a:p>
            <a:pPr algn="ctr"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분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00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05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10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15</a:t>
            </a:r>
          </a:p>
          <a:p>
            <a:pPr algn="ctr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</a:p>
        </p:txBody>
      </p:sp>
      <p:sp>
        <p:nvSpPr>
          <p:cNvPr id="33" name="모서리가 둥근 직사각형 162">
            <a:extLst>
              <a:ext uri="{FF2B5EF4-FFF2-40B4-BE49-F238E27FC236}">
                <a16:creationId xmlns:a16="http://schemas.microsoft.com/office/drawing/2014/main" id="{6EEAF632-F091-7C40-17E9-7E81AD4CF9E3}"/>
              </a:ext>
            </a:extLst>
          </p:cNvPr>
          <p:cNvSpPr/>
          <p:nvPr/>
        </p:nvSpPr>
        <p:spPr>
          <a:xfrm>
            <a:off x="5945628" y="7638720"/>
            <a:ext cx="25200" cy="612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1703FC2E-6277-317C-4427-6619214BE182}"/>
              </a:ext>
            </a:extLst>
          </p:cNvPr>
          <p:cNvGrpSpPr/>
          <p:nvPr/>
        </p:nvGrpSpPr>
        <p:grpSpPr>
          <a:xfrm>
            <a:off x="1275706" y="3335216"/>
            <a:ext cx="7246292" cy="1267607"/>
            <a:chOff x="1264662" y="2032255"/>
            <a:chExt cx="7246292" cy="1267607"/>
          </a:xfrm>
        </p:grpSpPr>
        <p:pic>
          <p:nvPicPr>
            <p:cNvPr id="37" name="그림 36">
              <a:extLst>
                <a:ext uri="{FF2B5EF4-FFF2-40B4-BE49-F238E27FC236}">
                  <a16:creationId xmlns:a16="http://schemas.microsoft.com/office/drawing/2014/main" id="{26C555B1-F0DD-EAA1-DC7D-BC0B5217E9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2038303"/>
              <a:ext cx="7246292" cy="246602"/>
            </a:xfrm>
            <a:prstGeom prst="rect">
              <a:avLst/>
            </a:prstGeom>
          </p:spPr>
        </p:pic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A1741970-9C75-578E-EBF8-780BD0A38042}"/>
                </a:ext>
              </a:extLst>
            </p:cNvPr>
            <p:cNvGrpSpPr/>
            <p:nvPr/>
          </p:nvGrpSpPr>
          <p:grpSpPr>
            <a:xfrm>
              <a:off x="8411952" y="2349172"/>
              <a:ext cx="43163" cy="900000"/>
              <a:chOff x="8222159" y="2197846"/>
              <a:chExt cx="43163" cy="3571072"/>
            </a:xfrm>
          </p:grpSpPr>
          <p:sp>
            <p:nvSpPr>
              <p:cNvPr id="41" name="모서리가 둥근 직사각형 162">
                <a:extLst>
                  <a:ext uri="{FF2B5EF4-FFF2-40B4-BE49-F238E27FC236}">
                    <a16:creationId xmlns:a16="http://schemas.microsoft.com/office/drawing/2014/main" id="{83F0DB49-7CA5-915B-AB1B-377E4AD1BCB5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42" name="모서리가 둥근 직사각형 163">
                <a:extLst>
                  <a:ext uri="{FF2B5EF4-FFF2-40B4-BE49-F238E27FC236}">
                    <a16:creationId xmlns:a16="http://schemas.microsoft.com/office/drawing/2014/main" id="{52883CD5-21FB-8E40-8541-ADE0E4BF54CD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9" name="Google Shape;918;p23">
              <a:extLst>
                <a:ext uri="{FF2B5EF4-FFF2-40B4-BE49-F238E27FC236}">
                  <a16:creationId xmlns:a16="http://schemas.microsoft.com/office/drawing/2014/main" id="{8EE5E645-4446-F002-3CDD-DA7FE505F0D4}"/>
                </a:ext>
              </a:extLst>
            </p:cNvPr>
            <p:cNvSpPr/>
            <p:nvPr/>
          </p:nvSpPr>
          <p:spPr>
            <a:xfrm>
              <a:off x="1264662" y="2032255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/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cxnSp>
          <p:nvCxnSpPr>
            <p:cNvPr id="40" name="직선 연결선[R] 161">
              <a:extLst>
                <a:ext uri="{FF2B5EF4-FFF2-40B4-BE49-F238E27FC236}">
                  <a16:creationId xmlns:a16="http://schemas.microsoft.com/office/drawing/2014/main" id="{6D262E2B-3378-A73B-4392-AB5A09C86E63}"/>
                </a:ext>
              </a:extLst>
            </p:cNvPr>
            <p:cNvCxnSpPr/>
            <p:nvPr/>
          </p:nvCxnSpPr>
          <p:spPr>
            <a:xfrm>
              <a:off x="1264662" y="2284906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B7F15E4A-948C-1350-D561-1593C2642C03}"/>
              </a:ext>
            </a:extLst>
          </p:cNvPr>
          <p:cNvGrpSpPr/>
          <p:nvPr/>
        </p:nvGrpSpPr>
        <p:grpSpPr>
          <a:xfrm>
            <a:off x="1275707" y="4819007"/>
            <a:ext cx="7246292" cy="1267607"/>
            <a:chOff x="1264662" y="2032255"/>
            <a:chExt cx="7246292" cy="1267607"/>
          </a:xfrm>
        </p:grpSpPr>
        <p:pic>
          <p:nvPicPr>
            <p:cNvPr id="44" name="그림 43">
              <a:extLst>
                <a:ext uri="{FF2B5EF4-FFF2-40B4-BE49-F238E27FC236}">
                  <a16:creationId xmlns:a16="http://schemas.microsoft.com/office/drawing/2014/main" id="{F9E97079-0810-17B6-4F92-26E36C96A2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2038303"/>
              <a:ext cx="7246292" cy="246602"/>
            </a:xfrm>
            <a:prstGeom prst="rect">
              <a:avLst/>
            </a:prstGeom>
          </p:spPr>
        </p:pic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37CA2937-A65F-F2B3-8D4C-ACBB6B47E3F4}"/>
                </a:ext>
              </a:extLst>
            </p:cNvPr>
            <p:cNvGrpSpPr/>
            <p:nvPr/>
          </p:nvGrpSpPr>
          <p:grpSpPr>
            <a:xfrm>
              <a:off x="8411952" y="2349172"/>
              <a:ext cx="43163" cy="900000"/>
              <a:chOff x="8222159" y="2197846"/>
              <a:chExt cx="43163" cy="3571072"/>
            </a:xfrm>
          </p:grpSpPr>
          <p:sp>
            <p:nvSpPr>
              <p:cNvPr id="48" name="모서리가 둥근 직사각형 162">
                <a:extLst>
                  <a:ext uri="{FF2B5EF4-FFF2-40B4-BE49-F238E27FC236}">
                    <a16:creationId xmlns:a16="http://schemas.microsoft.com/office/drawing/2014/main" id="{E104F0BB-F376-81DF-4715-BBDFAD0E1151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0" name="모서리가 둥근 직사각형 163">
                <a:extLst>
                  <a:ext uri="{FF2B5EF4-FFF2-40B4-BE49-F238E27FC236}">
                    <a16:creationId xmlns:a16="http://schemas.microsoft.com/office/drawing/2014/main" id="{B8A73485-C671-224D-1E87-46F3BD50182F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46" name="Google Shape;918;p23">
              <a:extLst>
                <a:ext uri="{FF2B5EF4-FFF2-40B4-BE49-F238E27FC236}">
                  <a16:creationId xmlns:a16="http://schemas.microsoft.com/office/drawing/2014/main" id="{A5611ACF-D05A-1159-E476-D558653059E3}"/>
                </a:ext>
              </a:extLst>
            </p:cNvPr>
            <p:cNvSpPr/>
            <p:nvPr/>
          </p:nvSpPr>
          <p:spPr>
            <a:xfrm>
              <a:off x="1264662" y="2032255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/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cxnSp>
          <p:nvCxnSpPr>
            <p:cNvPr id="47" name="직선 연결선[R] 161">
              <a:extLst>
                <a:ext uri="{FF2B5EF4-FFF2-40B4-BE49-F238E27FC236}">
                  <a16:creationId xmlns:a16="http://schemas.microsoft.com/office/drawing/2014/main" id="{0DD0375B-6B1A-0C03-DE58-38A4CDBEAC76}"/>
                </a:ext>
              </a:extLst>
            </p:cNvPr>
            <p:cNvCxnSpPr/>
            <p:nvPr/>
          </p:nvCxnSpPr>
          <p:spPr>
            <a:xfrm>
              <a:off x="1264662" y="2284906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0677C3B8-FE29-9EA8-052E-198F4734E452}"/>
              </a:ext>
            </a:extLst>
          </p:cNvPr>
          <p:cNvSpPr txBox="1"/>
          <p:nvPr/>
        </p:nvSpPr>
        <p:spPr>
          <a:xfrm>
            <a:off x="6493247" y="6380398"/>
            <a:ext cx="201016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권장 사이즈</a:t>
            </a:r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: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가로 </a:t>
            </a:r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544px (JPG, JPEG, PNG) / 10MB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이하</a:t>
            </a:r>
            <a:endParaRPr kumimoji="1" lang="x-none" altLang="en-US" sz="6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55" name="Google Shape;916;p23">
            <a:extLst>
              <a:ext uri="{FF2B5EF4-FFF2-40B4-BE49-F238E27FC236}">
                <a16:creationId xmlns:a16="http://schemas.microsoft.com/office/drawing/2014/main" id="{D7204A53-3592-39FA-0002-7106CF02AE0B}"/>
              </a:ext>
            </a:extLst>
          </p:cNvPr>
          <p:cNvSpPr/>
          <p:nvPr/>
        </p:nvSpPr>
        <p:spPr>
          <a:xfrm>
            <a:off x="1275707" y="6294090"/>
            <a:ext cx="4649448" cy="259419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6" name="Google Shape;915;p23">
            <a:extLst>
              <a:ext uri="{FF2B5EF4-FFF2-40B4-BE49-F238E27FC236}">
                <a16:creationId xmlns:a16="http://schemas.microsoft.com/office/drawing/2014/main" id="{55852F2F-B6FB-763C-2954-A5061B474B33}"/>
              </a:ext>
            </a:extLst>
          </p:cNvPr>
          <p:cNvSpPr/>
          <p:nvPr/>
        </p:nvSpPr>
        <p:spPr>
          <a:xfrm>
            <a:off x="5925155" y="6294090"/>
            <a:ext cx="494702" cy="25942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en-US" sz="600" b="1" dirty="0">
                <a:solidFill>
                  <a:schemeClr val="tx1"/>
                </a:solidFill>
                <a:sym typeface="Malgun Gothic"/>
              </a:rPr>
              <a:t>찾아보기</a:t>
            </a:r>
            <a:endParaRPr kumimoji="1" sz="600" b="1" dirty="0">
              <a:solidFill>
                <a:schemeClr val="tx1"/>
              </a:solidFill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B37290A2-51D9-5383-DCC1-AAED9A0C30DD}"/>
              </a:ext>
            </a:extLst>
          </p:cNvPr>
          <p:cNvSpPr/>
          <p:nvPr/>
        </p:nvSpPr>
        <p:spPr>
          <a:xfrm>
            <a:off x="413058" y="3245961"/>
            <a:ext cx="8247063" cy="2993135"/>
          </a:xfrm>
          <a:prstGeom prst="rect">
            <a:avLst/>
          </a:prstGeom>
          <a:noFill/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3DD1F90B-C578-B509-76A5-87FBC2D507DA}"/>
              </a:ext>
            </a:extLst>
          </p:cNvPr>
          <p:cNvSpPr/>
          <p:nvPr/>
        </p:nvSpPr>
        <p:spPr>
          <a:xfrm>
            <a:off x="343234" y="31946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67B79CA5-0D1B-E9FA-1CB0-302182F7CA1D}"/>
              </a:ext>
            </a:extLst>
          </p:cNvPr>
          <p:cNvSpPr/>
          <p:nvPr/>
        </p:nvSpPr>
        <p:spPr>
          <a:xfrm>
            <a:off x="343234" y="4703931"/>
            <a:ext cx="8298740" cy="1498757"/>
          </a:xfrm>
          <a:prstGeom prst="rect">
            <a:avLst/>
          </a:prstGeom>
          <a:solidFill>
            <a:schemeClr val="tx1">
              <a:alpha val="5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1400" kern="0">
                <a:solidFill>
                  <a:schemeClr val="bg1"/>
                </a:solidFill>
                <a:ea typeface="맑은 고딕"/>
              </a:rPr>
              <a:t>모바일 팝업 제작  </a:t>
            </a:r>
            <a:r>
              <a:rPr lang="en-US" altLang="ko-KR" sz="1400" kern="0">
                <a:solidFill>
                  <a:schemeClr val="bg1"/>
                </a:solidFill>
                <a:ea typeface="맑은 고딕"/>
              </a:rPr>
              <a:t>TBD </a:t>
            </a:r>
            <a:endParaRPr kumimoji="0" lang="ko-KR" altLang="en-US" sz="140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맑은 고딕"/>
              <a:cs typeface="+mn-cs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B83BA78A-17E2-C2F5-819B-2DE8D6BD257E}"/>
              </a:ext>
            </a:extLst>
          </p:cNvPr>
          <p:cNvSpPr/>
          <p:nvPr/>
        </p:nvSpPr>
        <p:spPr>
          <a:xfrm>
            <a:off x="11066674" y="3694272"/>
            <a:ext cx="758614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3.0.23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F3974460-A9D9-B081-0DB2-48D19984EE7F}"/>
              </a:ext>
            </a:extLst>
          </p:cNvPr>
          <p:cNvSpPr/>
          <p:nvPr/>
        </p:nvSpPr>
        <p:spPr>
          <a:xfrm>
            <a:off x="11399635" y="5867026"/>
            <a:ext cx="758614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3.0.23 </a:t>
            </a:r>
            <a:r>
              <a:rPr lang="ko-KR" altLang="en-US" sz="600" b="1" dirty="0"/>
              <a:t>내용 정의 추가</a:t>
            </a:r>
          </a:p>
        </p:txBody>
      </p:sp>
    </p:spTree>
    <p:extLst>
      <p:ext uri="{BB962C8B-B14F-4D97-AF65-F5344CB8AC3E}">
        <p14:creationId xmlns:p14="http://schemas.microsoft.com/office/powerpoint/2010/main" val="309877122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17547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3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2" name="Google Shape;914;p23">
            <a:extLst>
              <a:ext uri="{FF2B5EF4-FFF2-40B4-BE49-F238E27FC236}">
                <a16:creationId xmlns:a16="http://schemas.microsoft.com/office/drawing/2014/main" id="{3FA51698-6777-7EB6-7F7B-3BB41EF972BC}"/>
              </a:ext>
            </a:extLst>
          </p:cNvPr>
          <p:cNvSpPr/>
          <p:nvPr/>
        </p:nvSpPr>
        <p:spPr>
          <a:xfrm>
            <a:off x="8151832" y="892827"/>
            <a:ext cx="490142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E13C001-EA91-CEF7-8ACF-B8F622B7C42E}"/>
              </a:ext>
            </a:extLst>
          </p:cNvPr>
          <p:cNvSpPr txBox="1"/>
          <p:nvPr/>
        </p:nvSpPr>
        <p:spPr>
          <a:xfrm>
            <a:off x="1046532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서비스 공지</a:t>
            </a:r>
            <a:endParaRPr kumimoji="1" lang="x-none" altLang="en-US" sz="1000" b="1" dirty="0"/>
          </a:p>
        </p:txBody>
      </p:sp>
      <p:cxnSp>
        <p:nvCxnSpPr>
          <p:cNvPr id="154" name="직선 연결선[R] 94">
            <a:extLst>
              <a:ext uri="{FF2B5EF4-FFF2-40B4-BE49-F238E27FC236}">
                <a16:creationId xmlns:a16="http://schemas.microsoft.com/office/drawing/2014/main" id="{41CF7F5E-D218-3719-96D5-D564706A5637}"/>
              </a:ext>
            </a:extLst>
          </p:cNvPr>
          <p:cNvCxnSpPr/>
          <p:nvPr/>
        </p:nvCxnSpPr>
        <p:spPr>
          <a:xfrm>
            <a:off x="400652" y="124332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Google Shape;915;p23">
            <a:extLst>
              <a:ext uri="{FF2B5EF4-FFF2-40B4-BE49-F238E27FC236}">
                <a16:creationId xmlns:a16="http://schemas.microsoft.com/office/drawing/2014/main" id="{4017FDB4-E85D-A8BA-FFF4-C55DAC0A28FC}"/>
              </a:ext>
            </a:extLst>
          </p:cNvPr>
          <p:cNvSpPr/>
          <p:nvPr/>
        </p:nvSpPr>
        <p:spPr>
          <a:xfrm>
            <a:off x="400652" y="89725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81" name="타원 180">
            <a:extLst>
              <a:ext uri="{FF2B5EF4-FFF2-40B4-BE49-F238E27FC236}">
                <a16:creationId xmlns:a16="http://schemas.microsoft.com/office/drawing/2014/main" id="{FB3BDE8F-B26D-337F-6BB8-7F2C8CA714B4}"/>
              </a:ext>
            </a:extLst>
          </p:cNvPr>
          <p:cNvSpPr/>
          <p:nvPr/>
        </p:nvSpPr>
        <p:spPr>
          <a:xfrm>
            <a:off x="352308" y="8460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2" name="타원 181">
            <a:extLst>
              <a:ext uri="{FF2B5EF4-FFF2-40B4-BE49-F238E27FC236}">
                <a16:creationId xmlns:a16="http://schemas.microsoft.com/office/drawing/2014/main" id="{CC215DB6-3C13-C657-CAD2-CF9FC697051E}"/>
              </a:ext>
            </a:extLst>
          </p:cNvPr>
          <p:cNvSpPr/>
          <p:nvPr/>
        </p:nvSpPr>
        <p:spPr>
          <a:xfrm>
            <a:off x="8063833" y="8460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8F1A3895-9BA0-0671-A6AE-0DFCB52FD6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0123658"/>
              </p:ext>
            </p:extLst>
          </p:nvPr>
        </p:nvGraphicFramePr>
        <p:xfrm>
          <a:off x="9042400" y="1315767"/>
          <a:ext cx="3037052" cy="512333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734329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본인이 작성한 게시물인 경우 삭제 버튼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 값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카테고리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공지 구분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공지 대상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팝업 제공 여부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en-US" altLang="ko-KR" sz="68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010817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다른 관리자와의 동시 수정의 경우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게시글을 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이상의 관리자가 동시에 수정할 경우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저장 시점이 가장 최근인 수정 사항을 반영한다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35856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(BO-T-CUS-001)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문의 내용을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 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제공 여부 시작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종료일시 동일한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시작일시 날짜와 시간이 종료일시와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동일하게 설정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경우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노출 기간의 시작과 종료 시간이 동일하면 팝업이 표시되지 않습니다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기간을 수정해주세요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95327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학교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팝업을 통해 선택한 학교명 태그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867944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학교를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 시 등록 화면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BO-K-CUS-00</a:t>
                      </a:r>
                      <a:r>
                        <a:rPr lang="en-US" altLang="ko-KR" sz="700" dirty="0"/>
                        <a:t>2) </a:t>
                      </a:r>
                      <a:r>
                        <a:rPr lang="ko-KR" altLang="en-US" sz="700" dirty="0"/>
                        <a:t>과 동일한 학교 검색 버튼 제공</a:t>
                      </a:r>
                      <a:endParaRPr lang="x-none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10029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첨부파일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(PC/Mobile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공통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공지내 다운로드 가능한 파일 목록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첨부파일이 영역을 벗어날 경우 자동으로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줄바꿈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 및 스크롤이 생성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 버튼 클릭 시 해당 자료 삭제 처리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1462468"/>
                  </a:ext>
                </a:extLst>
              </a:tr>
            </a:tbl>
          </a:graphicData>
        </a:graphic>
      </p:graphicFrame>
      <p:sp>
        <p:nvSpPr>
          <p:cNvPr id="45" name="Google Shape;914;p23">
            <a:extLst>
              <a:ext uri="{FF2B5EF4-FFF2-40B4-BE49-F238E27FC236}">
                <a16:creationId xmlns:a16="http://schemas.microsoft.com/office/drawing/2014/main" id="{957E7581-C7D3-CB18-5C55-4C3B0D8E4D3E}"/>
              </a:ext>
            </a:extLst>
          </p:cNvPr>
          <p:cNvSpPr/>
          <p:nvPr/>
        </p:nvSpPr>
        <p:spPr>
          <a:xfrm>
            <a:off x="7560312" y="903445"/>
            <a:ext cx="490142" cy="23801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dirty="0">
                <a:latin typeface="Malgun Gothic"/>
                <a:ea typeface="Malgun Gothic"/>
                <a:sym typeface="Malgun Gothic"/>
              </a:rPr>
              <a:t>삭제</a:t>
            </a:r>
            <a:endParaRPr lang="ko-KR" altLang="en-US" sz="800" dirty="0"/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357C7F63-9A9D-5E46-3C04-4424D960F6A0}"/>
              </a:ext>
            </a:extLst>
          </p:cNvPr>
          <p:cNvSpPr/>
          <p:nvPr/>
        </p:nvSpPr>
        <p:spPr>
          <a:xfrm>
            <a:off x="7454166" y="8460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6A3D1F7-4A53-40B1-8C12-A2FA7CFF4D25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EEAD4C25-3BC6-0200-D674-F59B0EA6EF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2814165"/>
              </p:ext>
            </p:extLst>
          </p:nvPr>
        </p:nvGraphicFramePr>
        <p:xfrm>
          <a:off x="12194768" y="0"/>
          <a:ext cx="1887100" cy="13768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date picker UI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일자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시간 선택 가능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635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(mobile)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78431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첨부파일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PC/Mobile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공통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3544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모바일 내용 작성 에디터 영역삭제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(TBD)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7427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펍업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노출 기간 시작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종료 동일한 경우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0139264"/>
                  </a:ext>
                </a:extLst>
              </a:tr>
            </a:tbl>
          </a:graphicData>
        </a:graphic>
      </p:graphicFrame>
      <p:graphicFrame>
        <p:nvGraphicFramePr>
          <p:cNvPr id="12" name="Google Shape;912;p23">
            <a:extLst>
              <a:ext uri="{FF2B5EF4-FFF2-40B4-BE49-F238E27FC236}">
                <a16:creationId xmlns:a16="http://schemas.microsoft.com/office/drawing/2014/main" id="{907C2984-526E-91A0-6CE4-9C766EC68C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4697942"/>
              </p:ext>
            </p:extLst>
          </p:nvPr>
        </p:nvGraphicFramePr>
        <p:xfrm>
          <a:off x="394911" y="1519567"/>
          <a:ext cx="8247063" cy="510379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71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40">
                  <a:extLst>
                    <a:ext uri="{9D8B030D-6E8A-4147-A177-3AD203B41FA5}">
                      <a16:colId xmlns:a16="http://schemas.microsoft.com/office/drawing/2014/main" val="2497402391"/>
                    </a:ext>
                  </a:extLst>
                </a:gridCol>
                <a:gridCol w="3704214">
                  <a:extLst>
                    <a:ext uri="{9D8B030D-6E8A-4147-A177-3AD203B41FA5}">
                      <a16:colId xmlns:a16="http://schemas.microsoft.com/office/drawing/2014/main" val="2537405274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카테고리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공지 구분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일반           ○ 상단 고정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736605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대상 학교 그룹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대상 학교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전체           ● 선택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078255"/>
                  </a:ext>
                </a:extLst>
              </a:tr>
              <a:tr h="31688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공지 대상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■ 선생님   ■ 학생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b="1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180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5477355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팝업 제공 여부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제공 안함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제공       </a:t>
                      </a:r>
                      <a:r>
                        <a:rPr lang="ko-KR" altLang="en-US" sz="700" b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시작일시           </a:t>
                      </a: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                                                     </a:t>
                      </a:r>
                      <a:r>
                        <a:rPr lang="ko-KR" altLang="en-US" sz="700" b="1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종료일시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b="1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180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9041546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(PC)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endParaRPr lang="en-US" altLang="ko-KR" sz="700" kern="0" dirty="0">
                        <a:ea typeface="+mn-ea"/>
                      </a:endParaRP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안녕하세요</a:t>
                      </a:r>
                      <a:r>
                        <a:rPr lang="en-US" altLang="ko-KR" sz="700" kern="0" dirty="0">
                          <a:ea typeface="+mn-ea"/>
                        </a:rPr>
                        <a:t>!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시스템 작업으로 인해 불편을 드려 대단히 죄송합니다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아래와 같이 시스템 작업을 </a:t>
                      </a:r>
                      <a:r>
                        <a:rPr lang="ko-KR" altLang="en-US" sz="700" kern="0" dirty="0" err="1">
                          <a:ea typeface="+mn-ea"/>
                        </a:rPr>
                        <a:t>진행하오니</a:t>
                      </a:r>
                      <a:r>
                        <a:rPr lang="en-US" altLang="ko-KR" sz="700" kern="0" dirty="0">
                          <a:ea typeface="+mn-ea"/>
                        </a:rPr>
                        <a:t>,</a:t>
                      </a:r>
                      <a:r>
                        <a:rPr lang="ko-KR" altLang="en-US" sz="700" kern="0" dirty="0">
                          <a:ea typeface="+mn-ea"/>
                        </a:rPr>
                        <a:t> 홈페이지 이용에 참고 하시기 바랍니다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안정적인 서비스 제공을 위한 불가피한 조치로 </a:t>
                      </a:r>
                      <a:r>
                        <a:rPr lang="ko-KR" altLang="en-US" sz="700" kern="0" dirty="0" err="1">
                          <a:ea typeface="+mn-ea"/>
                        </a:rPr>
                        <a:t>고객님들의</a:t>
                      </a:r>
                      <a:r>
                        <a:rPr lang="ko-KR" altLang="en-US" sz="700" kern="0" dirty="0">
                          <a:ea typeface="+mn-ea"/>
                        </a:rPr>
                        <a:t> 많은 양해 바랍니다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14904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(Mobile)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endParaRPr lang="en-US" altLang="ko-KR" sz="700" kern="0" dirty="0">
                        <a:ea typeface="+mn-ea"/>
                      </a:endParaRP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안녕하세요</a:t>
                      </a:r>
                      <a:r>
                        <a:rPr lang="en-US" altLang="ko-KR" sz="700" kern="0" dirty="0">
                          <a:ea typeface="+mn-ea"/>
                        </a:rPr>
                        <a:t>!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시스템 작업으로 인해 불편을 드려 대단히 죄송합니다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아래와 같이 시스템 작업을 </a:t>
                      </a:r>
                      <a:r>
                        <a:rPr lang="ko-KR" altLang="en-US" sz="700" kern="0" dirty="0" err="1">
                          <a:ea typeface="+mn-ea"/>
                        </a:rPr>
                        <a:t>진행하오니</a:t>
                      </a:r>
                      <a:r>
                        <a:rPr lang="en-US" altLang="ko-KR" sz="700" kern="0" dirty="0">
                          <a:ea typeface="+mn-ea"/>
                        </a:rPr>
                        <a:t>,</a:t>
                      </a:r>
                      <a:r>
                        <a:rPr lang="ko-KR" altLang="en-US" sz="700" kern="0" dirty="0">
                          <a:ea typeface="+mn-ea"/>
                        </a:rPr>
                        <a:t> 홈페이지 이용에 참고 하시기 바랍니다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</a:p>
                    <a:p>
                      <a:pPr lvl="0" latinLnBrk="0">
                        <a:lnSpc>
                          <a:spcPct val="150000"/>
                        </a:lnSpc>
                        <a:defRPr/>
                      </a:pPr>
                      <a:r>
                        <a:rPr lang="ko-KR" altLang="en-US" sz="700" kern="0" dirty="0">
                          <a:ea typeface="+mn-ea"/>
                        </a:rPr>
                        <a:t>안정적인 서비스 제공을 위한 불가피한 조치로 </a:t>
                      </a:r>
                      <a:r>
                        <a:rPr lang="ko-KR" altLang="en-US" sz="700" kern="0" dirty="0" err="1">
                          <a:ea typeface="+mn-ea"/>
                        </a:rPr>
                        <a:t>고객님들의</a:t>
                      </a:r>
                      <a:r>
                        <a:rPr lang="ko-KR" altLang="en-US" sz="700" kern="0" dirty="0">
                          <a:ea typeface="+mn-ea"/>
                        </a:rPr>
                        <a:t> 많은 양해 바랍니다</a:t>
                      </a:r>
                      <a:r>
                        <a:rPr lang="en-US" altLang="ko-KR" sz="700" kern="0" dirty="0">
                          <a:ea typeface="+mn-ea"/>
                        </a:rPr>
                        <a:t>.</a:t>
                      </a:r>
                      <a:endParaRPr 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1518915"/>
                  </a:ext>
                </a:extLst>
              </a:tr>
              <a:tr h="40259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lang="en-US" altLang="ko-KR"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(PC/Mobile 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공통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7707129"/>
                  </a:ext>
                </a:extLst>
              </a:tr>
            </a:tbl>
          </a:graphicData>
        </a:graphic>
      </p:graphicFrame>
      <p:sp>
        <p:nvSpPr>
          <p:cNvPr id="14" name="Google Shape;918;p23">
            <a:extLst>
              <a:ext uri="{FF2B5EF4-FFF2-40B4-BE49-F238E27FC236}">
                <a16:creationId xmlns:a16="http://schemas.microsoft.com/office/drawing/2014/main" id="{EEDBA2C8-B025-79B4-2913-4E1B2C02D3E2}"/>
              </a:ext>
            </a:extLst>
          </p:cNvPr>
          <p:cNvSpPr/>
          <p:nvPr/>
        </p:nvSpPr>
        <p:spPr>
          <a:xfrm>
            <a:off x="1265874" y="1582148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FA4E9C6-9DF5-8F1A-D85B-3E9C39973E62}"/>
              </a:ext>
            </a:extLst>
          </p:cNvPr>
          <p:cNvSpPr txBox="1"/>
          <p:nvPr/>
        </p:nvSpPr>
        <p:spPr>
          <a:xfrm>
            <a:off x="6493247" y="6380398"/>
            <a:ext cx="201016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권장 사이즈</a:t>
            </a:r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: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가로 </a:t>
            </a:r>
            <a:r>
              <a:rPr kumimoji="1" lang="en-US" altLang="ko-KR" sz="600" dirty="0">
                <a:solidFill>
                  <a:srgbClr val="FF0000"/>
                </a:solidFill>
                <a:latin typeface="+mn-ea"/>
              </a:rPr>
              <a:t>544px (JPG, JPEG, PNG) / 10MB </a:t>
            </a:r>
            <a:r>
              <a:rPr kumimoji="1" lang="ko-KR" altLang="en-US" sz="600" dirty="0">
                <a:solidFill>
                  <a:srgbClr val="FF0000"/>
                </a:solidFill>
                <a:latin typeface="+mn-ea"/>
              </a:rPr>
              <a:t>이하</a:t>
            </a:r>
            <a:endParaRPr kumimoji="1" lang="x-none" altLang="en-US" sz="6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16" name="Google Shape;916;p23">
            <a:extLst>
              <a:ext uri="{FF2B5EF4-FFF2-40B4-BE49-F238E27FC236}">
                <a16:creationId xmlns:a16="http://schemas.microsoft.com/office/drawing/2014/main" id="{FA7B1A5E-200D-5E3A-12B1-BC956938734B}"/>
              </a:ext>
            </a:extLst>
          </p:cNvPr>
          <p:cNvSpPr/>
          <p:nvPr/>
        </p:nvSpPr>
        <p:spPr>
          <a:xfrm>
            <a:off x="1275707" y="6294090"/>
            <a:ext cx="4649448" cy="259419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475602E1-6C7D-FE70-0E42-EF6DB556303A}"/>
              </a:ext>
            </a:extLst>
          </p:cNvPr>
          <p:cNvGrpSpPr/>
          <p:nvPr/>
        </p:nvGrpSpPr>
        <p:grpSpPr>
          <a:xfrm>
            <a:off x="2969101" y="2959366"/>
            <a:ext cx="799346" cy="216000"/>
            <a:chOff x="5714337" y="2343309"/>
            <a:chExt cx="799346" cy="216000"/>
          </a:xfrm>
        </p:grpSpPr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7C44E4EF-9270-841C-13BC-54D68FAC3EBE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         </a:t>
              </a:r>
            </a:p>
          </p:txBody>
        </p:sp>
        <p:sp>
          <p:nvSpPr>
            <p:cNvPr id="20" name="자유형 170">
              <a:extLst>
                <a:ext uri="{FF2B5EF4-FFF2-40B4-BE49-F238E27FC236}">
                  <a16:creationId xmlns:a16="http://schemas.microsoft.com/office/drawing/2014/main" id="{E4685624-A02F-5B2D-976B-9C24F860C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36129946-3195-C4BA-9903-31559150A53B}"/>
              </a:ext>
            </a:extLst>
          </p:cNvPr>
          <p:cNvSpPr/>
          <p:nvPr/>
        </p:nvSpPr>
        <p:spPr>
          <a:xfrm>
            <a:off x="1275706" y="1938069"/>
            <a:ext cx="73552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선택     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8816F12E-E39A-CC04-B266-CC6C28E084EE}"/>
              </a:ext>
            </a:extLst>
          </p:cNvPr>
          <p:cNvSpPr/>
          <p:nvPr/>
        </p:nvSpPr>
        <p:spPr>
          <a:xfrm>
            <a:off x="1275707" y="2297018"/>
            <a:ext cx="100174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학교 그룹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(2)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015612AA-9897-2BAF-9812-FB896734BE9A}"/>
              </a:ext>
            </a:extLst>
          </p:cNvPr>
          <p:cNvGrpSpPr/>
          <p:nvPr/>
        </p:nvGrpSpPr>
        <p:grpSpPr>
          <a:xfrm>
            <a:off x="5394128" y="2959366"/>
            <a:ext cx="799346" cy="216000"/>
            <a:chOff x="5714337" y="2343309"/>
            <a:chExt cx="799346" cy="216000"/>
          </a:xfrm>
        </p:grpSpPr>
        <p:sp>
          <p:nvSpPr>
            <p:cNvPr id="129" name="직사각형 128">
              <a:extLst>
                <a:ext uri="{FF2B5EF4-FFF2-40B4-BE49-F238E27FC236}">
                  <a16:creationId xmlns:a16="http://schemas.microsoft.com/office/drawing/2014/main" id="{1D69E547-C7C3-1F7C-EC63-753FF3F3585E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         </a:t>
              </a:r>
            </a:p>
          </p:txBody>
        </p:sp>
        <p:sp>
          <p:nvSpPr>
            <p:cNvPr id="130" name="자유형 170">
              <a:extLst>
                <a:ext uri="{FF2B5EF4-FFF2-40B4-BE49-F238E27FC236}">
                  <a16:creationId xmlns:a16="http://schemas.microsoft.com/office/drawing/2014/main" id="{2A9E5CD3-B0AB-21AA-835B-1FCADA51E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64F20E6B-C6C3-8A4A-E40D-6A701E998B42}"/>
              </a:ext>
            </a:extLst>
          </p:cNvPr>
          <p:cNvGrpSpPr/>
          <p:nvPr/>
        </p:nvGrpSpPr>
        <p:grpSpPr>
          <a:xfrm>
            <a:off x="3820986" y="2959366"/>
            <a:ext cx="810834" cy="216000"/>
            <a:chOff x="7771571" y="2701274"/>
            <a:chExt cx="810834" cy="216000"/>
          </a:xfrm>
        </p:grpSpPr>
        <p:sp>
          <p:nvSpPr>
            <p:cNvPr id="132" name="직사각형 131">
              <a:extLst>
                <a:ext uri="{FF2B5EF4-FFF2-40B4-BE49-F238E27FC236}">
                  <a16:creationId xmlns:a16="http://schemas.microsoft.com/office/drawing/2014/main" id="{97698620-239D-AB09-CDF4-90D230DF0C6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14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3" name="직사각형 132">
              <a:extLst>
                <a:ext uri="{FF2B5EF4-FFF2-40B4-BE49-F238E27FC236}">
                  <a16:creationId xmlns:a16="http://schemas.microsoft.com/office/drawing/2014/main" id="{246A7106-8460-6BF6-3A1A-4661A8B60B87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4" name="제목 10">
              <a:extLst>
                <a:ext uri="{FF2B5EF4-FFF2-40B4-BE49-F238E27FC236}">
                  <a16:creationId xmlns:a16="http://schemas.microsoft.com/office/drawing/2014/main" id="{A427FCF4-5A2D-62FB-2406-6D4008983BB7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solidFill>
                    <a:schemeClr val="bg1">
                      <a:lumMod val="85000"/>
                    </a:schemeClr>
                  </a:solidFill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E6BC6108-04D8-B329-661D-310602923BFD}"/>
              </a:ext>
            </a:extLst>
          </p:cNvPr>
          <p:cNvGrpSpPr/>
          <p:nvPr/>
        </p:nvGrpSpPr>
        <p:grpSpPr>
          <a:xfrm>
            <a:off x="6246013" y="2959366"/>
            <a:ext cx="810834" cy="216000"/>
            <a:chOff x="7771571" y="2701274"/>
            <a:chExt cx="810834" cy="216000"/>
          </a:xfrm>
        </p:grpSpPr>
        <p:sp>
          <p:nvSpPr>
            <p:cNvPr id="136" name="직사각형 135">
              <a:extLst>
                <a:ext uri="{FF2B5EF4-FFF2-40B4-BE49-F238E27FC236}">
                  <a16:creationId xmlns:a16="http://schemas.microsoft.com/office/drawing/2014/main" id="{7A0B0E82-00EB-13A2-96ED-B385F8BB8145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14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직사각형 136">
              <a:extLst>
                <a:ext uri="{FF2B5EF4-FFF2-40B4-BE49-F238E27FC236}">
                  <a16:creationId xmlns:a16="http://schemas.microsoft.com/office/drawing/2014/main" id="{6D1812ED-4592-E3DF-CEF0-2BEC98B523D7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8" name="제목 10">
              <a:extLst>
                <a:ext uri="{FF2B5EF4-FFF2-40B4-BE49-F238E27FC236}">
                  <a16:creationId xmlns:a16="http://schemas.microsoft.com/office/drawing/2014/main" id="{5B19DAF7-BEC5-B010-E1F5-951523652B42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solidFill>
                    <a:schemeClr val="bg1">
                      <a:lumMod val="85000"/>
                    </a:schemeClr>
                  </a:solidFill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07371D49-EC98-5DF0-FEB3-EFF62BB64A6E}"/>
              </a:ext>
            </a:extLst>
          </p:cNvPr>
          <p:cNvGrpSpPr/>
          <p:nvPr/>
        </p:nvGrpSpPr>
        <p:grpSpPr>
          <a:xfrm>
            <a:off x="1275706" y="3335216"/>
            <a:ext cx="7246292" cy="1267607"/>
            <a:chOff x="1264662" y="2032255"/>
            <a:chExt cx="7246292" cy="1267607"/>
          </a:xfrm>
        </p:grpSpPr>
        <p:pic>
          <p:nvPicPr>
            <p:cNvPr id="140" name="그림 139">
              <a:extLst>
                <a:ext uri="{FF2B5EF4-FFF2-40B4-BE49-F238E27FC236}">
                  <a16:creationId xmlns:a16="http://schemas.microsoft.com/office/drawing/2014/main" id="{452B5406-E9E6-957D-05E1-3213DF71CD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2038303"/>
              <a:ext cx="7246292" cy="246602"/>
            </a:xfrm>
            <a:prstGeom prst="rect">
              <a:avLst/>
            </a:prstGeom>
          </p:spPr>
        </p:pic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A9F12A5D-C51F-8548-B821-737942EC1EE1}"/>
                </a:ext>
              </a:extLst>
            </p:cNvPr>
            <p:cNvGrpSpPr/>
            <p:nvPr/>
          </p:nvGrpSpPr>
          <p:grpSpPr>
            <a:xfrm>
              <a:off x="8411952" y="2349172"/>
              <a:ext cx="43163" cy="900000"/>
              <a:chOff x="8222159" y="2197846"/>
              <a:chExt cx="43163" cy="3571072"/>
            </a:xfrm>
          </p:grpSpPr>
          <p:sp>
            <p:nvSpPr>
              <p:cNvPr id="144" name="모서리가 둥근 직사각형 162">
                <a:extLst>
                  <a:ext uri="{FF2B5EF4-FFF2-40B4-BE49-F238E27FC236}">
                    <a16:creationId xmlns:a16="http://schemas.microsoft.com/office/drawing/2014/main" id="{CF3CBBA0-D8A6-B1A6-030A-0CEEA8871041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45" name="모서리가 둥근 직사각형 163">
                <a:extLst>
                  <a:ext uri="{FF2B5EF4-FFF2-40B4-BE49-F238E27FC236}">
                    <a16:creationId xmlns:a16="http://schemas.microsoft.com/office/drawing/2014/main" id="{EEFB93F7-F0F5-D85F-D62E-E8CDF837CEB5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42" name="Google Shape;918;p23">
              <a:extLst>
                <a:ext uri="{FF2B5EF4-FFF2-40B4-BE49-F238E27FC236}">
                  <a16:creationId xmlns:a16="http://schemas.microsoft.com/office/drawing/2014/main" id="{CB65FFDE-7CA0-777D-FC28-4D1FC2D7E895}"/>
                </a:ext>
              </a:extLst>
            </p:cNvPr>
            <p:cNvSpPr/>
            <p:nvPr/>
          </p:nvSpPr>
          <p:spPr>
            <a:xfrm>
              <a:off x="1264662" y="2032255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/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cxnSp>
          <p:nvCxnSpPr>
            <p:cNvPr id="143" name="직선 연결선[R] 161">
              <a:extLst>
                <a:ext uri="{FF2B5EF4-FFF2-40B4-BE49-F238E27FC236}">
                  <a16:creationId xmlns:a16="http://schemas.microsoft.com/office/drawing/2014/main" id="{6077AC9F-C2E1-5E5F-4443-80A36ACA7CBD}"/>
                </a:ext>
              </a:extLst>
            </p:cNvPr>
            <p:cNvCxnSpPr/>
            <p:nvPr/>
          </p:nvCxnSpPr>
          <p:spPr>
            <a:xfrm>
              <a:off x="1264662" y="2284906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FCE8F53A-BCB4-D2E7-4058-2D041160FFF3}"/>
              </a:ext>
            </a:extLst>
          </p:cNvPr>
          <p:cNvGrpSpPr/>
          <p:nvPr/>
        </p:nvGrpSpPr>
        <p:grpSpPr>
          <a:xfrm>
            <a:off x="1275707" y="4819007"/>
            <a:ext cx="7246292" cy="1267607"/>
            <a:chOff x="1264662" y="2032255"/>
            <a:chExt cx="7246292" cy="1267607"/>
          </a:xfrm>
        </p:grpSpPr>
        <p:pic>
          <p:nvPicPr>
            <p:cNvPr id="147" name="그림 146">
              <a:extLst>
                <a:ext uri="{FF2B5EF4-FFF2-40B4-BE49-F238E27FC236}">
                  <a16:creationId xmlns:a16="http://schemas.microsoft.com/office/drawing/2014/main" id="{84A3E71F-06A2-9E14-D6F4-7504B2F038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2038303"/>
              <a:ext cx="7246292" cy="246602"/>
            </a:xfrm>
            <a:prstGeom prst="rect">
              <a:avLst/>
            </a:prstGeom>
          </p:spPr>
        </p:pic>
        <p:grpSp>
          <p:nvGrpSpPr>
            <p:cNvPr id="148" name="그룹 147">
              <a:extLst>
                <a:ext uri="{FF2B5EF4-FFF2-40B4-BE49-F238E27FC236}">
                  <a16:creationId xmlns:a16="http://schemas.microsoft.com/office/drawing/2014/main" id="{254BA2F5-7DA8-7CC0-A7E3-FF0E7146D192}"/>
                </a:ext>
              </a:extLst>
            </p:cNvPr>
            <p:cNvGrpSpPr/>
            <p:nvPr/>
          </p:nvGrpSpPr>
          <p:grpSpPr>
            <a:xfrm>
              <a:off x="8411952" y="2349172"/>
              <a:ext cx="43163" cy="900000"/>
              <a:chOff x="8222159" y="2197846"/>
              <a:chExt cx="43163" cy="3571072"/>
            </a:xfrm>
          </p:grpSpPr>
          <p:sp>
            <p:nvSpPr>
              <p:cNvPr id="151" name="모서리가 둥근 직사각형 162">
                <a:extLst>
                  <a:ext uri="{FF2B5EF4-FFF2-40B4-BE49-F238E27FC236}">
                    <a16:creationId xmlns:a16="http://schemas.microsoft.com/office/drawing/2014/main" id="{883AA115-2C7B-6CAD-A808-CB6037EDA910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56" name="모서리가 둥근 직사각형 163">
                <a:extLst>
                  <a:ext uri="{FF2B5EF4-FFF2-40B4-BE49-F238E27FC236}">
                    <a16:creationId xmlns:a16="http://schemas.microsoft.com/office/drawing/2014/main" id="{EFBC3056-9682-2254-79FF-6F5D2526EF18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49" name="Google Shape;918;p23">
              <a:extLst>
                <a:ext uri="{FF2B5EF4-FFF2-40B4-BE49-F238E27FC236}">
                  <a16:creationId xmlns:a16="http://schemas.microsoft.com/office/drawing/2014/main" id="{02035CB8-2D7A-A021-EEB9-2074C124CF95}"/>
                </a:ext>
              </a:extLst>
            </p:cNvPr>
            <p:cNvSpPr/>
            <p:nvPr/>
          </p:nvSpPr>
          <p:spPr>
            <a:xfrm>
              <a:off x="1264662" y="2032255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/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cxnSp>
          <p:nvCxnSpPr>
            <p:cNvPr id="150" name="직선 연결선[R] 161">
              <a:extLst>
                <a:ext uri="{FF2B5EF4-FFF2-40B4-BE49-F238E27FC236}">
                  <a16:creationId xmlns:a16="http://schemas.microsoft.com/office/drawing/2014/main" id="{3BBB86BB-7718-EF3B-D9F3-483133E5E291}"/>
                </a:ext>
              </a:extLst>
            </p:cNvPr>
            <p:cNvCxnSpPr/>
            <p:nvPr/>
          </p:nvCxnSpPr>
          <p:spPr>
            <a:xfrm>
              <a:off x="1264662" y="2284906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Google Shape;915;p23">
            <a:extLst>
              <a:ext uri="{FF2B5EF4-FFF2-40B4-BE49-F238E27FC236}">
                <a16:creationId xmlns:a16="http://schemas.microsoft.com/office/drawing/2014/main" id="{AAA2EF21-7F6A-F4DA-5123-2302BE66B9FC}"/>
              </a:ext>
            </a:extLst>
          </p:cNvPr>
          <p:cNvSpPr/>
          <p:nvPr/>
        </p:nvSpPr>
        <p:spPr>
          <a:xfrm>
            <a:off x="5925155" y="6294090"/>
            <a:ext cx="494702" cy="25942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en-US" sz="600" b="1" dirty="0">
                <a:solidFill>
                  <a:schemeClr val="tx1"/>
                </a:solidFill>
                <a:sym typeface="Malgun Gothic"/>
              </a:rPr>
              <a:t>찾아보기</a:t>
            </a:r>
            <a:endParaRPr kumimoji="1" sz="600" b="1" dirty="0">
              <a:solidFill>
                <a:schemeClr val="tx1"/>
              </a:solidFill>
            </a:endParaRPr>
          </a:p>
        </p:txBody>
      </p:sp>
      <p:sp>
        <p:nvSpPr>
          <p:cNvPr id="158" name="타원 157">
            <a:extLst>
              <a:ext uri="{FF2B5EF4-FFF2-40B4-BE49-F238E27FC236}">
                <a16:creationId xmlns:a16="http://schemas.microsoft.com/office/drawing/2014/main" id="{ADEA150E-EF24-63B5-EA56-02E2EDFF6403}"/>
              </a:ext>
            </a:extLst>
          </p:cNvPr>
          <p:cNvSpPr/>
          <p:nvPr/>
        </p:nvSpPr>
        <p:spPr>
          <a:xfrm>
            <a:off x="6568352" y="22466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F74BB9BC-F886-1CD2-790D-0EDF5F5338C3}"/>
              </a:ext>
            </a:extLst>
          </p:cNvPr>
          <p:cNvSpPr/>
          <p:nvPr/>
        </p:nvSpPr>
        <p:spPr>
          <a:xfrm>
            <a:off x="7291023" y="22466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7A87492C-94F1-10FF-3602-3E5F4D7002F3}"/>
              </a:ext>
            </a:extLst>
          </p:cNvPr>
          <p:cNvSpPr/>
          <p:nvPr/>
        </p:nvSpPr>
        <p:spPr>
          <a:xfrm>
            <a:off x="6642916" y="2347542"/>
            <a:ext cx="57066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ko-KR" altLang="en-US" sz="700" b="1" dirty="0" err="1"/>
              <a:t>북서울</a:t>
            </a:r>
            <a:r>
              <a:rPr lang="ko-KR" altLang="en-US" sz="700" b="1" dirty="0"/>
              <a:t> 중학교</a:t>
            </a:r>
            <a:endParaRPr lang="x-none" altLang="en-US" b="1" dirty="0"/>
          </a:p>
        </p:txBody>
      </p:sp>
      <p:sp>
        <p:nvSpPr>
          <p:cNvPr id="161" name="Google Shape;915;p23">
            <a:extLst>
              <a:ext uri="{FF2B5EF4-FFF2-40B4-BE49-F238E27FC236}">
                <a16:creationId xmlns:a16="http://schemas.microsoft.com/office/drawing/2014/main" id="{76D17380-704C-7C04-AF47-0B4208F1F8FD}"/>
              </a:ext>
            </a:extLst>
          </p:cNvPr>
          <p:cNvSpPr/>
          <p:nvPr/>
        </p:nvSpPr>
        <p:spPr>
          <a:xfrm>
            <a:off x="7351722" y="2320261"/>
            <a:ext cx="307171" cy="162285"/>
          </a:xfrm>
          <a:prstGeom prst="rect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0" rIns="108000" bIns="0" rtlCol="0" anchor="ctr">
            <a:noAutofit/>
          </a:bodyPr>
          <a:lstStyle/>
          <a:p>
            <a:pPr algn="ctr"/>
            <a:r>
              <a:rPr kumimoji="1" lang="ko-KR" altLang="en-US" sz="600" b="1" dirty="0">
                <a:solidFill>
                  <a:srgbClr val="FF0000"/>
                </a:solidFill>
                <a:sym typeface="Malgun Gothic"/>
              </a:rPr>
              <a:t>삭제</a:t>
            </a:r>
            <a:endParaRPr kumimoji="1" sz="600" b="1" dirty="0">
              <a:solidFill>
                <a:srgbClr val="FF0000"/>
              </a:solidFill>
            </a:endParaRP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ABC050F0-D769-40D6-E989-CF10A5701051}"/>
              </a:ext>
            </a:extLst>
          </p:cNvPr>
          <p:cNvGrpSpPr/>
          <p:nvPr/>
        </p:nvGrpSpPr>
        <p:grpSpPr>
          <a:xfrm>
            <a:off x="1318436" y="6318674"/>
            <a:ext cx="894312" cy="149295"/>
            <a:chOff x="5278171" y="6223088"/>
            <a:chExt cx="894312" cy="149295"/>
          </a:xfrm>
        </p:grpSpPr>
        <p:sp>
          <p:nvSpPr>
            <p:cNvPr id="167" name="사각형: 둥근 모서리 448">
              <a:extLst>
                <a:ext uri="{FF2B5EF4-FFF2-40B4-BE49-F238E27FC236}">
                  <a16:creationId xmlns:a16="http://schemas.microsoft.com/office/drawing/2014/main" id="{01F2A7A8-0314-A725-B9D5-EA4E1293BD89}"/>
                </a:ext>
              </a:extLst>
            </p:cNvPr>
            <p:cNvSpPr/>
            <p:nvPr/>
          </p:nvSpPr>
          <p:spPr>
            <a:xfrm>
              <a:off x="5278171" y="6223088"/>
              <a:ext cx="894312" cy="149295"/>
            </a:xfrm>
            <a:prstGeom prst="roundRect">
              <a:avLst>
                <a:gd name="adj" fmla="val 12257"/>
              </a:avLst>
            </a:prstGeom>
            <a:solidFill>
              <a:schemeClr val="bg1">
                <a:lumMod val="95000"/>
              </a:schemeClr>
            </a:solidFill>
            <a:ln w="6350">
              <a:solidFill>
                <a:schemeClr val="bg1">
                  <a:lumMod val="85000"/>
                </a:schemeClr>
              </a:solidFill>
            </a:ln>
            <a:effectLst>
              <a:outerShdw blurRad="25400" dist="25400" dir="3000000" sx="98000" sy="98000" algn="ctr" rotWithShape="0">
                <a:srgbClr val="000000">
                  <a:alpha val="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tlCol="0" anchor="ctr"/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등교수업 안내문</a:t>
              </a:r>
              <a:r>
                <a:rPr lang="en-US" altLang="ko-KR" sz="600" dirty="0">
                  <a:solidFill>
                    <a:schemeClr val="tx1"/>
                  </a:solidFill>
                </a:rPr>
                <a:t>.pdf</a:t>
              </a:r>
              <a:endParaRPr lang="ko-KR" altLang="en-US" sz="600" dirty="0">
                <a:solidFill>
                  <a:schemeClr val="tx1"/>
                </a:solidFill>
              </a:endParaRPr>
            </a:p>
          </p:txBody>
        </p:sp>
        <p:pic>
          <p:nvPicPr>
            <p:cNvPr id="168" name="그래픽 167" descr="닫기 윤곽선">
              <a:extLst>
                <a:ext uri="{FF2B5EF4-FFF2-40B4-BE49-F238E27FC236}">
                  <a16:creationId xmlns:a16="http://schemas.microsoft.com/office/drawing/2014/main" id="{896951FD-5FC3-025F-8467-46035410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064104" y="6261766"/>
              <a:ext cx="67244" cy="67244"/>
            </a:xfrm>
            <a:prstGeom prst="rect">
              <a:avLst/>
            </a:prstGeom>
          </p:spPr>
        </p:pic>
      </p:grp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28814F1-746F-D2E4-2F6D-9D7F61EB5934}"/>
              </a:ext>
            </a:extLst>
          </p:cNvPr>
          <p:cNvGrpSpPr/>
          <p:nvPr/>
        </p:nvGrpSpPr>
        <p:grpSpPr>
          <a:xfrm>
            <a:off x="2258963" y="6322091"/>
            <a:ext cx="894312" cy="149295"/>
            <a:chOff x="5278171" y="6223088"/>
            <a:chExt cx="894312" cy="149295"/>
          </a:xfrm>
        </p:grpSpPr>
        <p:sp>
          <p:nvSpPr>
            <p:cNvPr id="170" name="사각형: 둥근 모서리 448">
              <a:extLst>
                <a:ext uri="{FF2B5EF4-FFF2-40B4-BE49-F238E27FC236}">
                  <a16:creationId xmlns:a16="http://schemas.microsoft.com/office/drawing/2014/main" id="{D99CC918-149E-7B9F-0F1B-0823EB3029D9}"/>
                </a:ext>
              </a:extLst>
            </p:cNvPr>
            <p:cNvSpPr/>
            <p:nvPr/>
          </p:nvSpPr>
          <p:spPr>
            <a:xfrm>
              <a:off x="5278171" y="6223088"/>
              <a:ext cx="894312" cy="149295"/>
            </a:xfrm>
            <a:prstGeom prst="roundRect">
              <a:avLst>
                <a:gd name="adj" fmla="val 12257"/>
              </a:avLst>
            </a:prstGeom>
            <a:solidFill>
              <a:schemeClr val="bg1">
                <a:lumMod val="95000"/>
              </a:schemeClr>
            </a:solidFill>
            <a:ln w="6350">
              <a:solidFill>
                <a:schemeClr val="bg1">
                  <a:lumMod val="85000"/>
                </a:schemeClr>
              </a:solidFill>
            </a:ln>
            <a:effectLst>
              <a:outerShdw blurRad="25400" dist="25400" dir="3000000" sx="98000" sy="98000" algn="ctr" rotWithShape="0">
                <a:srgbClr val="000000">
                  <a:alpha val="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tlCol="0" anchor="ctr"/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등교수업 안내문</a:t>
              </a:r>
              <a:r>
                <a:rPr lang="en-US" altLang="ko-KR" sz="600" dirty="0">
                  <a:solidFill>
                    <a:schemeClr val="tx1"/>
                  </a:solidFill>
                </a:rPr>
                <a:t>.pdf</a:t>
              </a:r>
              <a:endParaRPr lang="ko-KR" altLang="en-US" sz="600" dirty="0">
                <a:solidFill>
                  <a:schemeClr val="tx1"/>
                </a:solidFill>
              </a:endParaRPr>
            </a:p>
          </p:txBody>
        </p:sp>
        <p:pic>
          <p:nvPicPr>
            <p:cNvPr id="171" name="그래픽 170" descr="닫기 윤곽선">
              <a:extLst>
                <a:ext uri="{FF2B5EF4-FFF2-40B4-BE49-F238E27FC236}">
                  <a16:creationId xmlns:a16="http://schemas.microsoft.com/office/drawing/2014/main" id="{BF2443C3-6427-485F-EEC8-EB76837F912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064104" y="6261766"/>
              <a:ext cx="67244" cy="67244"/>
            </a:xfrm>
            <a:prstGeom prst="rect">
              <a:avLst/>
            </a:prstGeom>
          </p:spPr>
        </p:pic>
      </p:grpSp>
      <p:sp>
        <p:nvSpPr>
          <p:cNvPr id="173" name="사각형: 둥근 모서리 448">
            <a:extLst>
              <a:ext uri="{FF2B5EF4-FFF2-40B4-BE49-F238E27FC236}">
                <a16:creationId xmlns:a16="http://schemas.microsoft.com/office/drawing/2014/main" id="{9C2EF25E-42ED-F968-B0CD-E7BCD2401EF0}"/>
              </a:ext>
            </a:extLst>
          </p:cNvPr>
          <p:cNvSpPr/>
          <p:nvPr/>
        </p:nvSpPr>
        <p:spPr>
          <a:xfrm>
            <a:off x="3189632" y="6325261"/>
            <a:ext cx="1525006" cy="149295"/>
          </a:xfrm>
          <a:prstGeom prst="roundRect">
            <a:avLst>
              <a:gd name="adj" fmla="val 12257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85000"/>
              </a:schemeClr>
            </a:solidFill>
          </a:ln>
          <a:effectLst>
            <a:outerShdw blurRad="25400" dist="25400" dir="3000000" sx="98000" sy="98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등교수업 안내문 등교수업 안내문</a:t>
            </a:r>
            <a:r>
              <a:rPr lang="en-US" altLang="ko-KR" sz="600" dirty="0">
                <a:solidFill>
                  <a:schemeClr val="tx1"/>
                </a:solidFill>
              </a:rPr>
              <a:t>.pdf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4" name="그래픽 173" descr="닫기 윤곽선">
            <a:extLst>
              <a:ext uri="{FF2B5EF4-FFF2-40B4-BE49-F238E27FC236}">
                <a16:creationId xmlns:a16="http://schemas.microsoft.com/office/drawing/2014/main" id="{F7CEBC26-A696-FF2E-FD50-0572B6FF06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25077" y="6366286"/>
            <a:ext cx="67244" cy="67244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F7CE9BC7-DCFA-7D8E-5578-52F1B633B5B4}"/>
              </a:ext>
            </a:extLst>
          </p:cNvPr>
          <p:cNvGrpSpPr/>
          <p:nvPr/>
        </p:nvGrpSpPr>
        <p:grpSpPr>
          <a:xfrm>
            <a:off x="4791435" y="6315017"/>
            <a:ext cx="894312" cy="149295"/>
            <a:chOff x="5278171" y="6223088"/>
            <a:chExt cx="894312" cy="149295"/>
          </a:xfrm>
        </p:grpSpPr>
        <p:sp>
          <p:nvSpPr>
            <p:cNvPr id="176" name="사각형: 둥근 모서리 448">
              <a:extLst>
                <a:ext uri="{FF2B5EF4-FFF2-40B4-BE49-F238E27FC236}">
                  <a16:creationId xmlns:a16="http://schemas.microsoft.com/office/drawing/2014/main" id="{5B181487-E695-0A0B-585D-F7913D9CEF4E}"/>
                </a:ext>
              </a:extLst>
            </p:cNvPr>
            <p:cNvSpPr/>
            <p:nvPr/>
          </p:nvSpPr>
          <p:spPr>
            <a:xfrm>
              <a:off x="5278171" y="6223088"/>
              <a:ext cx="894312" cy="149295"/>
            </a:xfrm>
            <a:prstGeom prst="roundRect">
              <a:avLst>
                <a:gd name="adj" fmla="val 12257"/>
              </a:avLst>
            </a:prstGeom>
            <a:solidFill>
              <a:schemeClr val="bg1">
                <a:lumMod val="95000"/>
              </a:schemeClr>
            </a:solidFill>
            <a:ln w="6350">
              <a:solidFill>
                <a:schemeClr val="bg1">
                  <a:lumMod val="85000"/>
                </a:schemeClr>
              </a:solidFill>
            </a:ln>
            <a:effectLst>
              <a:outerShdw blurRad="25400" dist="25400" dir="3000000" sx="98000" sy="98000" algn="ctr" rotWithShape="0">
                <a:srgbClr val="000000">
                  <a:alpha val="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tlCol="0" anchor="ctr"/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등교수업 안내문</a:t>
              </a:r>
              <a:r>
                <a:rPr lang="en-US" altLang="ko-KR" sz="600" dirty="0">
                  <a:solidFill>
                    <a:schemeClr val="tx1"/>
                  </a:solidFill>
                </a:rPr>
                <a:t>.pdf</a:t>
              </a:r>
              <a:endParaRPr lang="ko-KR" altLang="en-US" sz="600" dirty="0">
                <a:solidFill>
                  <a:schemeClr val="tx1"/>
                </a:solidFill>
              </a:endParaRPr>
            </a:p>
          </p:txBody>
        </p:sp>
        <p:pic>
          <p:nvPicPr>
            <p:cNvPr id="177" name="그래픽 176" descr="닫기 윤곽선">
              <a:extLst>
                <a:ext uri="{FF2B5EF4-FFF2-40B4-BE49-F238E27FC236}">
                  <a16:creationId xmlns:a16="http://schemas.microsoft.com/office/drawing/2014/main" id="{7B55DCF7-6960-3E47-E9E2-1CB9A8B129A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064104" y="6261766"/>
              <a:ext cx="67244" cy="67244"/>
            </a:xfrm>
            <a:prstGeom prst="rect">
              <a:avLst/>
            </a:prstGeom>
          </p:spPr>
        </p:pic>
      </p:grpSp>
      <p:sp>
        <p:nvSpPr>
          <p:cNvPr id="184" name="자유형: 도형 183">
            <a:extLst>
              <a:ext uri="{FF2B5EF4-FFF2-40B4-BE49-F238E27FC236}">
                <a16:creationId xmlns:a16="http://schemas.microsoft.com/office/drawing/2014/main" id="{B2102D16-B1C8-11BD-6425-50D1CAEBC384}"/>
              </a:ext>
            </a:extLst>
          </p:cNvPr>
          <p:cNvSpPr/>
          <p:nvPr/>
        </p:nvSpPr>
        <p:spPr>
          <a:xfrm>
            <a:off x="1318436" y="6493670"/>
            <a:ext cx="894312" cy="55077"/>
          </a:xfrm>
          <a:custGeom>
            <a:avLst/>
            <a:gdLst>
              <a:gd name="connsiteX0" fmla="*/ 18299 w 894312"/>
              <a:gd name="connsiteY0" fmla="*/ 0 h 127183"/>
              <a:gd name="connsiteX1" fmla="*/ 876013 w 894312"/>
              <a:gd name="connsiteY1" fmla="*/ 0 h 127183"/>
              <a:gd name="connsiteX2" fmla="*/ 894312 w 894312"/>
              <a:gd name="connsiteY2" fmla="*/ 18299 h 127183"/>
              <a:gd name="connsiteX3" fmla="*/ 894312 w 894312"/>
              <a:gd name="connsiteY3" fmla="*/ 127183 h 127183"/>
              <a:gd name="connsiteX4" fmla="*/ 0 w 894312"/>
              <a:gd name="connsiteY4" fmla="*/ 127183 h 127183"/>
              <a:gd name="connsiteX5" fmla="*/ 0 w 894312"/>
              <a:gd name="connsiteY5" fmla="*/ 18299 h 127183"/>
              <a:gd name="connsiteX6" fmla="*/ 18299 w 894312"/>
              <a:gd name="connsiteY6" fmla="*/ 0 h 12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4312" h="127183">
                <a:moveTo>
                  <a:pt x="18299" y="0"/>
                </a:moveTo>
                <a:lnTo>
                  <a:pt x="876013" y="0"/>
                </a:lnTo>
                <a:cubicBezTo>
                  <a:pt x="886119" y="0"/>
                  <a:pt x="894312" y="8193"/>
                  <a:pt x="894312" y="18299"/>
                </a:cubicBezTo>
                <a:lnTo>
                  <a:pt x="894312" y="127183"/>
                </a:lnTo>
                <a:lnTo>
                  <a:pt x="0" y="127183"/>
                </a:lnTo>
                <a:lnTo>
                  <a:pt x="0" y="18299"/>
                </a:lnTo>
                <a:cubicBezTo>
                  <a:pt x="0" y="8193"/>
                  <a:pt x="8193" y="0"/>
                  <a:pt x="1829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6350">
            <a:solidFill>
              <a:schemeClr val="bg1">
                <a:lumMod val="85000"/>
              </a:schemeClr>
            </a:solidFill>
          </a:ln>
          <a:effectLst>
            <a:outerShdw blurRad="25400" dist="25400" dir="3000000" sx="98000" sy="98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rtlCol="0" anchor="ctr">
            <a:noAutofit/>
          </a:bodyPr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모서리가 둥근 직사각형 163">
            <a:extLst>
              <a:ext uri="{FF2B5EF4-FFF2-40B4-BE49-F238E27FC236}">
                <a16:creationId xmlns:a16="http://schemas.microsoft.com/office/drawing/2014/main" id="{525CCBD4-89CA-3205-44C3-227FDB3E846C}"/>
              </a:ext>
            </a:extLst>
          </p:cNvPr>
          <p:cNvSpPr/>
          <p:nvPr/>
        </p:nvSpPr>
        <p:spPr>
          <a:xfrm>
            <a:off x="5871481" y="6301871"/>
            <a:ext cx="36000" cy="188560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620203D1-B446-0B26-46A3-CBA0F82EECDD}"/>
              </a:ext>
            </a:extLst>
          </p:cNvPr>
          <p:cNvSpPr/>
          <p:nvPr/>
        </p:nvSpPr>
        <p:spPr>
          <a:xfrm>
            <a:off x="406944" y="6233160"/>
            <a:ext cx="8247063" cy="409658"/>
          </a:xfrm>
          <a:prstGeom prst="rect">
            <a:avLst/>
          </a:prstGeom>
          <a:noFill/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>
            <a:extLst>
              <a:ext uri="{FF2B5EF4-FFF2-40B4-BE49-F238E27FC236}">
                <a16:creationId xmlns:a16="http://schemas.microsoft.com/office/drawing/2014/main" id="{3FD52C61-E936-202F-2270-F516B8867F3E}"/>
              </a:ext>
            </a:extLst>
          </p:cNvPr>
          <p:cNvSpPr/>
          <p:nvPr/>
        </p:nvSpPr>
        <p:spPr>
          <a:xfrm>
            <a:off x="343234" y="618236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BABD72-056C-5F0A-1C09-3CD833C299B8}"/>
              </a:ext>
            </a:extLst>
          </p:cNvPr>
          <p:cNvSpPr/>
          <p:nvPr/>
        </p:nvSpPr>
        <p:spPr>
          <a:xfrm>
            <a:off x="343234" y="4703931"/>
            <a:ext cx="8298740" cy="1498757"/>
          </a:xfrm>
          <a:prstGeom prst="rect">
            <a:avLst/>
          </a:prstGeom>
          <a:solidFill>
            <a:schemeClr val="tx1">
              <a:alpha val="5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1400" kern="0">
                <a:solidFill>
                  <a:schemeClr val="bg1"/>
                </a:solidFill>
                <a:ea typeface="맑은 고딕"/>
              </a:rPr>
              <a:t>모바일 팝업 제작  </a:t>
            </a:r>
            <a:r>
              <a:rPr lang="en-US" altLang="ko-KR" sz="1400" kern="0">
                <a:solidFill>
                  <a:schemeClr val="bg1"/>
                </a:solidFill>
                <a:ea typeface="맑은 고딕"/>
              </a:rPr>
              <a:t>TBD </a:t>
            </a:r>
            <a:endParaRPr kumimoji="0" lang="ko-KR" altLang="en-US" sz="140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맑은 고딕"/>
              <a:cs typeface="+mn-cs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D529082-AA9A-BDE9-EA0C-40D7F7E36CBC}"/>
              </a:ext>
            </a:extLst>
          </p:cNvPr>
          <p:cNvSpPr/>
          <p:nvPr/>
        </p:nvSpPr>
        <p:spPr>
          <a:xfrm>
            <a:off x="11052052" y="4572368"/>
            <a:ext cx="758614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3.0.23 </a:t>
            </a:r>
            <a:r>
              <a:rPr lang="ko-KR" altLang="en-US" sz="600" b="1" dirty="0"/>
              <a:t>내용 정의 추가</a:t>
            </a:r>
          </a:p>
        </p:txBody>
      </p:sp>
    </p:spTree>
    <p:extLst>
      <p:ext uri="{BB962C8B-B14F-4D97-AF65-F5344CB8AC3E}">
        <p14:creationId xmlns:p14="http://schemas.microsoft.com/office/powerpoint/2010/main" val="236131226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</a:rPr>
              <a:t>Front 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</a:rPr>
              <a:t>서비스 공지 팝업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ko-KR" dirty="0"/>
              <a:t>-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lvl="0"/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고객센터</a:t>
            </a:r>
          </a:p>
        </p:txBody>
      </p:sp>
      <p:graphicFrame>
        <p:nvGraphicFramePr>
          <p:cNvPr id="103" name="Google Shape;912;p23">
            <a:extLst>
              <a:ext uri="{FF2B5EF4-FFF2-40B4-BE49-F238E27FC236}">
                <a16:creationId xmlns:a16="http://schemas.microsoft.com/office/drawing/2014/main" id="{4FD7FDBF-84F3-6844-9608-4D9858B144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184451"/>
              </p:ext>
            </p:extLst>
          </p:nvPr>
        </p:nvGraphicFramePr>
        <p:xfrm>
          <a:off x="9042400" y="1315767"/>
          <a:ext cx="3037052" cy="2493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590021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노출 조건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로그인 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전체 공지에 해당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해당일이 팝업 제공 기간 내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인 경우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로그인 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대상 학교에 해당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해당일이 팝업 제공 기간 내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인 경우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13614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개수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등록일 내림차순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게시물의 위치를 변경하여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다음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게시물 상세 내용의 가장 마지막에 일정 여백을 두고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팝업 내에서 팝업 제공 조건에 해당하든 이전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다음 게시물을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다시 보지 않기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선택 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팝업은 한달 동안 미 노출</a:t>
                      </a:r>
                      <a:endParaRPr lang="en-US" altLang="ko-KR" sz="70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기준으로 신규 공지가 있을 경우 팝업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3" name="모서리가 둥근 직사각형 42">
            <a:extLst>
              <a:ext uri="{FF2B5EF4-FFF2-40B4-BE49-F238E27FC236}">
                <a16:creationId xmlns:a16="http://schemas.microsoft.com/office/drawing/2014/main" id="{1A87BAAB-CA90-0247-8BC6-4F3E50DAD57B}"/>
              </a:ext>
            </a:extLst>
          </p:cNvPr>
          <p:cNvSpPr/>
          <p:nvPr/>
        </p:nvSpPr>
        <p:spPr>
          <a:xfrm>
            <a:off x="246216" y="426677"/>
            <a:ext cx="4212286" cy="422041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4" name="제목 10">
            <a:extLst>
              <a:ext uri="{FF2B5EF4-FFF2-40B4-BE49-F238E27FC236}">
                <a16:creationId xmlns:a16="http://schemas.microsoft.com/office/drawing/2014/main" id="{EE0D0BDA-997D-6D45-93F7-E18B2CF827E2}"/>
              </a:ext>
            </a:extLst>
          </p:cNvPr>
          <p:cNvSpPr txBox="1">
            <a:spLocks/>
          </p:cNvSpPr>
          <p:nvPr/>
        </p:nvSpPr>
        <p:spPr>
          <a:xfrm>
            <a:off x="422424" y="520523"/>
            <a:ext cx="61715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9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5" name="제목 10">
            <a:extLst>
              <a:ext uri="{FF2B5EF4-FFF2-40B4-BE49-F238E27FC236}">
                <a16:creationId xmlns:a16="http://schemas.microsoft.com/office/drawing/2014/main" id="{AFAF07D4-28AF-D145-A650-4073D3476803}"/>
              </a:ext>
            </a:extLst>
          </p:cNvPr>
          <p:cNvSpPr txBox="1">
            <a:spLocks/>
          </p:cNvSpPr>
          <p:nvPr/>
        </p:nvSpPr>
        <p:spPr>
          <a:xfrm>
            <a:off x="393700" y="229974"/>
            <a:ext cx="231794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Front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에서 제공되는 서비스 공지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-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web &gt;</a:t>
            </a:r>
          </a:p>
        </p:txBody>
      </p:sp>
      <p:sp>
        <p:nvSpPr>
          <p:cNvPr id="56" name="제목 10">
            <a:extLst>
              <a:ext uri="{FF2B5EF4-FFF2-40B4-BE49-F238E27FC236}">
                <a16:creationId xmlns:a16="http://schemas.microsoft.com/office/drawing/2014/main" id="{A773E731-CB62-F343-9678-09C3CC33DCE5}"/>
              </a:ext>
            </a:extLst>
          </p:cNvPr>
          <p:cNvSpPr txBox="1">
            <a:spLocks/>
          </p:cNvSpPr>
          <p:nvPr/>
        </p:nvSpPr>
        <p:spPr>
          <a:xfrm>
            <a:off x="5762113" y="229974"/>
            <a:ext cx="245259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Front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에서 제공되는 서비스 공지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-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mobile &gt;</a:t>
            </a: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4F6821CF-9480-2E40-BF21-88E3F7209257}"/>
              </a:ext>
            </a:extLst>
          </p:cNvPr>
          <p:cNvSpPr/>
          <p:nvPr/>
        </p:nvSpPr>
        <p:spPr>
          <a:xfrm>
            <a:off x="5637281" y="426677"/>
            <a:ext cx="2648289" cy="5116003"/>
          </a:xfrm>
          <a:prstGeom prst="rect">
            <a:avLst/>
          </a:prstGeom>
          <a:solidFill>
            <a:schemeClr val="tx1">
              <a:alpha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25B80565-5CFB-0F43-9068-6FEAAF14AFF5}"/>
              </a:ext>
            </a:extLst>
          </p:cNvPr>
          <p:cNvSpPr/>
          <p:nvPr/>
        </p:nvSpPr>
        <p:spPr>
          <a:xfrm>
            <a:off x="5637281" y="426677"/>
            <a:ext cx="2648288" cy="5116010"/>
          </a:xfrm>
          <a:prstGeom prst="rect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0" name="모서리가 둥근 직사각형 59">
            <a:extLst>
              <a:ext uri="{FF2B5EF4-FFF2-40B4-BE49-F238E27FC236}">
                <a16:creationId xmlns:a16="http://schemas.microsoft.com/office/drawing/2014/main" id="{E2E520D3-7368-374C-89B4-B3EE112B0C7F}"/>
              </a:ext>
            </a:extLst>
          </p:cNvPr>
          <p:cNvSpPr/>
          <p:nvPr/>
        </p:nvSpPr>
        <p:spPr>
          <a:xfrm>
            <a:off x="5758988" y="640820"/>
            <a:ext cx="2408437" cy="464245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3" name="제목 10">
            <a:extLst>
              <a:ext uri="{FF2B5EF4-FFF2-40B4-BE49-F238E27FC236}">
                <a16:creationId xmlns:a16="http://schemas.microsoft.com/office/drawing/2014/main" id="{CC1F9786-AACC-B14B-951C-8EBE5E11207B}"/>
              </a:ext>
            </a:extLst>
          </p:cNvPr>
          <p:cNvSpPr txBox="1">
            <a:spLocks/>
          </p:cNvSpPr>
          <p:nvPr/>
        </p:nvSpPr>
        <p:spPr>
          <a:xfrm>
            <a:off x="5889909" y="777822"/>
            <a:ext cx="61715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9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83" name="표 82">
            <a:extLst>
              <a:ext uri="{FF2B5EF4-FFF2-40B4-BE49-F238E27FC236}">
                <a16:creationId xmlns:a16="http://schemas.microsoft.com/office/drawing/2014/main" id="{3EBE3A95-CC31-6341-A922-34A6AAB6EECB}"/>
              </a:ext>
            </a:extLst>
          </p:cNvPr>
          <p:cNvGraphicFramePr>
            <a:graphicFrameLocks noGrp="1"/>
          </p:cNvGraphicFramePr>
          <p:nvPr/>
        </p:nvGraphicFramePr>
        <p:xfrm>
          <a:off x="5765393" y="1049437"/>
          <a:ext cx="2402032" cy="2592946"/>
        </p:xfrm>
        <a:graphic>
          <a:graphicData uri="http://schemas.openxmlformats.org/drawingml/2006/table">
            <a:tbl>
              <a:tblPr/>
              <a:tblGrid>
                <a:gridCol w="2402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138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안내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2021.02.04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22:22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878801"/>
                  </a:ext>
                </a:extLst>
              </a:tr>
              <a:tr h="1726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4" name="표 83">
            <a:extLst>
              <a:ext uri="{FF2B5EF4-FFF2-40B4-BE49-F238E27FC236}">
                <a16:creationId xmlns:a16="http://schemas.microsoft.com/office/drawing/2014/main" id="{2BC46C59-3E90-6841-B370-B3CBA603BEDD}"/>
              </a:ext>
            </a:extLst>
          </p:cNvPr>
          <p:cNvGraphicFramePr>
            <a:graphicFrameLocks noGrp="1"/>
          </p:cNvGraphicFramePr>
          <p:nvPr/>
        </p:nvGraphicFramePr>
        <p:xfrm>
          <a:off x="246215" y="739551"/>
          <a:ext cx="4218692" cy="2432093"/>
        </p:xfrm>
        <a:graphic>
          <a:graphicData uri="http://schemas.openxmlformats.org/drawingml/2006/table">
            <a:tbl>
              <a:tblPr/>
              <a:tblGrid>
                <a:gridCol w="3145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2778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안내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2021.02.04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22:22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3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377099"/>
                  </a:ext>
                </a:extLst>
              </a:tr>
              <a:tr h="172601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" name="그룹 9">
            <a:extLst>
              <a:ext uri="{FF2B5EF4-FFF2-40B4-BE49-F238E27FC236}">
                <a16:creationId xmlns:a16="http://schemas.microsoft.com/office/drawing/2014/main" id="{FE23F42E-51A6-B14C-9EE7-0BD05C031AA9}"/>
              </a:ext>
            </a:extLst>
          </p:cNvPr>
          <p:cNvGrpSpPr/>
          <p:nvPr/>
        </p:nvGrpSpPr>
        <p:grpSpPr>
          <a:xfrm>
            <a:off x="5924665" y="3458320"/>
            <a:ext cx="1145137" cy="238016"/>
            <a:chOff x="6449720" y="3088529"/>
            <a:chExt cx="1145137" cy="238016"/>
          </a:xfrm>
        </p:grpSpPr>
        <p:sp>
          <p:nvSpPr>
            <p:cNvPr id="85" name="Google Shape;914;p23">
              <a:extLst>
                <a:ext uri="{FF2B5EF4-FFF2-40B4-BE49-F238E27FC236}">
                  <a16:creationId xmlns:a16="http://schemas.microsoft.com/office/drawing/2014/main" id="{C1B60172-CFB5-C04B-8AF4-A82D0AD9F809}"/>
                </a:ext>
              </a:extLst>
            </p:cNvPr>
            <p:cNvSpPr/>
            <p:nvPr/>
          </p:nvSpPr>
          <p:spPr>
            <a:xfrm>
              <a:off x="7059320" y="3088529"/>
              <a:ext cx="535537" cy="238016"/>
            </a:xfrm>
            <a:prstGeom prst="rect">
              <a:avLst/>
            </a:prstGeom>
            <a:solidFill>
              <a:schemeClr val="bg1"/>
            </a:solidFill>
            <a:ln w="952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ko-KR" altLang="en-US" sz="700" dirty="0">
                  <a:latin typeface="Malgun Gothic"/>
                  <a:ea typeface="Malgun Gothic"/>
                  <a:sym typeface="Malgun Gothic"/>
                </a:rPr>
                <a:t>다음 </a:t>
              </a:r>
              <a:r>
                <a:rPr lang="en-US" altLang="ko-KR" sz="700" dirty="0">
                  <a:latin typeface="Malgun Gothic"/>
                  <a:ea typeface="Malgun Gothic"/>
                  <a:sym typeface="Malgun Gothic"/>
                </a:rPr>
                <a:t>&gt;</a:t>
              </a:r>
              <a:endParaRPr lang="ko-KR" altLang="en-US" sz="800" dirty="0"/>
            </a:p>
          </p:txBody>
        </p:sp>
        <p:sp>
          <p:nvSpPr>
            <p:cNvPr id="86" name="Google Shape;914;p23">
              <a:extLst>
                <a:ext uri="{FF2B5EF4-FFF2-40B4-BE49-F238E27FC236}">
                  <a16:creationId xmlns:a16="http://schemas.microsoft.com/office/drawing/2014/main" id="{BF2A93CF-1FE5-FC44-85C8-2A888C82AF22}"/>
                </a:ext>
              </a:extLst>
            </p:cNvPr>
            <p:cNvSpPr/>
            <p:nvPr/>
          </p:nvSpPr>
          <p:spPr>
            <a:xfrm>
              <a:off x="6449720" y="3088529"/>
              <a:ext cx="535537" cy="238016"/>
            </a:xfrm>
            <a:prstGeom prst="rect">
              <a:avLst/>
            </a:prstGeom>
            <a:solidFill>
              <a:schemeClr val="bg1"/>
            </a:solidFill>
            <a:ln w="952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en-US" altLang="ko-KR" sz="700" dirty="0">
                  <a:latin typeface="Malgun Gothic"/>
                  <a:ea typeface="Malgun Gothic"/>
                  <a:sym typeface="Malgun Gothic"/>
                </a:rPr>
                <a:t>&lt;</a:t>
              </a:r>
              <a:r>
                <a:rPr lang="ko-KR" altLang="en-US" sz="700" dirty="0">
                  <a:latin typeface="Malgun Gothic"/>
                  <a:ea typeface="Malgun Gothic"/>
                  <a:sym typeface="Malgun Gothic"/>
                </a:rPr>
                <a:t> 이전</a:t>
              </a:r>
              <a:endParaRPr lang="ko-KR" altLang="en-US" sz="800" dirty="0"/>
            </a:p>
          </p:txBody>
        </p:sp>
      </p:grpSp>
      <p:sp>
        <p:nvSpPr>
          <p:cNvPr id="89" name="Google Shape;914;p23">
            <a:extLst>
              <a:ext uri="{FF2B5EF4-FFF2-40B4-BE49-F238E27FC236}">
                <a16:creationId xmlns:a16="http://schemas.microsoft.com/office/drawing/2014/main" id="{CBD42CCB-78B5-9F45-9982-3F3868F2010B}"/>
              </a:ext>
            </a:extLst>
          </p:cNvPr>
          <p:cNvSpPr/>
          <p:nvPr/>
        </p:nvSpPr>
        <p:spPr>
          <a:xfrm>
            <a:off x="7522281" y="4970604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닫기</a:t>
            </a:r>
            <a:endParaRPr lang="ko-KR" altLang="en-US" sz="800" dirty="0"/>
          </a:p>
        </p:txBody>
      </p:sp>
      <p:sp>
        <p:nvSpPr>
          <p:cNvPr id="90" name="Google Shape;914;p23">
            <a:extLst>
              <a:ext uri="{FF2B5EF4-FFF2-40B4-BE49-F238E27FC236}">
                <a16:creationId xmlns:a16="http://schemas.microsoft.com/office/drawing/2014/main" id="{C68E4CA1-B7F8-6B45-80FD-7D4603E552DF}"/>
              </a:ext>
            </a:extLst>
          </p:cNvPr>
          <p:cNvSpPr/>
          <p:nvPr/>
        </p:nvSpPr>
        <p:spPr>
          <a:xfrm>
            <a:off x="3798773" y="4312136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닫기</a:t>
            </a:r>
            <a:endParaRPr lang="ko-KR" altLang="en-US" sz="800" dirty="0"/>
          </a:p>
        </p:txBody>
      </p:sp>
      <p:cxnSp>
        <p:nvCxnSpPr>
          <p:cNvPr id="91" name="직선 연결선[R] 90">
            <a:extLst>
              <a:ext uri="{FF2B5EF4-FFF2-40B4-BE49-F238E27FC236}">
                <a16:creationId xmlns:a16="http://schemas.microsoft.com/office/drawing/2014/main" id="{909F8132-9A9D-864D-A2F5-48C5E43A1F77}"/>
              </a:ext>
            </a:extLst>
          </p:cNvPr>
          <p:cNvCxnSpPr>
            <a:cxnSpLocks/>
          </p:cNvCxnSpPr>
          <p:nvPr/>
        </p:nvCxnSpPr>
        <p:spPr>
          <a:xfrm>
            <a:off x="246215" y="4214471"/>
            <a:ext cx="4212287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[R] 91">
            <a:extLst>
              <a:ext uri="{FF2B5EF4-FFF2-40B4-BE49-F238E27FC236}">
                <a16:creationId xmlns:a16="http://schemas.microsoft.com/office/drawing/2014/main" id="{99F241D6-D1ED-D141-9B70-F63EA631F92C}"/>
              </a:ext>
            </a:extLst>
          </p:cNvPr>
          <p:cNvCxnSpPr/>
          <p:nvPr/>
        </p:nvCxnSpPr>
        <p:spPr>
          <a:xfrm>
            <a:off x="5758988" y="4883065"/>
            <a:ext cx="2408437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59C1DBC3-14FB-7D4F-9690-CD74E702BA48}"/>
              </a:ext>
            </a:extLst>
          </p:cNvPr>
          <p:cNvGrpSpPr/>
          <p:nvPr/>
        </p:nvGrpSpPr>
        <p:grpSpPr>
          <a:xfrm>
            <a:off x="8063353" y="1824607"/>
            <a:ext cx="43163" cy="2988000"/>
            <a:chOff x="8452150" y="4759142"/>
            <a:chExt cx="43163" cy="900000"/>
          </a:xfrm>
        </p:grpSpPr>
        <p:sp>
          <p:nvSpPr>
            <p:cNvPr id="93" name="모서리가 둥근 직사각형 92">
              <a:extLst>
                <a:ext uri="{FF2B5EF4-FFF2-40B4-BE49-F238E27FC236}">
                  <a16:creationId xmlns:a16="http://schemas.microsoft.com/office/drawing/2014/main" id="{44659978-4BCF-AD41-A3FC-AF1A88272D60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4" name="모서리가 둥근 직사각형 93">
              <a:extLst>
                <a:ext uri="{FF2B5EF4-FFF2-40B4-BE49-F238E27FC236}">
                  <a16:creationId xmlns:a16="http://schemas.microsoft.com/office/drawing/2014/main" id="{2CBCB4DB-1E20-4547-9601-538E662BACC8}"/>
                </a:ext>
              </a:extLst>
            </p:cNvPr>
            <p:cNvSpPr/>
            <p:nvPr/>
          </p:nvSpPr>
          <p:spPr>
            <a:xfrm>
              <a:off x="8452150" y="4759142"/>
              <a:ext cx="43163" cy="743802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60F8C4F5-A95C-444D-8384-CCDA666EB441}"/>
              </a:ext>
            </a:extLst>
          </p:cNvPr>
          <p:cNvGrpSpPr/>
          <p:nvPr/>
        </p:nvGrpSpPr>
        <p:grpSpPr>
          <a:xfrm>
            <a:off x="393700" y="2757256"/>
            <a:ext cx="1145137" cy="238016"/>
            <a:chOff x="6449720" y="3088529"/>
            <a:chExt cx="1145137" cy="238016"/>
          </a:xfrm>
        </p:grpSpPr>
        <p:sp>
          <p:nvSpPr>
            <p:cNvPr id="96" name="Google Shape;914;p23">
              <a:extLst>
                <a:ext uri="{FF2B5EF4-FFF2-40B4-BE49-F238E27FC236}">
                  <a16:creationId xmlns:a16="http://schemas.microsoft.com/office/drawing/2014/main" id="{EBCBF2F1-C15C-CC4B-97E8-BAD6A8E915E8}"/>
                </a:ext>
              </a:extLst>
            </p:cNvPr>
            <p:cNvSpPr/>
            <p:nvPr/>
          </p:nvSpPr>
          <p:spPr>
            <a:xfrm>
              <a:off x="7059320" y="3088529"/>
              <a:ext cx="535537" cy="238016"/>
            </a:xfrm>
            <a:prstGeom prst="rect">
              <a:avLst/>
            </a:prstGeom>
            <a:solidFill>
              <a:schemeClr val="bg1"/>
            </a:solidFill>
            <a:ln w="952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ko-KR" altLang="en-US" sz="700" dirty="0">
                  <a:latin typeface="Malgun Gothic"/>
                  <a:ea typeface="Malgun Gothic"/>
                  <a:sym typeface="Malgun Gothic"/>
                </a:rPr>
                <a:t>다음 </a:t>
              </a:r>
              <a:r>
                <a:rPr lang="en-US" altLang="ko-KR" sz="700" dirty="0">
                  <a:latin typeface="Malgun Gothic"/>
                  <a:ea typeface="Malgun Gothic"/>
                  <a:sym typeface="Malgun Gothic"/>
                </a:rPr>
                <a:t>&gt;</a:t>
              </a:r>
              <a:endParaRPr lang="ko-KR" altLang="en-US" sz="800" dirty="0"/>
            </a:p>
          </p:txBody>
        </p:sp>
        <p:sp>
          <p:nvSpPr>
            <p:cNvPr id="97" name="Google Shape;914;p23">
              <a:extLst>
                <a:ext uri="{FF2B5EF4-FFF2-40B4-BE49-F238E27FC236}">
                  <a16:creationId xmlns:a16="http://schemas.microsoft.com/office/drawing/2014/main" id="{29A2F9EA-7824-B643-B1A6-D8C373B445B3}"/>
                </a:ext>
              </a:extLst>
            </p:cNvPr>
            <p:cNvSpPr/>
            <p:nvPr/>
          </p:nvSpPr>
          <p:spPr>
            <a:xfrm>
              <a:off x="6449720" y="3088529"/>
              <a:ext cx="535537" cy="238016"/>
            </a:xfrm>
            <a:prstGeom prst="rect">
              <a:avLst/>
            </a:prstGeom>
            <a:solidFill>
              <a:schemeClr val="bg1"/>
            </a:solidFill>
            <a:ln w="952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en-US" altLang="ko-KR" sz="700" dirty="0">
                  <a:latin typeface="Malgun Gothic"/>
                  <a:ea typeface="Malgun Gothic"/>
                  <a:sym typeface="Malgun Gothic"/>
                </a:rPr>
                <a:t>&lt;</a:t>
              </a:r>
              <a:r>
                <a:rPr lang="ko-KR" altLang="en-US" sz="700" dirty="0">
                  <a:latin typeface="Malgun Gothic"/>
                  <a:ea typeface="Malgun Gothic"/>
                  <a:sym typeface="Malgun Gothic"/>
                </a:rPr>
                <a:t> 이전</a:t>
              </a:r>
              <a:endParaRPr lang="ko-KR" altLang="en-US" sz="800" dirty="0"/>
            </a:p>
          </p:txBody>
        </p: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E168C8C-1DC7-F241-9F32-CDB899E3ECD2}"/>
              </a:ext>
            </a:extLst>
          </p:cNvPr>
          <p:cNvGrpSpPr/>
          <p:nvPr/>
        </p:nvGrpSpPr>
        <p:grpSpPr>
          <a:xfrm>
            <a:off x="4330693" y="1514388"/>
            <a:ext cx="43163" cy="2628000"/>
            <a:chOff x="8452150" y="4759142"/>
            <a:chExt cx="43163" cy="900000"/>
          </a:xfrm>
        </p:grpSpPr>
        <p:sp>
          <p:nvSpPr>
            <p:cNvPr id="99" name="모서리가 둥근 직사각형 98">
              <a:extLst>
                <a:ext uri="{FF2B5EF4-FFF2-40B4-BE49-F238E27FC236}">
                  <a16:creationId xmlns:a16="http://schemas.microsoft.com/office/drawing/2014/main" id="{E17305F8-E943-B24D-AA2F-2B831FA522FB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00" name="모서리가 둥근 직사각형 99">
              <a:extLst>
                <a:ext uri="{FF2B5EF4-FFF2-40B4-BE49-F238E27FC236}">
                  <a16:creationId xmlns:a16="http://schemas.microsoft.com/office/drawing/2014/main" id="{AA942317-8FE1-4F43-BA0D-FD06BF8E60A4}"/>
                </a:ext>
              </a:extLst>
            </p:cNvPr>
            <p:cNvSpPr/>
            <p:nvPr/>
          </p:nvSpPr>
          <p:spPr>
            <a:xfrm>
              <a:off x="8452150" y="4759142"/>
              <a:ext cx="43163" cy="743802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9B0149CC-56F5-BC48-96B8-B62802D63E98}"/>
              </a:ext>
            </a:extLst>
          </p:cNvPr>
          <p:cNvGrpSpPr/>
          <p:nvPr/>
        </p:nvGrpSpPr>
        <p:grpSpPr>
          <a:xfrm>
            <a:off x="393700" y="1216059"/>
            <a:ext cx="904319" cy="107722"/>
            <a:chOff x="6268599" y="5416103"/>
            <a:chExt cx="904319" cy="107722"/>
          </a:xfrm>
        </p:grpSpPr>
        <p:sp>
          <p:nvSpPr>
            <p:cNvPr id="104" name="Freeform 30">
              <a:extLst>
                <a:ext uri="{FF2B5EF4-FFF2-40B4-BE49-F238E27FC236}">
                  <a16:creationId xmlns:a16="http://schemas.microsoft.com/office/drawing/2014/main" id="{3F65823B-DF62-CC46-A89E-EECF82A76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05" name="직사각형 104">
              <a:extLst>
                <a:ext uri="{FF2B5EF4-FFF2-40B4-BE49-F238E27FC236}">
                  <a16:creationId xmlns:a16="http://schemas.microsoft.com/office/drawing/2014/main" id="{24C0FE6D-B650-FF40-A9BE-8B24D4F69D96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ED1C5393-B4A1-D845-9169-9E9485FB9C98}"/>
              </a:ext>
            </a:extLst>
          </p:cNvPr>
          <p:cNvGrpSpPr/>
          <p:nvPr/>
        </p:nvGrpSpPr>
        <p:grpSpPr>
          <a:xfrm>
            <a:off x="5925054" y="1680330"/>
            <a:ext cx="904319" cy="107722"/>
            <a:chOff x="6268599" y="5416103"/>
            <a:chExt cx="904319" cy="107722"/>
          </a:xfrm>
        </p:grpSpPr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65215562-13B0-9E4B-9898-55F2B8F05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09" name="직사각형 108">
              <a:extLst>
                <a:ext uri="{FF2B5EF4-FFF2-40B4-BE49-F238E27FC236}">
                  <a16:creationId xmlns:a16="http://schemas.microsoft.com/office/drawing/2014/main" id="{0BD20FC0-6236-AC4D-A6A7-B9A50A87EA31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110" name="제목 10">
            <a:extLst>
              <a:ext uri="{FF2B5EF4-FFF2-40B4-BE49-F238E27FC236}">
                <a16:creationId xmlns:a16="http://schemas.microsoft.com/office/drawing/2014/main" id="{B220DC60-35C4-5941-BA98-A668FED9D1C6}"/>
              </a:ext>
            </a:extLst>
          </p:cNvPr>
          <p:cNvSpPr txBox="1">
            <a:spLocks/>
          </p:cNvSpPr>
          <p:nvPr/>
        </p:nvSpPr>
        <p:spPr>
          <a:xfrm>
            <a:off x="4150183" y="520523"/>
            <a:ext cx="17793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r"/>
            <a:r>
              <a:rPr lang="en-US" altLang="ko-KR" sz="900" kern="0" spc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en-US" altLang="ko-KR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/5</a:t>
            </a:r>
          </a:p>
        </p:txBody>
      </p:sp>
      <p:sp>
        <p:nvSpPr>
          <p:cNvPr id="111" name="제목 10">
            <a:extLst>
              <a:ext uri="{FF2B5EF4-FFF2-40B4-BE49-F238E27FC236}">
                <a16:creationId xmlns:a16="http://schemas.microsoft.com/office/drawing/2014/main" id="{8D67C10D-6AA2-0343-A9B7-41C0F69E3D0A}"/>
              </a:ext>
            </a:extLst>
          </p:cNvPr>
          <p:cNvSpPr txBox="1">
            <a:spLocks/>
          </p:cNvSpPr>
          <p:nvPr/>
        </p:nvSpPr>
        <p:spPr>
          <a:xfrm>
            <a:off x="7867271" y="777822"/>
            <a:ext cx="17793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r"/>
            <a:r>
              <a:rPr lang="en-US" altLang="ko-KR" sz="900" kern="0" spc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en-US" altLang="ko-KR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/5</a:t>
            </a: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B4AE96F0-41FA-4D6A-99E0-3D3D75E5079C}"/>
              </a:ext>
            </a:extLst>
          </p:cNvPr>
          <p:cNvSpPr/>
          <p:nvPr/>
        </p:nvSpPr>
        <p:spPr>
          <a:xfrm>
            <a:off x="297519" y="26025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21DDA89B-73CE-4523-94BF-034252587D78}"/>
              </a:ext>
            </a:extLst>
          </p:cNvPr>
          <p:cNvSpPr/>
          <p:nvPr/>
        </p:nvSpPr>
        <p:spPr>
          <a:xfrm>
            <a:off x="4028681" y="4332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3" name="제목 10">
            <a:extLst>
              <a:ext uri="{FF2B5EF4-FFF2-40B4-BE49-F238E27FC236}">
                <a16:creationId xmlns:a16="http://schemas.microsoft.com/office/drawing/2014/main" id="{8A3E5D63-8E56-A144-9AEB-FE247A2C2B38}"/>
              </a:ext>
            </a:extLst>
          </p:cNvPr>
          <p:cNvSpPr txBox="1">
            <a:spLocks/>
          </p:cNvSpPr>
          <p:nvPr/>
        </p:nvSpPr>
        <p:spPr>
          <a:xfrm>
            <a:off x="393700" y="4377283"/>
            <a:ext cx="71173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☐ 다시 보지 않기</a:t>
            </a:r>
            <a:endParaRPr lang="en-US" altLang="ko-KR" sz="700" b="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48DA7812-5896-47C6-AA43-E04B5C4199B2}"/>
              </a:ext>
            </a:extLst>
          </p:cNvPr>
          <p:cNvSpPr/>
          <p:nvPr/>
        </p:nvSpPr>
        <p:spPr>
          <a:xfrm>
            <a:off x="332948" y="42797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5" name="제목 10">
            <a:extLst>
              <a:ext uri="{FF2B5EF4-FFF2-40B4-BE49-F238E27FC236}">
                <a16:creationId xmlns:a16="http://schemas.microsoft.com/office/drawing/2014/main" id="{8A3E5D63-8E56-A144-9AEB-FE247A2C2B38}"/>
              </a:ext>
            </a:extLst>
          </p:cNvPr>
          <p:cNvSpPr txBox="1">
            <a:spLocks/>
          </p:cNvSpPr>
          <p:nvPr/>
        </p:nvSpPr>
        <p:spPr>
          <a:xfrm>
            <a:off x="5924665" y="5043348"/>
            <a:ext cx="71173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☐ 다시 보지 않기</a:t>
            </a:r>
            <a:endParaRPr lang="en-US" altLang="ko-KR" sz="700" b="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AFA9DD0-5CD7-97F2-8C3D-5A246943E1AE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845641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노출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 정보 표기 정책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x-none" dirty="0"/>
              <a:t>-</a:t>
            </a:r>
            <a:endParaRPr lang="x-none" altLang="en-US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45BA952-6907-6748-B2FA-BD24B059EB72}"/>
              </a:ext>
            </a:extLst>
          </p:cNvPr>
          <p:cNvSpPr/>
          <p:nvPr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공통 </a:t>
            </a:r>
            <a:r>
              <a:rPr lang="en-US" altLang="x-none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UI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2045139-EC7D-DA46-B3F4-9E72B15B3F69}"/>
              </a:ext>
            </a:extLst>
          </p:cNvPr>
          <p:cNvSpPr txBox="1"/>
          <p:nvPr/>
        </p:nvSpPr>
        <p:spPr>
          <a:xfrm>
            <a:off x="428781" y="407013"/>
            <a:ext cx="2789225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2400" b="1" dirty="0"/>
              <a:t>노출 정보 표기 정책</a:t>
            </a:r>
            <a:endParaRPr kumimoji="1" lang="x-none" altLang="en-US" sz="24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F0EE88C-4E20-9D43-A618-C67600626880}"/>
              </a:ext>
            </a:extLst>
          </p:cNvPr>
          <p:cNvSpPr txBox="1"/>
          <p:nvPr/>
        </p:nvSpPr>
        <p:spPr>
          <a:xfrm>
            <a:off x="428781" y="1017270"/>
            <a:ext cx="42803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kumimoji="1" lang="ko-KR" altLang="en-US" sz="900" b="1" dirty="0">
                <a:latin typeface="+mn-ea"/>
              </a:rPr>
              <a:t>개인 정보 </a:t>
            </a:r>
            <a:r>
              <a:rPr kumimoji="1" lang="en-US" altLang="ko-KR" sz="900" b="1" dirty="0">
                <a:latin typeface="+mn-ea"/>
              </a:rPr>
              <a:t>Masking </a:t>
            </a:r>
            <a:r>
              <a:rPr kumimoji="1" lang="ko-KR" altLang="en-US" sz="900" b="1" dirty="0">
                <a:latin typeface="+mn-ea"/>
              </a:rPr>
              <a:t>정책</a:t>
            </a:r>
            <a:r>
              <a:rPr kumimoji="1" lang="en-US" altLang="ko-KR" sz="900" b="1" dirty="0">
                <a:latin typeface="+mn-ea"/>
              </a:rPr>
              <a:t>– </a:t>
            </a:r>
            <a:r>
              <a:rPr kumimoji="1" lang="ko-KR" altLang="en-US" sz="900" dirty="0">
                <a:solidFill>
                  <a:srgbClr val="FF0000"/>
                </a:solidFill>
                <a:latin typeface="+mn-ea"/>
              </a:rPr>
              <a:t>목록에서 제공 시</a:t>
            </a:r>
            <a:r>
              <a:rPr kumimoji="1" lang="en-US" altLang="ko-KR" sz="900" dirty="0">
                <a:solidFill>
                  <a:srgbClr val="FF0000"/>
                </a:solidFill>
                <a:latin typeface="+mn-ea"/>
              </a:rPr>
              <a:t>, </a:t>
            </a:r>
            <a:r>
              <a:rPr kumimoji="1" lang="ko-KR" altLang="en-US" sz="900" dirty="0">
                <a:solidFill>
                  <a:srgbClr val="FF0000"/>
                </a:solidFill>
                <a:latin typeface="+mn-ea"/>
              </a:rPr>
              <a:t>상세에서는 </a:t>
            </a:r>
            <a:r>
              <a:rPr kumimoji="1" lang="en" altLang="ko-KR" sz="900" dirty="0">
                <a:solidFill>
                  <a:srgbClr val="FF0000"/>
                </a:solidFill>
                <a:latin typeface="+mn-ea"/>
              </a:rPr>
              <a:t>masking </a:t>
            </a:r>
            <a:r>
              <a:rPr kumimoji="1" lang="ko-KR" altLang="en-US" sz="900" dirty="0">
                <a:solidFill>
                  <a:srgbClr val="FF0000"/>
                </a:solidFill>
                <a:latin typeface="+mn-ea"/>
              </a:rPr>
              <a:t>적용 안함</a:t>
            </a:r>
            <a:endParaRPr kumimoji="1" lang="en-US" altLang="ko-KR" sz="9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B1B7BA1-4EBA-B740-8731-A1AF81D3B120}"/>
              </a:ext>
            </a:extLst>
          </p:cNvPr>
          <p:cNvSpPr txBox="1"/>
          <p:nvPr/>
        </p:nvSpPr>
        <p:spPr>
          <a:xfrm>
            <a:off x="428781" y="4420463"/>
            <a:ext cx="2185214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kumimoji="1" lang="ko-KR" altLang="en-US" sz="900" b="1" dirty="0">
                <a:latin typeface="+mn-ea"/>
              </a:rPr>
              <a:t>날짜 표기 정책</a:t>
            </a:r>
            <a:endParaRPr kumimoji="1" lang="en-US" altLang="ko-KR" sz="900" b="1" dirty="0">
              <a:latin typeface="+mn-ea"/>
            </a:endParaRPr>
          </a:p>
          <a:p>
            <a:pPr marL="349250" lvl="1" indent="-171450">
              <a:buFontTx/>
              <a:buChar char="-"/>
            </a:pPr>
            <a:r>
              <a:rPr kumimoji="1" lang="ko-KR" altLang="en-US" sz="900" dirty="0">
                <a:latin typeface="+mn-ea"/>
              </a:rPr>
              <a:t>제공 형식 </a:t>
            </a:r>
            <a:r>
              <a:rPr kumimoji="1" lang="en-US" altLang="ko-KR" sz="900" dirty="0">
                <a:latin typeface="+mn-ea"/>
              </a:rPr>
              <a:t>:</a:t>
            </a:r>
            <a:r>
              <a:rPr kumimoji="1" lang="ko-KR" altLang="en-US" sz="900" dirty="0">
                <a:latin typeface="+mn-ea"/>
              </a:rPr>
              <a:t> </a:t>
            </a:r>
            <a:r>
              <a:rPr kumimoji="1" lang="en-US" altLang="ko-KR" sz="900" dirty="0">
                <a:latin typeface="+mn-ea"/>
              </a:rPr>
              <a:t>2020.02.04</a:t>
            </a:r>
            <a:r>
              <a:rPr kumimoji="1" lang="ko-KR" altLang="en-US" sz="900" dirty="0">
                <a:latin typeface="+mn-ea"/>
              </a:rPr>
              <a:t> </a:t>
            </a:r>
            <a:r>
              <a:rPr kumimoji="1" lang="en-US" altLang="ko-KR" sz="900" dirty="0">
                <a:latin typeface="+mn-ea"/>
              </a:rPr>
              <a:t>22:22:22</a:t>
            </a:r>
          </a:p>
          <a:p>
            <a:endParaRPr kumimoji="1" lang="en-US" altLang="ko-KR" sz="900" dirty="0">
              <a:latin typeface="+mn-ea"/>
            </a:endParaRPr>
          </a:p>
        </p:txBody>
      </p:sp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877FFDCA-3675-344F-A8C9-F5A24BD8E7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124065"/>
              </p:ext>
            </p:extLst>
          </p:nvPr>
        </p:nvGraphicFramePr>
        <p:xfrm>
          <a:off x="687890" y="1362368"/>
          <a:ext cx="5755941" cy="29217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377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591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59106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기준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예시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이름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뒤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글자수 기준 뒤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1/3, 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반올림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홍길*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en" sz="7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HongGil</a:t>
                      </a:r>
                      <a:r>
                        <a:rPr kumimoji="0" lang="en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****)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생년월일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적용 안함</a:t>
                      </a:r>
                      <a:endParaRPr kumimoji="0" 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이동전화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국번뒤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, </a:t>
                      </a:r>
                      <a:r>
                        <a:rPr kumimoji="0" lang="ko-KR" altLang="en-US" sz="7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번호앞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010-12**-*678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연락전화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031-32**-*123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이메일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뒤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gild***@gmail.com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0988719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패스워드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전부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*********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252563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ID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뒤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honggild</a:t>
                      </a: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***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387631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IP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기준 첫째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셋째 영역 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***.222.***.123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7597581"/>
                  </a:ext>
                </a:extLst>
              </a:tr>
            </a:tbl>
          </a:graphicData>
        </a:graphic>
      </p:graphicFrame>
      <p:graphicFrame>
        <p:nvGraphicFramePr>
          <p:cNvPr id="4" name="Google Shape;548;p12">
            <a:extLst>
              <a:ext uri="{FF2B5EF4-FFF2-40B4-BE49-F238E27FC236}">
                <a16:creationId xmlns:a16="http://schemas.microsoft.com/office/drawing/2014/main" id="{0407ED71-8319-C428-A210-E458A262BD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1800212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개인정보 항목에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“IP”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항목 추가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983870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모서리가 둥근 직사각형 42">
            <a:extLst>
              <a:ext uri="{FF2B5EF4-FFF2-40B4-BE49-F238E27FC236}">
                <a16:creationId xmlns:a16="http://schemas.microsoft.com/office/drawing/2014/main" id="{A0BAC9CD-09A5-2ED0-35A3-A7F66F962BB1}"/>
              </a:ext>
            </a:extLst>
          </p:cNvPr>
          <p:cNvSpPr/>
          <p:nvPr/>
        </p:nvSpPr>
        <p:spPr>
          <a:xfrm>
            <a:off x="760584" y="1058118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241A166B-8071-1A6C-8073-BFAC4B5513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5144578"/>
              </p:ext>
            </p:extLst>
          </p:nvPr>
        </p:nvGraphicFramePr>
        <p:xfrm>
          <a:off x="857789" y="1499873"/>
          <a:ext cx="3405589" cy="3450709"/>
        </p:xfrm>
        <a:graphic>
          <a:graphicData uri="http://schemas.openxmlformats.org/drawingml/2006/table">
            <a:tbl>
              <a:tblPr/>
              <a:tblGrid>
                <a:gridCol w="22031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2440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29488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314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377099"/>
                  </a:ext>
                </a:extLst>
              </a:tr>
              <a:tr h="2831511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5" name="그룹 24">
            <a:extLst>
              <a:ext uri="{FF2B5EF4-FFF2-40B4-BE49-F238E27FC236}">
                <a16:creationId xmlns:a16="http://schemas.microsoft.com/office/drawing/2014/main" id="{2D1E1CC7-2858-C248-F717-58DB5E8B3EA0}"/>
              </a:ext>
            </a:extLst>
          </p:cNvPr>
          <p:cNvGrpSpPr/>
          <p:nvPr/>
        </p:nvGrpSpPr>
        <p:grpSpPr>
          <a:xfrm>
            <a:off x="983595" y="1896643"/>
            <a:ext cx="904319" cy="107722"/>
            <a:chOff x="6268599" y="5416103"/>
            <a:chExt cx="904319" cy="107722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857C81C6-9436-B2F1-815C-E4C0CF9ED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" name="직사각형 26">
              <a:extLst>
                <a:ext uri="{FF2B5EF4-FFF2-40B4-BE49-F238E27FC236}">
                  <a16:creationId xmlns:a16="http://schemas.microsoft.com/office/drawing/2014/main" id="{31D9D17C-FB93-CE95-A48A-D90E8F3BC1CF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</a:t>
              </a:r>
              <a:r>
                <a:rPr lang="en-US" altLang="ko-KR" sz="700" u="sng" dirty="0" err="1">
                  <a:solidFill>
                    <a:srgbClr val="0070C0"/>
                  </a:solidFill>
                </a:rPr>
                <a:t>png</a:t>
              </a:r>
              <a:endParaRPr lang="x-none" altLang="en-US" dirty="0"/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A12D60C9-EDEB-AB0D-EEB9-58B17FE0AF95}"/>
              </a:ext>
            </a:extLst>
          </p:cNvPr>
          <p:cNvGrpSpPr/>
          <p:nvPr/>
        </p:nvGrpSpPr>
        <p:grpSpPr>
          <a:xfrm>
            <a:off x="900218" y="5093183"/>
            <a:ext cx="3283759" cy="238016"/>
            <a:chOff x="3016970" y="4986683"/>
            <a:chExt cx="3283759" cy="238016"/>
          </a:xfrm>
        </p:grpSpPr>
        <p:sp>
          <p:nvSpPr>
            <p:cNvPr id="30" name="제목 10">
              <a:extLst>
                <a:ext uri="{FF2B5EF4-FFF2-40B4-BE49-F238E27FC236}">
                  <a16:creationId xmlns:a16="http://schemas.microsoft.com/office/drawing/2014/main" id="{B6763B7A-0990-5256-45BD-1DEF43E51C19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C8E4A0D9-8233-DFF9-B515-F42071ACD126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32" name="Google Shape;914;p23">
                <a:extLst>
                  <a:ext uri="{FF2B5EF4-FFF2-40B4-BE49-F238E27FC236}">
                    <a16:creationId xmlns:a16="http://schemas.microsoft.com/office/drawing/2014/main" id="{CACFE037-4E29-5D78-B304-D3E1C14F8304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33" name="Google Shape;914;p23">
                <a:extLst>
                  <a:ext uri="{FF2B5EF4-FFF2-40B4-BE49-F238E27FC236}">
                    <a16:creationId xmlns:a16="http://schemas.microsoft.com/office/drawing/2014/main" id="{A9780A12-408B-7B66-6133-B6D1E99A4524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D2E22C-1196-5542-1A34-58BA1A8AEFCB}"/>
              </a:ext>
            </a:extLst>
          </p:cNvPr>
          <p:cNvGrpSpPr/>
          <p:nvPr/>
        </p:nvGrpSpPr>
        <p:grpSpPr>
          <a:xfrm>
            <a:off x="760582" y="1062658"/>
            <a:ext cx="3600002" cy="345600"/>
            <a:chOff x="1321869" y="1432620"/>
            <a:chExt cx="3600002" cy="345600"/>
          </a:xfrm>
        </p:grpSpPr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C2FE43C2-8001-28AC-DDBD-B20D7EE2552C}"/>
                </a:ext>
              </a:extLst>
            </p:cNvPr>
            <p:cNvGrpSpPr/>
            <p:nvPr/>
          </p:nvGrpSpPr>
          <p:grpSpPr>
            <a:xfrm>
              <a:off x="1321869" y="1432620"/>
              <a:ext cx="3600001" cy="345600"/>
              <a:chOff x="1321869" y="1432620"/>
              <a:chExt cx="3600001" cy="345600"/>
            </a:xfrm>
          </p:grpSpPr>
          <p:sp>
            <p:nvSpPr>
              <p:cNvPr id="37" name="직사각형 36">
                <a:extLst>
                  <a:ext uri="{FF2B5EF4-FFF2-40B4-BE49-F238E27FC236}">
                    <a16:creationId xmlns:a16="http://schemas.microsoft.com/office/drawing/2014/main" id="{90719410-1395-5924-9176-42D75DED545B}"/>
                  </a:ext>
                </a:extLst>
              </p:cNvPr>
              <p:cNvSpPr/>
              <p:nvPr/>
            </p:nvSpPr>
            <p:spPr>
              <a:xfrm>
                <a:off x="1321869" y="1432620"/>
                <a:ext cx="3600001" cy="345600"/>
              </a:xfrm>
              <a:prstGeom prst="rect">
                <a:avLst/>
              </a:prstGeom>
              <a:solidFill>
                <a:schemeClr val="bg1">
                  <a:lumMod val="85000"/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제목 10">
                <a:extLst>
                  <a:ext uri="{FF2B5EF4-FFF2-40B4-BE49-F238E27FC236}">
                    <a16:creationId xmlns:a16="http://schemas.microsoft.com/office/drawing/2014/main" id="{C8DE2674-755F-393A-9DA8-41F824295AC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532004" y="1543865"/>
                <a:ext cx="205184" cy="123111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80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공지</a:t>
                </a:r>
                <a:endParaRPr lang="en-US" altLang="ko-KR" sz="80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</p:grpSp>
        <p:cxnSp>
          <p:nvCxnSpPr>
            <p:cNvPr id="36" name="직선 연결선[R] 90">
              <a:extLst>
                <a:ext uri="{FF2B5EF4-FFF2-40B4-BE49-F238E27FC236}">
                  <a16:creationId xmlns:a16="http://schemas.microsoft.com/office/drawing/2014/main" id="{72332FEB-9DE9-A4DE-2140-2BB65B473700}"/>
                </a:ext>
              </a:extLst>
            </p:cNvPr>
            <p:cNvCxnSpPr>
              <a:cxnSpLocks/>
            </p:cNvCxnSpPr>
            <p:nvPr/>
          </p:nvCxnSpPr>
          <p:spPr>
            <a:xfrm>
              <a:off x="1321870" y="1778220"/>
              <a:ext cx="3600001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0E9523D-B705-5BF5-BFC5-1B1596D86EEE}"/>
              </a:ext>
            </a:extLst>
          </p:cNvPr>
          <p:cNvGrpSpPr/>
          <p:nvPr/>
        </p:nvGrpSpPr>
        <p:grpSpPr>
          <a:xfrm>
            <a:off x="763720" y="5734337"/>
            <a:ext cx="3600001" cy="435052"/>
            <a:chOff x="4715832" y="6104299"/>
            <a:chExt cx="3600001" cy="435052"/>
          </a:xfrm>
        </p:grpSpPr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5C25F671-A4CE-2C45-C606-FCFC192EF74F}"/>
                </a:ext>
              </a:extLst>
            </p:cNvPr>
            <p:cNvSpPr/>
            <p:nvPr/>
          </p:nvSpPr>
          <p:spPr>
            <a:xfrm>
              <a:off x="4715832" y="6104299"/>
              <a:ext cx="3600001" cy="435052"/>
            </a:xfrm>
            <a:prstGeom prst="rect">
              <a:avLst/>
            </a:pr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EFCC413A-ECC6-D56C-E47A-D414B4C92E4D}"/>
                </a:ext>
              </a:extLst>
            </p:cNvPr>
            <p:cNvGrpSpPr/>
            <p:nvPr/>
          </p:nvGrpSpPr>
          <p:grpSpPr>
            <a:xfrm>
              <a:off x="5602394" y="6267964"/>
              <a:ext cx="1826877" cy="107722"/>
              <a:chOff x="5602394" y="6267964"/>
              <a:chExt cx="1826877" cy="107722"/>
            </a:xfrm>
          </p:grpSpPr>
          <p:sp>
            <p:nvSpPr>
              <p:cNvPr id="45" name="제목 10">
                <a:extLst>
                  <a:ext uri="{FF2B5EF4-FFF2-40B4-BE49-F238E27FC236}">
                    <a16:creationId xmlns:a16="http://schemas.microsoft.com/office/drawing/2014/main" id="{D7D066D0-D137-2BC5-DC8E-0A4FFC55698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602394" y="6267964"/>
                <a:ext cx="923330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700" b="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☐ 오늘 하루 보지 않기</a:t>
                </a:r>
                <a:endParaRPr lang="en-US" altLang="ko-KR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46" name="제목 10">
                <a:extLst>
                  <a:ext uri="{FF2B5EF4-FFF2-40B4-BE49-F238E27FC236}">
                    <a16:creationId xmlns:a16="http://schemas.microsoft.com/office/drawing/2014/main" id="{359DDA28-60F5-52AC-D377-AA2207EE27A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690286" y="6267964"/>
                <a:ext cx="73898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700" b="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☐ 다시 보지 않기</a:t>
                </a:r>
                <a:endParaRPr lang="en-US" altLang="ko-KR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</p:grpSp>
      </p:grpSp>
      <p:sp>
        <p:nvSpPr>
          <p:cNvPr id="47" name="Google Shape;914;p23">
            <a:extLst>
              <a:ext uri="{FF2B5EF4-FFF2-40B4-BE49-F238E27FC236}">
                <a16:creationId xmlns:a16="http://schemas.microsoft.com/office/drawing/2014/main" id="{00F266DA-DA14-6339-9F28-6D9A9DA3B100}"/>
              </a:ext>
            </a:extLst>
          </p:cNvPr>
          <p:cNvSpPr/>
          <p:nvPr/>
        </p:nvSpPr>
        <p:spPr>
          <a:xfrm>
            <a:off x="2295953" y="540537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닫기</a:t>
            </a:r>
            <a:endParaRPr lang="ko-KR" altLang="en-US" sz="800" dirty="0"/>
          </a:p>
        </p:txBody>
      </p:sp>
      <p:sp>
        <p:nvSpPr>
          <p:cNvPr id="50" name="모서리가 둥근 직사각형 42">
            <a:extLst>
              <a:ext uri="{FF2B5EF4-FFF2-40B4-BE49-F238E27FC236}">
                <a16:creationId xmlns:a16="http://schemas.microsoft.com/office/drawing/2014/main" id="{24DB4E84-FBC1-CE65-B182-A0F74A8686CA}"/>
              </a:ext>
            </a:extLst>
          </p:cNvPr>
          <p:cNvSpPr/>
          <p:nvPr/>
        </p:nvSpPr>
        <p:spPr>
          <a:xfrm>
            <a:off x="4628693" y="1058118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51" name="표 50">
            <a:extLst>
              <a:ext uri="{FF2B5EF4-FFF2-40B4-BE49-F238E27FC236}">
                <a16:creationId xmlns:a16="http://schemas.microsoft.com/office/drawing/2014/main" id="{ABDC5ADB-8297-737A-A5E6-6C84E1E673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5533197"/>
              </p:ext>
            </p:extLst>
          </p:nvPr>
        </p:nvGraphicFramePr>
        <p:xfrm>
          <a:off x="4725898" y="1499873"/>
          <a:ext cx="3405589" cy="3442772"/>
        </p:xfrm>
        <a:graphic>
          <a:graphicData uri="http://schemas.openxmlformats.org/drawingml/2006/table">
            <a:tbl>
              <a:tblPr/>
              <a:tblGrid>
                <a:gridCol w="22031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2440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29488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7888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2" name="그룹 51">
            <a:extLst>
              <a:ext uri="{FF2B5EF4-FFF2-40B4-BE49-F238E27FC236}">
                <a16:creationId xmlns:a16="http://schemas.microsoft.com/office/drawing/2014/main" id="{2118951A-2477-78F1-BF0C-ACC4BF1DEC0D}"/>
              </a:ext>
            </a:extLst>
          </p:cNvPr>
          <p:cNvGrpSpPr/>
          <p:nvPr/>
        </p:nvGrpSpPr>
        <p:grpSpPr>
          <a:xfrm>
            <a:off x="4768327" y="5100475"/>
            <a:ext cx="3283759" cy="238016"/>
            <a:chOff x="3016970" y="4986683"/>
            <a:chExt cx="3283759" cy="238016"/>
          </a:xfrm>
        </p:grpSpPr>
        <p:sp>
          <p:nvSpPr>
            <p:cNvPr id="53" name="제목 10">
              <a:extLst>
                <a:ext uri="{FF2B5EF4-FFF2-40B4-BE49-F238E27FC236}">
                  <a16:creationId xmlns:a16="http://schemas.microsoft.com/office/drawing/2014/main" id="{7BF31A49-2C24-8C9C-D3CC-A1D5BD913748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3E675BCA-CDFD-D061-A983-006D4C013EEA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55" name="Google Shape;914;p23">
                <a:extLst>
                  <a:ext uri="{FF2B5EF4-FFF2-40B4-BE49-F238E27FC236}">
                    <a16:creationId xmlns:a16="http://schemas.microsoft.com/office/drawing/2014/main" id="{12D9EE49-6895-5494-02C6-A74EE23BAC6A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56" name="Google Shape;914;p23">
                <a:extLst>
                  <a:ext uri="{FF2B5EF4-FFF2-40B4-BE49-F238E27FC236}">
                    <a16:creationId xmlns:a16="http://schemas.microsoft.com/office/drawing/2014/main" id="{7C3E7CCC-E5BB-A5D2-2E28-14CFFA609301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95BABE74-FC42-78F9-4405-6489FB270421}"/>
              </a:ext>
            </a:extLst>
          </p:cNvPr>
          <p:cNvGrpSpPr/>
          <p:nvPr/>
        </p:nvGrpSpPr>
        <p:grpSpPr>
          <a:xfrm>
            <a:off x="4628691" y="1062658"/>
            <a:ext cx="3600002" cy="345600"/>
            <a:chOff x="1321869" y="1432620"/>
            <a:chExt cx="3600002" cy="345600"/>
          </a:xfrm>
        </p:grpSpPr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16A457B1-D702-FB80-13F8-30FEEB274CB2}"/>
                </a:ext>
              </a:extLst>
            </p:cNvPr>
            <p:cNvGrpSpPr/>
            <p:nvPr/>
          </p:nvGrpSpPr>
          <p:grpSpPr>
            <a:xfrm>
              <a:off x="1321869" y="1432620"/>
              <a:ext cx="3600001" cy="345600"/>
              <a:chOff x="1321869" y="1432620"/>
              <a:chExt cx="3600001" cy="345600"/>
            </a:xfrm>
          </p:grpSpPr>
          <p:sp>
            <p:nvSpPr>
              <p:cNvPr id="60" name="직사각형 59">
                <a:extLst>
                  <a:ext uri="{FF2B5EF4-FFF2-40B4-BE49-F238E27FC236}">
                    <a16:creationId xmlns:a16="http://schemas.microsoft.com/office/drawing/2014/main" id="{50E67AF4-B4B2-A32B-C7D6-FD307B7E587E}"/>
                  </a:ext>
                </a:extLst>
              </p:cNvPr>
              <p:cNvSpPr/>
              <p:nvPr/>
            </p:nvSpPr>
            <p:spPr>
              <a:xfrm>
                <a:off x="1321869" y="1432620"/>
                <a:ext cx="3600001" cy="345600"/>
              </a:xfrm>
              <a:prstGeom prst="rect">
                <a:avLst/>
              </a:prstGeom>
              <a:solidFill>
                <a:schemeClr val="bg1">
                  <a:lumMod val="85000"/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제목 10">
                <a:extLst>
                  <a:ext uri="{FF2B5EF4-FFF2-40B4-BE49-F238E27FC236}">
                    <a16:creationId xmlns:a16="http://schemas.microsoft.com/office/drawing/2014/main" id="{3C5AA37E-20A5-099F-A2C2-E4E95BC1F36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532004" y="1543865"/>
                <a:ext cx="549831" cy="123111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80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서비스 공지</a:t>
                </a:r>
                <a:endParaRPr lang="en-US" altLang="ko-KR" sz="80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</p:grpSp>
        <p:cxnSp>
          <p:nvCxnSpPr>
            <p:cNvPr id="59" name="직선 연결선[R] 90">
              <a:extLst>
                <a:ext uri="{FF2B5EF4-FFF2-40B4-BE49-F238E27FC236}">
                  <a16:creationId xmlns:a16="http://schemas.microsoft.com/office/drawing/2014/main" id="{87889A99-EA30-E2A3-63E8-8412AC891046}"/>
                </a:ext>
              </a:extLst>
            </p:cNvPr>
            <p:cNvCxnSpPr>
              <a:cxnSpLocks/>
            </p:cNvCxnSpPr>
            <p:nvPr/>
          </p:nvCxnSpPr>
          <p:spPr>
            <a:xfrm>
              <a:off x="1321870" y="1778220"/>
              <a:ext cx="3600001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8EAD008E-EF2C-1538-34DE-5B82817444E2}"/>
              </a:ext>
            </a:extLst>
          </p:cNvPr>
          <p:cNvGrpSpPr/>
          <p:nvPr/>
        </p:nvGrpSpPr>
        <p:grpSpPr>
          <a:xfrm>
            <a:off x="8065306" y="1877326"/>
            <a:ext cx="36000" cy="3024000"/>
            <a:chOff x="8452150" y="4759142"/>
            <a:chExt cx="43163" cy="900000"/>
          </a:xfrm>
        </p:grpSpPr>
        <p:sp>
          <p:nvSpPr>
            <p:cNvPr id="63" name="모서리가 둥근 직사각형 98">
              <a:extLst>
                <a:ext uri="{FF2B5EF4-FFF2-40B4-BE49-F238E27FC236}">
                  <a16:creationId xmlns:a16="http://schemas.microsoft.com/office/drawing/2014/main" id="{9A5F3988-C7C2-302F-637C-FF6EEC67C30E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4" name="모서리가 둥근 직사각형 99">
              <a:extLst>
                <a:ext uri="{FF2B5EF4-FFF2-40B4-BE49-F238E27FC236}">
                  <a16:creationId xmlns:a16="http://schemas.microsoft.com/office/drawing/2014/main" id="{61697BBE-DBCD-0D88-383A-78815282757E}"/>
                </a:ext>
              </a:extLst>
            </p:cNvPr>
            <p:cNvSpPr/>
            <p:nvPr/>
          </p:nvSpPr>
          <p:spPr>
            <a:xfrm>
              <a:off x="8452150" y="4759142"/>
              <a:ext cx="43163" cy="66857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29099FED-4959-C562-F8B7-7A7D25B854A3}"/>
              </a:ext>
            </a:extLst>
          </p:cNvPr>
          <p:cNvGrpSpPr/>
          <p:nvPr/>
        </p:nvGrpSpPr>
        <p:grpSpPr>
          <a:xfrm>
            <a:off x="4631829" y="5734337"/>
            <a:ext cx="3600001" cy="435052"/>
            <a:chOff x="4715832" y="6104299"/>
            <a:chExt cx="3600001" cy="435052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7E5E974F-2F5E-7C39-0929-E97F0BC8C624}"/>
                </a:ext>
              </a:extLst>
            </p:cNvPr>
            <p:cNvSpPr/>
            <p:nvPr/>
          </p:nvSpPr>
          <p:spPr>
            <a:xfrm>
              <a:off x="4715832" y="6104299"/>
              <a:ext cx="3600001" cy="435052"/>
            </a:xfrm>
            <a:prstGeom prst="rect">
              <a:avLst/>
            </a:pr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7FA250BD-41D9-5ACE-9910-F9B02DC1CE35}"/>
                </a:ext>
              </a:extLst>
            </p:cNvPr>
            <p:cNvGrpSpPr/>
            <p:nvPr/>
          </p:nvGrpSpPr>
          <p:grpSpPr>
            <a:xfrm>
              <a:off x="5602394" y="6267964"/>
              <a:ext cx="1826877" cy="107722"/>
              <a:chOff x="5602394" y="6267964"/>
              <a:chExt cx="1826877" cy="107722"/>
            </a:xfrm>
          </p:grpSpPr>
          <p:sp>
            <p:nvSpPr>
              <p:cNvPr id="68" name="제목 10">
                <a:extLst>
                  <a:ext uri="{FF2B5EF4-FFF2-40B4-BE49-F238E27FC236}">
                    <a16:creationId xmlns:a16="http://schemas.microsoft.com/office/drawing/2014/main" id="{590F9201-B94F-E86C-7891-9C566DF53F2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602394" y="6267964"/>
                <a:ext cx="923330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700" b="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☐ 오늘 하루 보지 않기</a:t>
                </a:r>
                <a:endParaRPr lang="en-US" altLang="ko-KR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69" name="제목 10">
                <a:extLst>
                  <a:ext uri="{FF2B5EF4-FFF2-40B4-BE49-F238E27FC236}">
                    <a16:creationId xmlns:a16="http://schemas.microsoft.com/office/drawing/2014/main" id="{53ADA807-64F1-827A-8944-A9FF516A4E6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690286" y="6267964"/>
                <a:ext cx="73898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r>
                  <a:rPr lang="ko-KR" altLang="en-US" sz="700" b="0" kern="0" spc="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ea typeface="+mn-ea"/>
                  </a:rPr>
                  <a:t>☐ 다시 보지 않기</a:t>
                </a:r>
                <a:endParaRPr lang="en-US" altLang="ko-KR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endParaRPr>
              </a:p>
            </p:txBody>
          </p:sp>
        </p:grpSp>
      </p:grpSp>
      <p:sp>
        <p:nvSpPr>
          <p:cNvPr id="70" name="Google Shape;914;p23">
            <a:extLst>
              <a:ext uri="{FF2B5EF4-FFF2-40B4-BE49-F238E27FC236}">
                <a16:creationId xmlns:a16="http://schemas.microsoft.com/office/drawing/2014/main" id="{C62E67DC-FB4F-B61B-571F-AC2EE11340A9}"/>
              </a:ext>
            </a:extLst>
          </p:cNvPr>
          <p:cNvSpPr/>
          <p:nvPr/>
        </p:nvSpPr>
        <p:spPr>
          <a:xfrm>
            <a:off x="6173952" y="540537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닫기</a:t>
            </a:r>
            <a:endParaRPr lang="ko-KR" altLang="en-US" sz="800" dirty="0"/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809C0811-BFB0-ED95-47B3-A1513B2F8EF5}"/>
              </a:ext>
            </a:extLst>
          </p:cNvPr>
          <p:cNvSpPr/>
          <p:nvPr/>
        </p:nvSpPr>
        <p:spPr>
          <a:xfrm>
            <a:off x="4805038" y="1907377"/>
            <a:ext cx="3199063" cy="2932003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69B3377C-139F-A9AB-2CE6-4D7EDE6095F6}"/>
              </a:ext>
            </a:extLst>
          </p:cNvPr>
          <p:cNvGrpSpPr/>
          <p:nvPr/>
        </p:nvGrpSpPr>
        <p:grpSpPr>
          <a:xfrm>
            <a:off x="4203060" y="1877326"/>
            <a:ext cx="36000" cy="3024000"/>
            <a:chOff x="8452150" y="4759142"/>
            <a:chExt cx="43163" cy="900000"/>
          </a:xfrm>
        </p:grpSpPr>
        <p:sp>
          <p:nvSpPr>
            <p:cNvPr id="74" name="모서리가 둥근 직사각형 98">
              <a:extLst>
                <a:ext uri="{FF2B5EF4-FFF2-40B4-BE49-F238E27FC236}">
                  <a16:creationId xmlns:a16="http://schemas.microsoft.com/office/drawing/2014/main" id="{3253AFC5-7F83-6095-F3F3-80F30F470097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75" name="모서리가 둥근 직사각형 99">
              <a:extLst>
                <a:ext uri="{FF2B5EF4-FFF2-40B4-BE49-F238E27FC236}">
                  <a16:creationId xmlns:a16="http://schemas.microsoft.com/office/drawing/2014/main" id="{6A6161B8-A0B6-82CD-4EBB-0FD3CFC87C3D}"/>
                </a:ext>
              </a:extLst>
            </p:cNvPr>
            <p:cNvSpPr/>
            <p:nvPr/>
          </p:nvSpPr>
          <p:spPr>
            <a:xfrm>
              <a:off x="8452150" y="4759142"/>
              <a:ext cx="43163" cy="66857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76" name="제목 1">
            <a:extLst>
              <a:ext uri="{FF2B5EF4-FFF2-40B4-BE49-F238E27FC236}">
                <a16:creationId xmlns:a16="http://schemas.microsoft.com/office/drawing/2014/main" id="{4125D8A2-B338-AB2F-5464-A151DDA33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/>
          <a:lstStyle/>
          <a:p>
            <a:r>
              <a:rPr lang="en-US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</a:rPr>
              <a:t>Front 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</a:rPr>
              <a:t>공지 팝업 배치 정의</a:t>
            </a:r>
            <a:endParaRPr lang="x-none" altLang="en-US" dirty="0"/>
          </a:p>
        </p:txBody>
      </p:sp>
      <p:sp>
        <p:nvSpPr>
          <p:cNvPr id="77" name="부제목 2">
            <a:extLst>
              <a:ext uri="{FF2B5EF4-FFF2-40B4-BE49-F238E27FC236}">
                <a16:creationId xmlns:a16="http://schemas.microsoft.com/office/drawing/2014/main" id="{7EE63BD4-5732-5460-9A1C-C28F9022256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/>
          <a:lstStyle/>
          <a:p>
            <a:r>
              <a:rPr lang="en-US" altLang="ko-KR" dirty="0"/>
              <a:t>-</a:t>
            </a:r>
            <a:endParaRPr lang="x-none" altLang="en-US" dirty="0"/>
          </a:p>
        </p:txBody>
      </p:sp>
      <p:sp>
        <p:nvSpPr>
          <p:cNvPr id="78" name="Google Shape;878;p22">
            <a:extLst>
              <a:ext uri="{FF2B5EF4-FFF2-40B4-BE49-F238E27FC236}">
                <a16:creationId xmlns:a16="http://schemas.microsoft.com/office/drawing/2014/main" id="{59CCEA79-71CA-94B7-1101-6F7D48E2D12C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lvl="0"/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고객센터</a:t>
            </a:r>
          </a:p>
        </p:txBody>
      </p:sp>
      <p:sp>
        <p:nvSpPr>
          <p:cNvPr id="79" name="제목 10">
            <a:extLst>
              <a:ext uri="{FF2B5EF4-FFF2-40B4-BE49-F238E27FC236}">
                <a16:creationId xmlns:a16="http://schemas.microsoft.com/office/drawing/2014/main" id="{53FB584C-B00F-C80E-9451-EBABB456E7CC}"/>
              </a:ext>
            </a:extLst>
          </p:cNvPr>
          <p:cNvSpPr txBox="1">
            <a:spLocks/>
          </p:cNvSpPr>
          <p:nvPr/>
        </p:nvSpPr>
        <p:spPr>
          <a:xfrm>
            <a:off x="1059405" y="875765"/>
            <a:ext cx="31402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카테고리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: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공지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안내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자료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기타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선택 후 팝업 제공 시 좌측 배치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80" name="제목 10">
            <a:extLst>
              <a:ext uri="{FF2B5EF4-FFF2-40B4-BE49-F238E27FC236}">
                <a16:creationId xmlns:a16="http://schemas.microsoft.com/office/drawing/2014/main" id="{98DCBC76-8A01-007D-921D-5E73A1A61914}"/>
              </a:ext>
            </a:extLst>
          </p:cNvPr>
          <p:cNvSpPr txBox="1">
            <a:spLocks/>
          </p:cNvSpPr>
          <p:nvPr/>
        </p:nvSpPr>
        <p:spPr>
          <a:xfrm>
            <a:off x="4985911" y="863706"/>
            <a:ext cx="283731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카테고리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: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서비스 공지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선택 후 팝업 제공 시 우측 배치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graphicFrame>
        <p:nvGraphicFramePr>
          <p:cNvPr id="82" name="Google Shape;912;p23">
            <a:extLst>
              <a:ext uri="{FF2B5EF4-FFF2-40B4-BE49-F238E27FC236}">
                <a16:creationId xmlns:a16="http://schemas.microsoft.com/office/drawing/2014/main" id="{2CDE5A49-E227-922C-5ED2-DB788B77AC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5241364"/>
              </p:ext>
            </p:extLst>
          </p:nvPr>
        </p:nvGraphicFramePr>
        <p:xfrm>
          <a:off x="9042400" y="1315767"/>
          <a:ext cx="3037052" cy="1032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 팝업 분리 배치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기타와 서비스 공지가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함께 등록된 경우에만 좌우 분리 배치</a:t>
                      </a:r>
                      <a:endParaRPr lang="en-US" altLang="ko-KR" sz="700" b="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 또는 서비스 공지가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단일로 등록된 경우에는 중앙에 배치</a:t>
                      </a:r>
                      <a:endParaRPr lang="en-US" altLang="ko-KR" sz="700" b="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[BO-K-CUS-002]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등록한 공지 중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안내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자료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기타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등록된 팝업은 최근 등록 순으로 모두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좌측 또는 중앙 배치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[BO-K-CUS-002]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등록한 공지 중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서비스 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등록된 팝업은 최근 등록 순으로 모두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우측 또는 중앙 배치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600899"/>
                  </a:ext>
                </a:extLst>
              </a:tr>
            </a:tbl>
          </a:graphicData>
        </a:graphic>
      </p:graphicFrame>
      <p:sp>
        <p:nvSpPr>
          <p:cNvPr id="84" name="직사각형 83">
            <a:extLst>
              <a:ext uri="{FF2B5EF4-FFF2-40B4-BE49-F238E27FC236}">
                <a16:creationId xmlns:a16="http://schemas.microsoft.com/office/drawing/2014/main" id="{21A39B6A-C731-2F62-EECE-28FCF7091A0C}"/>
              </a:ext>
            </a:extLst>
          </p:cNvPr>
          <p:cNvSpPr/>
          <p:nvPr/>
        </p:nvSpPr>
        <p:spPr>
          <a:xfrm>
            <a:off x="628650" y="739403"/>
            <a:ext cx="7905750" cy="5619750"/>
          </a:xfrm>
          <a:prstGeom prst="rect">
            <a:avLst/>
          </a:prstGeom>
          <a:noFill/>
          <a:ln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DF402D40-967E-D098-0BF4-4880A74063F0}"/>
              </a:ext>
            </a:extLst>
          </p:cNvPr>
          <p:cNvSpPr/>
          <p:nvPr/>
        </p:nvSpPr>
        <p:spPr>
          <a:xfrm>
            <a:off x="567899" y="6786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8" name="Google Shape;548;p12">
            <a:extLst>
              <a:ext uri="{FF2B5EF4-FFF2-40B4-BE49-F238E27FC236}">
                <a16:creationId xmlns:a16="http://schemas.microsoft.com/office/drawing/2014/main" id="{00354683-61F4-36DD-B54D-B6224700CD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7354409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공지 팝업 배치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32646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안내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자료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공지 팝업 배치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36440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271174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993337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4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상세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3" name="TextBox 152">
            <a:extLst>
              <a:ext uri="{FF2B5EF4-FFF2-40B4-BE49-F238E27FC236}">
                <a16:creationId xmlns:a16="http://schemas.microsoft.com/office/drawing/2014/main" id="{EE13C001-EA91-CEF7-8ACF-B8F622B7C42E}"/>
              </a:ext>
            </a:extLst>
          </p:cNvPr>
          <p:cNvSpPr txBox="1"/>
          <p:nvPr/>
        </p:nvSpPr>
        <p:spPr>
          <a:xfrm>
            <a:off x="1046532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서비스 공지</a:t>
            </a:r>
            <a:endParaRPr kumimoji="1" lang="x-none" altLang="en-US" sz="1000" b="1" dirty="0"/>
          </a:p>
        </p:txBody>
      </p:sp>
      <p:cxnSp>
        <p:nvCxnSpPr>
          <p:cNvPr id="154" name="직선 연결선[R] 94">
            <a:extLst>
              <a:ext uri="{FF2B5EF4-FFF2-40B4-BE49-F238E27FC236}">
                <a16:creationId xmlns:a16="http://schemas.microsoft.com/office/drawing/2014/main" id="{41CF7F5E-D218-3719-96D5-D564706A5637}"/>
              </a:ext>
            </a:extLst>
          </p:cNvPr>
          <p:cNvCxnSpPr/>
          <p:nvPr/>
        </p:nvCxnSpPr>
        <p:spPr>
          <a:xfrm>
            <a:off x="400652" y="124332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Google Shape;915;p23">
            <a:extLst>
              <a:ext uri="{FF2B5EF4-FFF2-40B4-BE49-F238E27FC236}">
                <a16:creationId xmlns:a16="http://schemas.microsoft.com/office/drawing/2014/main" id="{4017FDB4-E85D-A8BA-FFF4-C55DAC0A28FC}"/>
              </a:ext>
            </a:extLst>
          </p:cNvPr>
          <p:cNvSpPr/>
          <p:nvPr/>
        </p:nvSpPr>
        <p:spPr>
          <a:xfrm>
            <a:off x="400652" y="89725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81" name="타원 180">
            <a:extLst>
              <a:ext uri="{FF2B5EF4-FFF2-40B4-BE49-F238E27FC236}">
                <a16:creationId xmlns:a16="http://schemas.microsoft.com/office/drawing/2014/main" id="{FB3BDE8F-B26D-337F-6BB8-7F2C8CA714B4}"/>
              </a:ext>
            </a:extLst>
          </p:cNvPr>
          <p:cNvSpPr/>
          <p:nvPr/>
        </p:nvSpPr>
        <p:spPr>
          <a:xfrm>
            <a:off x="352308" y="85879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FC7AD07A-7DB7-96B2-097A-0481E75C37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7846905"/>
              </p:ext>
            </p:extLst>
          </p:nvPr>
        </p:nvGraphicFramePr>
        <p:xfrm>
          <a:off x="384175" y="1517748"/>
          <a:ext cx="8256588" cy="2331366"/>
        </p:xfrm>
        <a:graphic>
          <a:graphicData uri="http://schemas.openxmlformats.org/drawingml/2006/table">
            <a:tbl>
              <a:tblPr/>
              <a:tblGrid>
                <a:gridCol w="6010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026">
                  <a:extLst>
                    <a:ext uri="{9D8B030D-6E8A-4147-A177-3AD203B41FA5}">
                      <a16:colId xmlns:a16="http://schemas.microsoft.com/office/drawing/2014/main" val="3190114688"/>
                    </a:ext>
                  </a:extLst>
                </a:gridCol>
                <a:gridCol w="5091684">
                  <a:extLst>
                    <a:ext uri="{9D8B030D-6E8A-4147-A177-3AD203B41FA5}">
                      <a16:colId xmlns:a16="http://schemas.microsoft.com/office/drawing/2014/main" val="2079150126"/>
                    </a:ext>
                  </a:extLst>
                </a:gridCol>
                <a:gridCol w="847363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  <a:gridCol w="11154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0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전체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안내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홍길동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58903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0393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50679546"/>
                  </a:ext>
                </a:extLst>
              </a:tr>
            </a:tbl>
          </a:graphicData>
        </a:graphic>
      </p:graphicFrame>
      <p:sp>
        <p:nvSpPr>
          <p:cNvPr id="19" name="타원 18">
            <a:extLst>
              <a:ext uri="{FF2B5EF4-FFF2-40B4-BE49-F238E27FC236}">
                <a16:creationId xmlns:a16="http://schemas.microsoft.com/office/drawing/2014/main" id="{C0DA2311-4E19-7668-3599-94F0197DDCCB}"/>
              </a:ext>
            </a:extLst>
          </p:cNvPr>
          <p:cNvSpPr/>
          <p:nvPr/>
        </p:nvSpPr>
        <p:spPr>
          <a:xfrm>
            <a:off x="393506" y="15499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4D2E72DB-6CC3-13AE-1BF8-EBB7A5AFCD46}"/>
              </a:ext>
            </a:extLst>
          </p:cNvPr>
          <p:cNvGrpSpPr/>
          <p:nvPr/>
        </p:nvGrpSpPr>
        <p:grpSpPr>
          <a:xfrm>
            <a:off x="505676" y="3554410"/>
            <a:ext cx="904319" cy="107722"/>
            <a:chOff x="6268599" y="5416103"/>
            <a:chExt cx="904319" cy="107722"/>
          </a:xfrm>
        </p:grpSpPr>
        <p:sp>
          <p:nvSpPr>
            <p:cNvPr id="21" name="Freeform 30">
              <a:extLst>
                <a:ext uri="{FF2B5EF4-FFF2-40B4-BE49-F238E27FC236}">
                  <a16:creationId xmlns:a16="http://schemas.microsoft.com/office/drawing/2014/main" id="{DFF5A0CD-27BA-9252-DF4C-82A8BB161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F0C28FA-AC7E-4DCD-4907-6D19247863BE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graphicFrame>
        <p:nvGraphicFramePr>
          <p:cNvPr id="23" name="Google Shape;912;p23">
            <a:extLst>
              <a:ext uri="{FF2B5EF4-FFF2-40B4-BE49-F238E27FC236}">
                <a16:creationId xmlns:a16="http://schemas.microsoft.com/office/drawing/2014/main" id="{1E055E51-0D29-E77B-38B8-F7213A59379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1532946"/>
              </p:ext>
            </p:extLst>
          </p:nvPr>
        </p:nvGraphicFramePr>
        <p:xfrm>
          <a:off x="9042400" y="1315767"/>
          <a:ext cx="3037052" cy="1389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35024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(BO-T-CUS-001)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선택한 대상 값에 따라 전체 혹은 특정 학교명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F96782BA-1705-89C8-079B-9582ED7BCEF0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4824741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114">
            <a:extLst>
              <a:ext uri="{FF2B5EF4-FFF2-40B4-BE49-F238E27FC236}">
                <a16:creationId xmlns:a16="http://schemas.microsoft.com/office/drawing/2014/main" id="{6C391E4A-AD9D-4C0B-A050-F24A61729403}"/>
              </a:ext>
            </a:extLst>
          </p:cNvPr>
          <p:cNvSpPr/>
          <p:nvPr/>
        </p:nvSpPr>
        <p:spPr>
          <a:xfrm>
            <a:off x="1964985" y="881762"/>
            <a:ext cx="4974041" cy="37783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9FEBC713-5FF3-44B5-A2D2-3E7A53E31595}"/>
              </a:ext>
            </a:extLst>
          </p:cNvPr>
          <p:cNvSpPr txBox="1">
            <a:spLocks/>
          </p:cNvSpPr>
          <p:nvPr/>
        </p:nvSpPr>
        <p:spPr>
          <a:xfrm>
            <a:off x="2095442" y="973472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6" name="직선 연결선[R] 299">
            <a:extLst>
              <a:ext uri="{FF2B5EF4-FFF2-40B4-BE49-F238E27FC236}">
                <a16:creationId xmlns:a16="http://schemas.microsoft.com/office/drawing/2014/main" id="{EC98B81D-1F7A-40AA-ABAF-094926ECEFA2}"/>
              </a:ext>
            </a:extLst>
          </p:cNvPr>
          <p:cNvCxnSpPr>
            <a:cxnSpLocks/>
          </p:cNvCxnSpPr>
          <p:nvPr/>
        </p:nvCxnSpPr>
        <p:spPr>
          <a:xfrm>
            <a:off x="1964985" y="1174340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[R] 298">
            <a:extLst>
              <a:ext uri="{FF2B5EF4-FFF2-40B4-BE49-F238E27FC236}">
                <a16:creationId xmlns:a16="http://schemas.microsoft.com/office/drawing/2014/main" id="{DB295034-93DA-47ED-BE51-7AC82121F6DE}"/>
              </a:ext>
            </a:extLst>
          </p:cNvPr>
          <p:cNvCxnSpPr>
            <a:cxnSpLocks/>
          </p:cNvCxnSpPr>
          <p:nvPr/>
        </p:nvCxnSpPr>
        <p:spPr>
          <a:xfrm>
            <a:off x="1964985" y="4271006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51DB86D5-430D-4466-A9BE-D133AA8999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2912670"/>
              </p:ext>
            </p:extLst>
          </p:nvPr>
        </p:nvGraphicFramePr>
        <p:xfrm>
          <a:off x="2072589" y="2226783"/>
          <a:ext cx="4740169" cy="17183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096">
                  <a:extLst>
                    <a:ext uri="{9D8B030D-6E8A-4147-A177-3AD203B41FA5}">
                      <a16:colId xmlns:a16="http://schemas.microsoft.com/office/drawing/2014/main" val="1810348759"/>
                    </a:ext>
                  </a:extLst>
                </a:gridCol>
                <a:gridCol w="1947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0258">
                  <a:extLst>
                    <a:ext uri="{9D8B030D-6E8A-4147-A177-3AD203B41FA5}">
                      <a16:colId xmlns:a16="http://schemas.microsoft.com/office/drawing/2014/main" val="3604221849"/>
                    </a:ext>
                  </a:extLst>
                </a:gridCol>
              </a:tblGrid>
              <a:tr h="286386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남서울중학교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●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북서울중학교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도봉구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서울문영여자중학교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서울애화학교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강북구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서울용산국제학교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용산구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0323453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A761C91E-AFA0-4829-BC68-8A0AF8C992A9}"/>
              </a:ext>
            </a:extLst>
          </p:cNvPr>
          <p:cNvSpPr/>
          <p:nvPr/>
        </p:nvSpPr>
        <p:spPr>
          <a:xfrm>
            <a:off x="2071991" y="1333085"/>
            <a:ext cx="4740768" cy="45266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CD85ED0D-BEB8-4B91-8B2B-E5016994B54B}"/>
              </a:ext>
            </a:extLst>
          </p:cNvPr>
          <p:cNvSpPr/>
          <p:nvPr/>
        </p:nvSpPr>
        <p:spPr>
          <a:xfrm>
            <a:off x="2192924" y="1453578"/>
            <a:ext cx="4017842" cy="20961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white">
                    <a:lumMod val="85000"/>
                  </a:prstClr>
                </a:solidFill>
              </a:rPr>
              <a:t>학교명을 입력해주세요</a:t>
            </a:r>
            <a:endParaRPr lang="en-US" altLang="ko-KR" sz="700" kern="0" dirty="0">
              <a:solidFill>
                <a:prstClr val="white">
                  <a:lumMod val="85000"/>
                </a:prstClr>
              </a:solidFill>
            </a:endParaRPr>
          </a:p>
        </p:txBody>
      </p:sp>
      <p:sp>
        <p:nvSpPr>
          <p:cNvPr id="11" name="Google Shape;877;p22">
            <a:extLst>
              <a:ext uri="{FF2B5EF4-FFF2-40B4-BE49-F238E27FC236}">
                <a16:creationId xmlns:a16="http://schemas.microsoft.com/office/drawing/2014/main" id="{CFCB3C5B-DAFB-445C-926D-73E6646333C5}"/>
              </a:ext>
            </a:extLst>
          </p:cNvPr>
          <p:cNvSpPr/>
          <p:nvPr/>
        </p:nvSpPr>
        <p:spPr>
          <a:xfrm>
            <a:off x="6295235" y="1453577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rgbClr val="FFFFFF"/>
                </a:solidFill>
                <a:cs typeface="Malgun Gothic"/>
                <a:sym typeface="Malgun Gothic"/>
              </a:rPr>
              <a:t>검색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1070E83-6D37-4E54-AF5B-DD237C50D23D}"/>
              </a:ext>
            </a:extLst>
          </p:cNvPr>
          <p:cNvSpPr txBox="1"/>
          <p:nvPr/>
        </p:nvSpPr>
        <p:spPr>
          <a:xfrm>
            <a:off x="2947541" y="405069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3" name="Cutout">
            <a:extLst>
              <a:ext uri="{FF2B5EF4-FFF2-40B4-BE49-F238E27FC236}">
                <a16:creationId xmlns:a16="http://schemas.microsoft.com/office/drawing/2014/main" id="{EBAF09EB-C089-4F1C-B0B6-29C5AB15BBF8}"/>
              </a:ext>
            </a:extLst>
          </p:cNvPr>
          <p:cNvGrpSpPr/>
          <p:nvPr/>
        </p:nvGrpSpPr>
        <p:grpSpPr>
          <a:xfrm rot="5400000">
            <a:off x="4404590" y="1575016"/>
            <a:ext cx="121874" cy="47401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4" name="Fill">
              <a:extLst>
                <a:ext uri="{FF2B5EF4-FFF2-40B4-BE49-F238E27FC236}">
                  <a16:creationId xmlns:a16="http://schemas.microsoft.com/office/drawing/2014/main" id="{D683D618-796D-48B8-8135-24B469417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Border">
              <a:extLst>
                <a:ext uri="{FF2B5EF4-FFF2-40B4-BE49-F238E27FC236}">
                  <a16:creationId xmlns:a16="http://schemas.microsoft.com/office/drawing/2014/main" id="{A162CB11-50A9-47BC-A7DC-9D7F6436B1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모서리가 둥근 직사각형 155">
            <a:extLst>
              <a:ext uri="{FF2B5EF4-FFF2-40B4-BE49-F238E27FC236}">
                <a16:creationId xmlns:a16="http://schemas.microsoft.com/office/drawing/2014/main" id="{7A49CA05-CEC2-456A-A7CA-09C059D27459}"/>
              </a:ext>
            </a:extLst>
          </p:cNvPr>
          <p:cNvSpPr/>
          <p:nvPr/>
        </p:nvSpPr>
        <p:spPr>
          <a:xfrm>
            <a:off x="4486094" y="4352864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선택</a:t>
            </a:r>
          </a:p>
        </p:txBody>
      </p:sp>
      <p:sp>
        <p:nvSpPr>
          <p:cNvPr id="17" name="모서리가 둥근 직사각형 156">
            <a:extLst>
              <a:ext uri="{FF2B5EF4-FFF2-40B4-BE49-F238E27FC236}">
                <a16:creationId xmlns:a16="http://schemas.microsoft.com/office/drawing/2014/main" id="{EE2A7F82-B948-4CFA-B9A2-BFDC58E9936A}"/>
              </a:ext>
            </a:extLst>
          </p:cNvPr>
          <p:cNvSpPr/>
          <p:nvPr/>
        </p:nvSpPr>
        <p:spPr>
          <a:xfrm>
            <a:off x="3929487" y="4352864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black"/>
                </a:solidFill>
              </a:rPr>
              <a:t>취소</a:t>
            </a:r>
          </a:p>
        </p:txBody>
      </p:sp>
      <p:sp>
        <p:nvSpPr>
          <p:cNvPr id="18" name="모서리가 둥근 직사각형 155">
            <a:extLst>
              <a:ext uri="{FF2B5EF4-FFF2-40B4-BE49-F238E27FC236}">
                <a16:creationId xmlns:a16="http://schemas.microsoft.com/office/drawing/2014/main" id="{0A267616-C5B7-45B7-8F28-5D26E57DB809}"/>
              </a:ext>
            </a:extLst>
          </p:cNvPr>
          <p:cNvSpPr/>
          <p:nvPr/>
        </p:nvSpPr>
        <p:spPr>
          <a:xfrm>
            <a:off x="4486094" y="4819691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>
                    <a:lumMod val="95000"/>
                  </a:prstClr>
                </a:solidFill>
              </a:rPr>
              <a:t>선택</a:t>
            </a: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E48D34EC-D33B-4FE1-B66E-1D3581B20700}"/>
              </a:ext>
            </a:extLst>
          </p:cNvPr>
          <p:cNvSpPr/>
          <p:nvPr/>
        </p:nvSpPr>
        <p:spPr>
          <a:xfrm>
            <a:off x="2132173" y="14074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D930BAB2-8F74-40F5-8EA3-238221D19A32}"/>
              </a:ext>
            </a:extLst>
          </p:cNvPr>
          <p:cNvSpPr/>
          <p:nvPr/>
        </p:nvSpPr>
        <p:spPr>
          <a:xfrm>
            <a:off x="2011240" y="273689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제목 10">
            <a:extLst>
              <a:ext uri="{FF2B5EF4-FFF2-40B4-BE49-F238E27FC236}">
                <a16:creationId xmlns:a16="http://schemas.microsoft.com/office/drawing/2014/main" id="{CF07C3CE-8FBC-4A8A-AAA4-8EC0E504EC42}"/>
              </a:ext>
            </a:extLst>
          </p:cNvPr>
          <p:cNvSpPr txBox="1">
            <a:spLocks/>
          </p:cNvSpPr>
          <p:nvPr/>
        </p:nvSpPr>
        <p:spPr>
          <a:xfrm>
            <a:off x="2103879" y="5405285"/>
            <a:ext cx="125515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검색 결과가 없을 경우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64E193A4-B60D-4DEA-A77B-CCDB9CDADD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358668"/>
              </p:ext>
            </p:extLst>
          </p:nvPr>
        </p:nvGraphicFramePr>
        <p:xfrm>
          <a:off x="2071991" y="5602480"/>
          <a:ext cx="4740767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2978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1043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4435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검색 결과가 없습니다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타원 22">
            <a:extLst>
              <a:ext uri="{FF2B5EF4-FFF2-40B4-BE49-F238E27FC236}">
                <a16:creationId xmlns:a16="http://schemas.microsoft.com/office/drawing/2014/main" id="{2C180A1D-FBCB-492D-A388-9DEDB133CC9A}"/>
              </a:ext>
            </a:extLst>
          </p:cNvPr>
          <p:cNvSpPr/>
          <p:nvPr/>
        </p:nvSpPr>
        <p:spPr>
          <a:xfrm>
            <a:off x="4414108" y="430310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8EE2DF5E-8201-465A-B052-7635F91399EA}"/>
              </a:ext>
            </a:extLst>
          </p:cNvPr>
          <p:cNvSpPr/>
          <p:nvPr/>
        </p:nvSpPr>
        <p:spPr>
          <a:xfrm>
            <a:off x="2018697" y="21913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25" name="직선 화살표 연결선 24">
            <a:extLst>
              <a:ext uri="{FF2B5EF4-FFF2-40B4-BE49-F238E27FC236}">
                <a16:creationId xmlns:a16="http://schemas.microsoft.com/office/drawing/2014/main" id="{5B2DD5EA-1660-4EBD-B720-7DA3717A93D6}"/>
              </a:ext>
            </a:extLst>
          </p:cNvPr>
          <p:cNvCxnSpPr>
            <a:cxnSpLocks/>
            <a:stCxn id="18" idx="0"/>
          </p:cNvCxnSpPr>
          <p:nvPr/>
        </p:nvCxnSpPr>
        <p:spPr>
          <a:xfrm flipV="1">
            <a:off x="4708445" y="4554252"/>
            <a:ext cx="0" cy="265439"/>
          </a:xfrm>
          <a:prstGeom prst="straightConnector1">
            <a:avLst/>
          </a:prstGeom>
          <a:ln w="3175"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타원 25">
            <a:extLst>
              <a:ext uri="{FF2B5EF4-FFF2-40B4-BE49-F238E27FC236}">
                <a16:creationId xmlns:a16="http://schemas.microsoft.com/office/drawing/2014/main" id="{F35314C9-0232-4A36-A878-8A2E77109003}"/>
              </a:ext>
            </a:extLst>
          </p:cNvPr>
          <p:cNvSpPr/>
          <p:nvPr/>
        </p:nvSpPr>
        <p:spPr>
          <a:xfrm>
            <a:off x="3856991" y="430310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22862F06-E667-4F45-8044-E4419713A535}"/>
              </a:ext>
            </a:extLst>
          </p:cNvPr>
          <p:cNvSpPr/>
          <p:nvPr/>
        </p:nvSpPr>
        <p:spPr>
          <a:xfrm>
            <a:off x="6235315" y="14229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제목 10">
            <a:extLst>
              <a:ext uri="{FF2B5EF4-FFF2-40B4-BE49-F238E27FC236}">
                <a16:creationId xmlns:a16="http://schemas.microsoft.com/office/drawing/2014/main" id="{6E19DF7E-6C83-4287-99A5-DFAB0A61046A}"/>
              </a:ext>
            </a:extLst>
          </p:cNvPr>
          <p:cNvSpPr txBox="1">
            <a:spLocks/>
          </p:cNvSpPr>
          <p:nvPr/>
        </p:nvSpPr>
        <p:spPr>
          <a:xfrm>
            <a:off x="2103879" y="1889248"/>
            <a:ext cx="3659656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 dirty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 송파 초등학교 → 송파초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송파초등학교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송파 등</a:t>
            </a:r>
            <a:endParaRPr lang="en-US" altLang="ko-KR" sz="600" b="0" kern="0" spc="0" dirty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" name="제목 1">
            <a:extLst>
              <a:ext uri="{FF2B5EF4-FFF2-40B4-BE49-F238E27FC236}">
                <a16:creationId xmlns:a16="http://schemas.microsoft.com/office/drawing/2014/main" id="{6E01184D-5E6D-4A79-A7B5-181EABF57824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학교 검색 팝업</a:t>
            </a:r>
            <a:endParaRPr lang="x-none" altLang="en-US" sz="800" dirty="0"/>
          </a:p>
        </p:txBody>
      </p:sp>
      <p:sp>
        <p:nvSpPr>
          <p:cNvPr id="30" name="부제목 2">
            <a:extLst>
              <a:ext uri="{FF2B5EF4-FFF2-40B4-BE49-F238E27FC236}">
                <a16:creationId xmlns:a16="http://schemas.microsoft.com/office/drawing/2014/main" id="{4013D06C-12BE-4B8F-B6D4-8F1A8CACE93B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x-none" sz="800" dirty="0"/>
              <a:t>BO-K-CUS-005</a:t>
            </a:r>
          </a:p>
        </p:txBody>
      </p:sp>
      <p:sp>
        <p:nvSpPr>
          <p:cNvPr id="31" name="Google Shape;878;p22">
            <a:extLst>
              <a:ext uri="{FF2B5EF4-FFF2-40B4-BE49-F238E27FC236}">
                <a16:creationId xmlns:a16="http://schemas.microsoft.com/office/drawing/2014/main" id="{3186E0A5-1BF7-4565-9766-95B659D95FA8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lvl="0"/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고객센터</a:t>
            </a:r>
          </a:p>
        </p:txBody>
      </p:sp>
      <p:graphicFrame>
        <p:nvGraphicFramePr>
          <p:cNvPr id="34" name="Google Shape;912;p23">
            <a:extLst>
              <a:ext uri="{FF2B5EF4-FFF2-40B4-BE49-F238E27FC236}">
                <a16:creationId xmlns:a16="http://schemas.microsoft.com/office/drawing/2014/main" id="{0082016E-0155-430D-B61A-DB170E4F12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4076711"/>
              </p:ext>
            </p:extLst>
          </p:nvPr>
        </p:nvGraphicFramePr>
        <p:xfrm>
          <a:off x="9042400" y="1315767"/>
          <a:ext cx="3037052" cy="37083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524428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학교 검색 버튼 선택 시 해당 팝업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034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미입력 상태로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결과 리스트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[BO-K-CUS-002]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선택한 학교 그룹에 포함된 학교 목록을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화면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서비스공지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학교 그룹 선택 경우에 따른 목록 표출 방식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후 학교 검색 실행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목록에 모든 학교 그룹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그룹이 없는 경우도 포함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후 학교 검색 실행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목록에 해당하는 학교 그룹 내의 학교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876075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라디오 버튼 선택 시 선택한 리스트 색상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518279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110024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선택 시 활성화 상태로 변경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다중 선택 불가능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선택한 학교명은 학교명 입력박스에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05147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DC8A758F-CB33-53E9-7842-CCDF5DF1C265}"/>
              </a:ext>
            </a:extLst>
          </p:cNvPr>
          <p:cNvSpPr/>
          <p:nvPr/>
        </p:nvSpPr>
        <p:spPr>
          <a:xfrm>
            <a:off x="9056214" y="1309033"/>
            <a:ext cx="3047760" cy="831051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C00CBBBB-2FAC-FD93-19D8-2DE2C3C7ED41}"/>
              </a:ext>
            </a:extLst>
          </p:cNvPr>
          <p:cNvSpPr/>
          <p:nvPr/>
        </p:nvSpPr>
        <p:spPr>
          <a:xfrm>
            <a:off x="10019365" y="3059364"/>
            <a:ext cx="779603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3.0.23 </a:t>
            </a:r>
            <a:r>
              <a:rPr lang="ko-KR" altLang="en-US" sz="600" b="1" dirty="0"/>
              <a:t>내용 정의 보완</a:t>
            </a:r>
          </a:p>
        </p:txBody>
      </p:sp>
      <p:graphicFrame>
        <p:nvGraphicFramePr>
          <p:cNvPr id="33" name="Google Shape;548;p12">
            <a:extLst>
              <a:ext uri="{FF2B5EF4-FFF2-40B4-BE49-F238E27FC236}">
                <a16:creationId xmlns:a16="http://schemas.microsoft.com/office/drawing/2014/main" id="{AD82937E-1102-89B6-B003-1657C6EBBD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9517220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디스크립션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보완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01392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358382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2179507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서비스 공지사항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en-US" altLang="ko-KR" b="1" u="sng" dirty="0"/>
              <a:t>FAQ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kumimoji="1" lang="en-US" altLang="ko-KR" sz="1400" dirty="0"/>
              <a:t>1:1</a:t>
            </a:r>
            <a:r>
              <a:rPr kumimoji="1" lang="ko-KR" altLang="en-US" sz="1400" dirty="0"/>
              <a:t> 문의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문항 오류 접수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콘텐츠 신고 접수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244362635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034025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FAQ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2D86E1F-22A1-D6D8-94BA-0CBCEB5D12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6237858"/>
              </p:ext>
            </p:extLst>
          </p:nvPr>
        </p:nvGraphicFramePr>
        <p:xfrm>
          <a:off x="9042400" y="1315767"/>
          <a:ext cx="3037052" cy="29576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048425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FAQ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50647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(BO-K-CUS-007)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AQ 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전체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하단에 선택한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 목록만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23602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전체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하단에 선택한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 목록만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또는 하위 권한 관리자가 작성한 게시글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수정페이지로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본인보다 상위 권한 관리자가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작성한 게시물인 경우 링크 미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0737368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86C98228-17A9-E326-A5A3-0EC9058F0AAC}"/>
              </a:ext>
            </a:extLst>
          </p:cNvPr>
          <p:cNvSpPr/>
          <p:nvPr/>
        </p:nvSpPr>
        <p:spPr>
          <a:xfrm>
            <a:off x="10011365" y="4481076"/>
            <a:ext cx="1208381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Google Shape;884;p22">
            <a:extLst>
              <a:ext uri="{FF2B5EF4-FFF2-40B4-BE49-F238E27FC236}">
                <a16:creationId xmlns:a16="http://schemas.microsoft.com/office/drawing/2014/main" id="{E87F2772-B659-EDD1-443D-8A2FE3B95854}"/>
              </a:ext>
            </a:extLst>
          </p:cNvPr>
          <p:cNvSpPr/>
          <p:nvPr/>
        </p:nvSpPr>
        <p:spPr>
          <a:xfrm>
            <a:off x="11386111" y="4481074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A6357124-CD19-4BC6-4BE9-A01D8DBC6AC6}"/>
              </a:ext>
            </a:extLst>
          </p:cNvPr>
          <p:cNvSpPr/>
          <p:nvPr/>
        </p:nvSpPr>
        <p:spPr>
          <a:xfrm>
            <a:off x="9100197" y="4481074"/>
            <a:ext cx="744803" cy="88013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FAQ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구분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회원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F2A6D19-6420-992B-36BE-695EA36AC1A0}"/>
              </a:ext>
            </a:extLst>
          </p:cNvPr>
          <p:cNvSpPr txBox="1"/>
          <p:nvPr/>
        </p:nvSpPr>
        <p:spPr>
          <a:xfrm>
            <a:off x="389879" y="937875"/>
            <a:ext cx="870431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1000" b="1" dirty="0"/>
              <a:t>FAQ</a:t>
            </a:r>
            <a:r>
              <a:rPr kumimoji="1" lang="ko-KR" altLang="en-US" sz="1000" b="1" dirty="0"/>
              <a:t>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23" name="Google Shape;877;p22">
            <a:extLst>
              <a:ext uri="{FF2B5EF4-FFF2-40B4-BE49-F238E27FC236}">
                <a16:creationId xmlns:a16="http://schemas.microsoft.com/office/drawing/2014/main" id="{22D08722-B0E7-375D-72F8-F94C2CF538B7}"/>
              </a:ext>
            </a:extLst>
          </p:cNvPr>
          <p:cNvSpPr/>
          <p:nvPr/>
        </p:nvSpPr>
        <p:spPr>
          <a:xfrm>
            <a:off x="8140583" y="895811"/>
            <a:ext cx="488537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4C51790C-C62B-8117-E19A-905842471A2A}"/>
              </a:ext>
            </a:extLst>
          </p:cNvPr>
          <p:cNvSpPr/>
          <p:nvPr/>
        </p:nvSpPr>
        <p:spPr>
          <a:xfrm>
            <a:off x="392606" y="1226647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E47D117A-C611-0F00-C901-86A74E03E62A}"/>
              </a:ext>
            </a:extLst>
          </p:cNvPr>
          <p:cNvSpPr/>
          <p:nvPr/>
        </p:nvSpPr>
        <p:spPr>
          <a:xfrm>
            <a:off x="502579" y="1338292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F7F842D7-3ADF-214A-FC05-63C58F0FDE55}"/>
              </a:ext>
            </a:extLst>
          </p:cNvPr>
          <p:cNvSpPr/>
          <p:nvPr/>
        </p:nvSpPr>
        <p:spPr>
          <a:xfrm>
            <a:off x="6964211" y="1331910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Google Shape;877;p22">
            <a:extLst>
              <a:ext uri="{FF2B5EF4-FFF2-40B4-BE49-F238E27FC236}">
                <a16:creationId xmlns:a16="http://schemas.microsoft.com/office/drawing/2014/main" id="{FFF00891-948F-AF5D-CB3F-1293A199D6C6}"/>
              </a:ext>
            </a:extLst>
          </p:cNvPr>
          <p:cNvSpPr/>
          <p:nvPr/>
        </p:nvSpPr>
        <p:spPr>
          <a:xfrm>
            <a:off x="4119230" y="1338291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28" name="Google Shape;884;p22">
            <a:extLst>
              <a:ext uri="{FF2B5EF4-FFF2-40B4-BE49-F238E27FC236}">
                <a16:creationId xmlns:a16="http://schemas.microsoft.com/office/drawing/2014/main" id="{96E1C36A-1D4B-FD24-2BC3-714A7BCA544B}"/>
              </a:ext>
            </a:extLst>
          </p:cNvPr>
          <p:cNvSpPr/>
          <p:nvPr/>
        </p:nvSpPr>
        <p:spPr>
          <a:xfrm>
            <a:off x="8021105" y="133191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087B0FE7-42FB-1890-7C32-109A8AA45A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216945"/>
              </p:ext>
            </p:extLst>
          </p:nvPr>
        </p:nvGraphicFramePr>
        <p:xfrm>
          <a:off x="393204" y="1800838"/>
          <a:ext cx="8248770" cy="296659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695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8813">
                  <a:extLst>
                    <a:ext uri="{9D8B030D-6E8A-4147-A177-3AD203B41FA5}">
                      <a16:colId xmlns:a16="http://schemas.microsoft.com/office/drawing/2014/main" val="574055869"/>
                    </a:ext>
                  </a:extLst>
                </a:gridCol>
                <a:gridCol w="42478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1646164261"/>
                    </a:ext>
                  </a:extLst>
                </a:gridCol>
                <a:gridCol w="1210808">
                  <a:extLst>
                    <a:ext uri="{9D8B030D-6E8A-4147-A177-3AD203B41FA5}">
                      <a16:colId xmlns:a16="http://schemas.microsoft.com/office/drawing/2014/main" val="599446745"/>
                    </a:ext>
                  </a:extLst>
                </a:gridCol>
                <a:gridCol w="491578">
                  <a:extLst>
                    <a:ext uri="{9D8B030D-6E8A-4147-A177-3AD203B41FA5}">
                      <a16:colId xmlns:a16="http://schemas.microsoft.com/office/drawing/2014/main" val="3399953911"/>
                    </a:ext>
                  </a:extLst>
                </a:gridCol>
                <a:gridCol w="476382">
                  <a:extLst>
                    <a:ext uri="{9D8B030D-6E8A-4147-A177-3AD203B41FA5}">
                      <a16:colId xmlns:a16="http://schemas.microsoft.com/office/drawing/2014/main" val="3013467854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FAQ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최종 수정자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최종 수정 일시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서비스가 오픈 되었습니다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홍길동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>
                          <a:latin typeface="+mn-ea"/>
                          <a:ea typeface="+mn-ea"/>
                        </a:rPr>
                        <a:t>2021.0219 22:22.:22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잠시 서버 장애가 있어 불편을 끼쳐드려 죄송합니다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20210.219 22:22:22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서비스가 오픈 되었습니다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2021.0219 22:22:22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▲ 닫기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5462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.</a:t>
                      </a:r>
                      <a:endParaRPr kumimoji="0" lang="en-US" altLang="ko-KR" sz="700" b="0" i="0" u="sng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27950350"/>
                  </a:ext>
                </a:extLst>
              </a:tr>
              <a:tr h="312489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24661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잠시 서버 장애가 있어 불편을 끼쳐드려 죄송합니다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2021.0219 22:22:22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0" name="직사각형 29">
            <a:extLst>
              <a:ext uri="{FF2B5EF4-FFF2-40B4-BE49-F238E27FC236}">
                <a16:creationId xmlns:a16="http://schemas.microsoft.com/office/drawing/2014/main" id="{649F35A4-7D6E-5059-8F0A-2D59782E7702}"/>
              </a:ext>
            </a:extLst>
          </p:cNvPr>
          <p:cNvSpPr/>
          <p:nvPr/>
        </p:nvSpPr>
        <p:spPr>
          <a:xfrm>
            <a:off x="3328663" y="1338292"/>
            <a:ext cx="74591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FAQ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구분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EC77B601-40C2-24F8-99D5-BB245D743628}"/>
              </a:ext>
            </a:extLst>
          </p:cNvPr>
          <p:cNvGrpSpPr/>
          <p:nvPr/>
        </p:nvGrpSpPr>
        <p:grpSpPr>
          <a:xfrm>
            <a:off x="1544545" y="4225433"/>
            <a:ext cx="904319" cy="107722"/>
            <a:chOff x="6268599" y="5416103"/>
            <a:chExt cx="904319" cy="107722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99C94AE-0DB5-3447-26EB-40DDF72B2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E042602E-CF4E-B32F-30A2-3027543553F0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34" name="타원 33">
            <a:extLst>
              <a:ext uri="{FF2B5EF4-FFF2-40B4-BE49-F238E27FC236}">
                <a16:creationId xmlns:a16="http://schemas.microsoft.com/office/drawing/2014/main" id="{1CB62FCB-7957-F533-C60E-767EEA03C83C}"/>
              </a:ext>
            </a:extLst>
          </p:cNvPr>
          <p:cNvSpPr/>
          <p:nvPr/>
        </p:nvSpPr>
        <p:spPr>
          <a:xfrm>
            <a:off x="457809" y="12847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15C30B47-090C-F0CA-9C60-412378CA6287}"/>
              </a:ext>
            </a:extLst>
          </p:cNvPr>
          <p:cNvSpPr/>
          <p:nvPr/>
        </p:nvSpPr>
        <p:spPr>
          <a:xfrm>
            <a:off x="3278153" y="12649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F77C04D5-1390-788E-0D20-8E7424530F62}"/>
              </a:ext>
            </a:extLst>
          </p:cNvPr>
          <p:cNvSpPr/>
          <p:nvPr/>
        </p:nvSpPr>
        <p:spPr>
          <a:xfrm>
            <a:off x="1412780" y="21088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7FA4C45-73CD-9C37-51C1-347A1A980073}"/>
              </a:ext>
            </a:extLst>
          </p:cNvPr>
          <p:cNvSpPr txBox="1"/>
          <p:nvPr/>
        </p:nvSpPr>
        <p:spPr>
          <a:xfrm>
            <a:off x="3148507" y="485169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0D7B210F-376E-2D2A-6FBC-6C0412F379EC}"/>
              </a:ext>
            </a:extLst>
          </p:cNvPr>
          <p:cNvSpPr/>
          <p:nvPr/>
        </p:nvSpPr>
        <p:spPr>
          <a:xfrm>
            <a:off x="8091081" y="82800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73C44631-5E78-BF41-1201-3A49A9637C5D}"/>
              </a:ext>
            </a:extLst>
          </p:cNvPr>
          <p:cNvSpPr/>
          <p:nvPr/>
        </p:nvSpPr>
        <p:spPr>
          <a:xfrm>
            <a:off x="9056214" y="1309034"/>
            <a:ext cx="3047760" cy="71788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C2113664-65CD-E834-7CF7-2C4B8B5A02B9}"/>
              </a:ext>
            </a:extLst>
          </p:cNvPr>
          <p:cNvSpPr/>
          <p:nvPr/>
        </p:nvSpPr>
        <p:spPr>
          <a:xfrm>
            <a:off x="878449" y="8532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8626579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44700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7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FAQ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9CA4D7C4-6B16-3275-009C-55DABF473C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9922927"/>
              </p:ext>
            </p:extLst>
          </p:nvPr>
        </p:nvGraphicFramePr>
        <p:xfrm>
          <a:off x="9042400" y="1315767"/>
          <a:ext cx="3037052" cy="25322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56335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필수값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질문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FAQ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답변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35369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(BO-K-CUS-006)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서비스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 기타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8C683466-49BC-78A1-787C-FADF9ACE49B0}"/>
              </a:ext>
            </a:extLst>
          </p:cNvPr>
          <p:cNvSpPr/>
          <p:nvPr/>
        </p:nvSpPr>
        <p:spPr>
          <a:xfrm>
            <a:off x="9101419" y="3992976"/>
            <a:ext cx="744803" cy="88013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선택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회원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Google Shape;914;p23">
            <a:extLst>
              <a:ext uri="{FF2B5EF4-FFF2-40B4-BE49-F238E27FC236}">
                <a16:creationId xmlns:a16="http://schemas.microsoft.com/office/drawing/2014/main" id="{30243B55-1C53-2DBD-7034-2D5AD37CFA43}"/>
              </a:ext>
            </a:extLst>
          </p:cNvPr>
          <p:cNvSpPr/>
          <p:nvPr/>
        </p:nvSpPr>
        <p:spPr>
          <a:xfrm>
            <a:off x="8140583" y="898454"/>
            <a:ext cx="500299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84F5DB5-1E7C-F9C2-70DA-E59FF1EB2196}"/>
              </a:ext>
            </a:extLst>
          </p:cNvPr>
          <p:cNvSpPr txBox="1"/>
          <p:nvPr/>
        </p:nvSpPr>
        <p:spPr>
          <a:xfrm>
            <a:off x="1045440" y="940518"/>
            <a:ext cx="25648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1000" b="1" dirty="0"/>
              <a:t>FAQ</a:t>
            </a:r>
            <a:endParaRPr kumimoji="1" lang="x-none" altLang="en-US" sz="1000" b="1" dirty="0"/>
          </a:p>
        </p:txBody>
      </p:sp>
      <p:cxnSp>
        <p:nvCxnSpPr>
          <p:cNvPr id="46" name="직선 연결선[R] 94">
            <a:extLst>
              <a:ext uri="{FF2B5EF4-FFF2-40B4-BE49-F238E27FC236}">
                <a16:creationId xmlns:a16="http://schemas.microsoft.com/office/drawing/2014/main" id="{5871A253-4E4B-C160-0540-C86217118248}"/>
              </a:ext>
            </a:extLst>
          </p:cNvPr>
          <p:cNvCxnSpPr/>
          <p:nvPr/>
        </p:nvCxnSpPr>
        <p:spPr>
          <a:xfrm>
            <a:off x="399560" y="1248949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Google Shape;915;p23">
            <a:extLst>
              <a:ext uri="{FF2B5EF4-FFF2-40B4-BE49-F238E27FC236}">
                <a16:creationId xmlns:a16="http://schemas.microsoft.com/office/drawing/2014/main" id="{25E8ADA7-8695-81B9-86D9-1B6F674CC454}"/>
              </a:ext>
            </a:extLst>
          </p:cNvPr>
          <p:cNvSpPr/>
          <p:nvPr/>
        </p:nvSpPr>
        <p:spPr>
          <a:xfrm>
            <a:off x="399560" y="902880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EFBDB33D-6060-2177-4057-DFB34B5409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6832907"/>
              </p:ext>
            </p:extLst>
          </p:nvPr>
        </p:nvGraphicFramePr>
        <p:xfrm>
          <a:off x="393820" y="1519465"/>
          <a:ext cx="8247063" cy="257502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x-none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FAQ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37705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7271984"/>
                  </a:ext>
                </a:extLst>
              </a:tr>
            </a:tbl>
          </a:graphicData>
        </a:graphic>
      </p:graphicFrame>
      <p:sp>
        <p:nvSpPr>
          <p:cNvPr id="50" name="Google Shape;918;p23">
            <a:extLst>
              <a:ext uri="{FF2B5EF4-FFF2-40B4-BE49-F238E27FC236}">
                <a16:creationId xmlns:a16="http://schemas.microsoft.com/office/drawing/2014/main" id="{63315342-83C0-B525-0B61-63F57DB6F3AD}"/>
              </a:ext>
            </a:extLst>
          </p:cNvPr>
          <p:cNvSpPr/>
          <p:nvPr/>
        </p:nvSpPr>
        <p:spPr>
          <a:xfrm>
            <a:off x="1264782" y="1587775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pic>
        <p:nvPicPr>
          <p:cNvPr id="51" name="그림 50">
            <a:extLst>
              <a:ext uri="{FF2B5EF4-FFF2-40B4-BE49-F238E27FC236}">
                <a16:creationId xmlns:a16="http://schemas.microsoft.com/office/drawing/2014/main" id="{7D02AD9A-9812-19D6-D7DA-3A477F9F36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4782" y="2332785"/>
            <a:ext cx="7246292" cy="246602"/>
          </a:xfrm>
          <a:prstGeom prst="rect">
            <a:avLst/>
          </a:prstGeom>
        </p:spPr>
      </p:pic>
      <p:grpSp>
        <p:nvGrpSpPr>
          <p:cNvPr id="52" name="그룹 51">
            <a:extLst>
              <a:ext uri="{FF2B5EF4-FFF2-40B4-BE49-F238E27FC236}">
                <a16:creationId xmlns:a16="http://schemas.microsoft.com/office/drawing/2014/main" id="{19FE73E5-BB48-B4D0-E013-6BD016D551C0}"/>
              </a:ext>
            </a:extLst>
          </p:cNvPr>
          <p:cNvGrpSpPr/>
          <p:nvPr/>
        </p:nvGrpSpPr>
        <p:grpSpPr>
          <a:xfrm>
            <a:off x="8412072" y="2643654"/>
            <a:ext cx="43163" cy="900000"/>
            <a:chOff x="8222159" y="2197846"/>
            <a:chExt cx="43163" cy="3571072"/>
          </a:xfrm>
        </p:grpSpPr>
        <p:sp>
          <p:nvSpPr>
            <p:cNvPr id="53" name="모서리가 둥근 직사각형 52">
              <a:extLst>
                <a:ext uri="{FF2B5EF4-FFF2-40B4-BE49-F238E27FC236}">
                  <a16:creationId xmlns:a16="http://schemas.microsoft.com/office/drawing/2014/main" id="{086BD0F2-6A85-EBA2-B7E3-2528C67A2CF5}"/>
                </a:ext>
              </a:extLst>
            </p:cNvPr>
            <p:cNvSpPr/>
            <p:nvPr/>
          </p:nvSpPr>
          <p:spPr>
            <a:xfrm>
              <a:off x="8222159" y="2197846"/>
              <a:ext cx="43163" cy="3571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4" name="모서리가 둥근 직사각형 53">
              <a:extLst>
                <a:ext uri="{FF2B5EF4-FFF2-40B4-BE49-F238E27FC236}">
                  <a16:creationId xmlns:a16="http://schemas.microsoft.com/office/drawing/2014/main" id="{7DB33852-1A95-9D6E-6C02-DA957CA1D1A3}"/>
                </a:ext>
              </a:extLst>
            </p:cNvPr>
            <p:cNvSpPr/>
            <p:nvPr/>
          </p:nvSpPr>
          <p:spPr>
            <a:xfrm>
              <a:off x="8222159" y="2197846"/>
              <a:ext cx="43163" cy="295129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5" name="Google Shape;918;p23">
            <a:extLst>
              <a:ext uri="{FF2B5EF4-FFF2-40B4-BE49-F238E27FC236}">
                <a16:creationId xmlns:a16="http://schemas.microsoft.com/office/drawing/2014/main" id="{B220B038-0977-429F-AA26-E6233CCD5D0B}"/>
              </a:ext>
            </a:extLst>
          </p:cNvPr>
          <p:cNvSpPr/>
          <p:nvPr/>
        </p:nvSpPr>
        <p:spPr>
          <a:xfrm>
            <a:off x="1264782" y="2326737"/>
            <a:ext cx="7246292" cy="1267607"/>
          </a:xfrm>
          <a:prstGeom prst="rect">
            <a:avLst/>
          </a:prstGeom>
          <a:noFill/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56" name="직선 연결선[R] 55">
            <a:extLst>
              <a:ext uri="{FF2B5EF4-FFF2-40B4-BE49-F238E27FC236}">
                <a16:creationId xmlns:a16="http://schemas.microsoft.com/office/drawing/2014/main" id="{CB3195C3-48AC-2F1E-DDEB-E766F661E892}"/>
              </a:ext>
            </a:extLst>
          </p:cNvPr>
          <p:cNvCxnSpPr/>
          <p:nvPr/>
        </p:nvCxnSpPr>
        <p:spPr>
          <a:xfrm>
            <a:off x="1264782" y="2579388"/>
            <a:ext cx="7246292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4086A81-9CD5-961C-B37C-B26DCC2DE700}"/>
              </a:ext>
            </a:extLst>
          </p:cNvPr>
          <p:cNvSpPr/>
          <p:nvPr/>
        </p:nvSpPr>
        <p:spPr>
          <a:xfrm>
            <a:off x="1264782" y="1940368"/>
            <a:ext cx="992809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선택            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5B25B090-CC3E-85E6-BC47-7B42A5210C4A}"/>
              </a:ext>
            </a:extLst>
          </p:cNvPr>
          <p:cNvGrpSpPr/>
          <p:nvPr/>
        </p:nvGrpSpPr>
        <p:grpSpPr>
          <a:xfrm>
            <a:off x="1290556" y="3792847"/>
            <a:ext cx="2252061" cy="201389"/>
            <a:chOff x="7354501" y="3303127"/>
            <a:chExt cx="2252061" cy="201389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0108850-3D70-FD99-DF95-9805CF861979}"/>
                </a:ext>
              </a:extLst>
            </p:cNvPr>
            <p:cNvSpPr txBox="1"/>
            <p:nvPr/>
          </p:nvSpPr>
          <p:spPr>
            <a:xfrm>
              <a:off x="9138485" y="3357025"/>
              <a:ext cx="468077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29" name="Google Shape;916;p23">
              <a:extLst>
                <a:ext uri="{FF2B5EF4-FFF2-40B4-BE49-F238E27FC236}">
                  <a16:creationId xmlns:a16="http://schemas.microsoft.com/office/drawing/2014/main" id="{D05123E2-7C86-68B5-4C87-895007862FDD}"/>
                </a:ext>
              </a:extLst>
            </p:cNvPr>
            <p:cNvSpPr/>
            <p:nvPr/>
          </p:nvSpPr>
          <p:spPr>
            <a:xfrm>
              <a:off x="7354501" y="3303127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30" name="Google Shape;915;p23">
              <a:extLst>
                <a:ext uri="{FF2B5EF4-FFF2-40B4-BE49-F238E27FC236}">
                  <a16:creationId xmlns:a16="http://schemas.microsoft.com/office/drawing/2014/main" id="{45416B9B-C2D3-62A8-F7F6-8822813307B9}"/>
                </a:ext>
              </a:extLst>
            </p:cNvPr>
            <p:cNvSpPr/>
            <p:nvPr/>
          </p:nvSpPr>
          <p:spPr>
            <a:xfrm>
              <a:off x="8561204" y="3303128"/>
              <a:ext cx="494702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b="1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1" name="타원 130">
            <a:extLst>
              <a:ext uri="{FF2B5EF4-FFF2-40B4-BE49-F238E27FC236}">
                <a16:creationId xmlns:a16="http://schemas.microsoft.com/office/drawing/2014/main" id="{DBB3C643-8C9D-F4C9-F45F-24E8FAFE5E2C}"/>
              </a:ext>
            </a:extLst>
          </p:cNvPr>
          <p:cNvSpPr/>
          <p:nvPr/>
        </p:nvSpPr>
        <p:spPr>
          <a:xfrm>
            <a:off x="1204031" y="18724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2" name="타원 131">
            <a:extLst>
              <a:ext uri="{FF2B5EF4-FFF2-40B4-BE49-F238E27FC236}">
                <a16:creationId xmlns:a16="http://schemas.microsoft.com/office/drawing/2014/main" id="{53FCD24E-6C7B-98D0-5473-A0C89757F47A}"/>
              </a:ext>
            </a:extLst>
          </p:cNvPr>
          <p:cNvSpPr/>
          <p:nvPr/>
        </p:nvSpPr>
        <p:spPr>
          <a:xfrm>
            <a:off x="332949" y="8685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5" name="타원 134">
            <a:extLst>
              <a:ext uri="{FF2B5EF4-FFF2-40B4-BE49-F238E27FC236}">
                <a16:creationId xmlns:a16="http://schemas.microsoft.com/office/drawing/2014/main" id="{AACC799C-24C1-2FB6-15AA-23704CCC3D25}"/>
              </a:ext>
            </a:extLst>
          </p:cNvPr>
          <p:cNvSpPr/>
          <p:nvPr/>
        </p:nvSpPr>
        <p:spPr>
          <a:xfrm>
            <a:off x="8044474" y="84564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BBDC48A-A907-FED2-091B-E66760C6922C}"/>
              </a:ext>
            </a:extLst>
          </p:cNvPr>
          <p:cNvSpPr/>
          <p:nvPr/>
        </p:nvSpPr>
        <p:spPr>
          <a:xfrm>
            <a:off x="9056214" y="1309034"/>
            <a:ext cx="3047760" cy="71788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8317598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9174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8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FAQ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5" name="TextBox 44">
            <a:extLst>
              <a:ext uri="{FF2B5EF4-FFF2-40B4-BE49-F238E27FC236}">
                <a16:creationId xmlns:a16="http://schemas.microsoft.com/office/drawing/2014/main" id="{B84F5DB5-1E7C-F9C2-70DA-E59FF1EB2196}"/>
              </a:ext>
            </a:extLst>
          </p:cNvPr>
          <p:cNvSpPr txBox="1"/>
          <p:nvPr/>
        </p:nvSpPr>
        <p:spPr>
          <a:xfrm>
            <a:off x="1045440" y="940518"/>
            <a:ext cx="25648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1000" b="1" dirty="0"/>
              <a:t>FAQ</a:t>
            </a:r>
            <a:endParaRPr kumimoji="1" lang="x-none" altLang="en-US" sz="1000" b="1" dirty="0"/>
          </a:p>
        </p:txBody>
      </p:sp>
      <p:cxnSp>
        <p:nvCxnSpPr>
          <p:cNvPr id="46" name="직선 연결선[R] 94">
            <a:extLst>
              <a:ext uri="{FF2B5EF4-FFF2-40B4-BE49-F238E27FC236}">
                <a16:creationId xmlns:a16="http://schemas.microsoft.com/office/drawing/2014/main" id="{5871A253-4E4B-C160-0540-C86217118248}"/>
              </a:ext>
            </a:extLst>
          </p:cNvPr>
          <p:cNvCxnSpPr/>
          <p:nvPr/>
        </p:nvCxnSpPr>
        <p:spPr>
          <a:xfrm>
            <a:off x="399560" y="1248949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Google Shape;915;p23">
            <a:extLst>
              <a:ext uri="{FF2B5EF4-FFF2-40B4-BE49-F238E27FC236}">
                <a16:creationId xmlns:a16="http://schemas.microsoft.com/office/drawing/2014/main" id="{25E8ADA7-8695-81B9-86D9-1B6F674CC454}"/>
              </a:ext>
            </a:extLst>
          </p:cNvPr>
          <p:cNvSpPr/>
          <p:nvPr/>
        </p:nvSpPr>
        <p:spPr>
          <a:xfrm>
            <a:off x="399560" y="902880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EFBDB33D-6060-2177-4057-DFB34B5409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3288055"/>
              </p:ext>
            </p:extLst>
          </p:nvPr>
        </p:nvGraphicFramePr>
        <p:xfrm>
          <a:off x="393820" y="1519465"/>
          <a:ext cx="8247063" cy="257502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x-none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FAQ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서비스 이용을 위해서는 먼저</a:t>
                      </a:r>
                      <a:r>
                        <a:rPr lang="en-US" altLang="x-none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서비스 이용을 위해서는 먼저</a:t>
                      </a: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..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서비스 이용을 위해서는 먼저</a:t>
                      </a: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..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서비스 이용을 위해서는 먼저</a:t>
                      </a: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..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37705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7271984"/>
                  </a:ext>
                </a:extLst>
              </a:tr>
            </a:tbl>
          </a:graphicData>
        </a:graphic>
      </p:graphicFrame>
      <p:sp>
        <p:nvSpPr>
          <p:cNvPr id="50" name="Google Shape;918;p23">
            <a:extLst>
              <a:ext uri="{FF2B5EF4-FFF2-40B4-BE49-F238E27FC236}">
                <a16:creationId xmlns:a16="http://schemas.microsoft.com/office/drawing/2014/main" id="{63315342-83C0-B525-0B61-63F57DB6F3AD}"/>
              </a:ext>
            </a:extLst>
          </p:cNvPr>
          <p:cNvSpPr/>
          <p:nvPr/>
        </p:nvSpPr>
        <p:spPr>
          <a:xfrm>
            <a:off x="1264782" y="1587775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FAQ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예시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123</a:t>
            </a:r>
          </a:p>
        </p:txBody>
      </p:sp>
      <p:pic>
        <p:nvPicPr>
          <p:cNvPr id="51" name="그림 50">
            <a:extLst>
              <a:ext uri="{FF2B5EF4-FFF2-40B4-BE49-F238E27FC236}">
                <a16:creationId xmlns:a16="http://schemas.microsoft.com/office/drawing/2014/main" id="{7D02AD9A-9812-19D6-D7DA-3A477F9F36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4782" y="2332785"/>
            <a:ext cx="7246292" cy="246602"/>
          </a:xfrm>
          <a:prstGeom prst="rect">
            <a:avLst/>
          </a:prstGeom>
        </p:spPr>
      </p:pic>
      <p:grpSp>
        <p:nvGrpSpPr>
          <p:cNvPr id="52" name="그룹 51">
            <a:extLst>
              <a:ext uri="{FF2B5EF4-FFF2-40B4-BE49-F238E27FC236}">
                <a16:creationId xmlns:a16="http://schemas.microsoft.com/office/drawing/2014/main" id="{19FE73E5-BB48-B4D0-E013-6BD016D551C0}"/>
              </a:ext>
            </a:extLst>
          </p:cNvPr>
          <p:cNvGrpSpPr/>
          <p:nvPr/>
        </p:nvGrpSpPr>
        <p:grpSpPr>
          <a:xfrm>
            <a:off x="8412072" y="2643654"/>
            <a:ext cx="43163" cy="900000"/>
            <a:chOff x="8222159" y="2197846"/>
            <a:chExt cx="43163" cy="3571072"/>
          </a:xfrm>
        </p:grpSpPr>
        <p:sp>
          <p:nvSpPr>
            <p:cNvPr id="53" name="모서리가 둥근 직사각형 52">
              <a:extLst>
                <a:ext uri="{FF2B5EF4-FFF2-40B4-BE49-F238E27FC236}">
                  <a16:creationId xmlns:a16="http://schemas.microsoft.com/office/drawing/2014/main" id="{086BD0F2-6A85-EBA2-B7E3-2528C67A2CF5}"/>
                </a:ext>
              </a:extLst>
            </p:cNvPr>
            <p:cNvSpPr/>
            <p:nvPr/>
          </p:nvSpPr>
          <p:spPr>
            <a:xfrm>
              <a:off x="8222159" y="2197846"/>
              <a:ext cx="43163" cy="3571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4" name="모서리가 둥근 직사각형 53">
              <a:extLst>
                <a:ext uri="{FF2B5EF4-FFF2-40B4-BE49-F238E27FC236}">
                  <a16:creationId xmlns:a16="http://schemas.microsoft.com/office/drawing/2014/main" id="{7DB33852-1A95-9D6E-6C02-DA957CA1D1A3}"/>
                </a:ext>
              </a:extLst>
            </p:cNvPr>
            <p:cNvSpPr/>
            <p:nvPr/>
          </p:nvSpPr>
          <p:spPr>
            <a:xfrm>
              <a:off x="8222159" y="2197846"/>
              <a:ext cx="43163" cy="295129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5" name="Google Shape;918;p23">
            <a:extLst>
              <a:ext uri="{FF2B5EF4-FFF2-40B4-BE49-F238E27FC236}">
                <a16:creationId xmlns:a16="http://schemas.microsoft.com/office/drawing/2014/main" id="{B220B038-0977-429F-AA26-E6233CCD5D0B}"/>
              </a:ext>
            </a:extLst>
          </p:cNvPr>
          <p:cNvSpPr/>
          <p:nvPr/>
        </p:nvSpPr>
        <p:spPr>
          <a:xfrm>
            <a:off x="1264782" y="2326737"/>
            <a:ext cx="7246292" cy="1267607"/>
          </a:xfrm>
          <a:prstGeom prst="rect">
            <a:avLst/>
          </a:prstGeom>
          <a:noFill/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56" name="직선 연결선[R] 55">
            <a:extLst>
              <a:ext uri="{FF2B5EF4-FFF2-40B4-BE49-F238E27FC236}">
                <a16:creationId xmlns:a16="http://schemas.microsoft.com/office/drawing/2014/main" id="{CB3195C3-48AC-2F1E-DDEB-E766F661E892}"/>
              </a:ext>
            </a:extLst>
          </p:cNvPr>
          <p:cNvCxnSpPr/>
          <p:nvPr/>
        </p:nvCxnSpPr>
        <p:spPr>
          <a:xfrm>
            <a:off x="1264782" y="2579388"/>
            <a:ext cx="7246292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4086A81-9CD5-961C-B37C-B26DCC2DE700}"/>
              </a:ext>
            </a:extLst>
          </p:cNvPr>
          <p:cNvSpPr/>
          <p:nvPr/>
        </p:nvSpPr>
        <p:spPr>
          <a:xfrm>
            <a:off x="1264782" y="1940368"/>
            <a:ext cx="992809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          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5B25B090-CC3E-85E6-BC47-7B42A5210C4A}"/>
              </a:ext>
            </a:extLst>
          </p:cNvPr>
          <p:cNvGrpSpPr/>
          <p:nvPr/>
        </p:nvGrpSpPr>
        <p:grpSpPr>
          <a:xfrm>
            <a:off x="1290556" y="3792847"/>
            <a:ext cx="2252061" cy="201389"/>
            <a:chOff x="7354501" y="3303127"/>
            <a:chExt cx="2252061" cy="201389"/>
          </a:xfrm>
        </p:grpSpPr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F0108850-3D70-FD99-DF95-9805CF861979}"/>
                </a:ext>
              </a:extLst>
            </p:cNvPr>
            <p:cNvSpPr txBox="1"/>
            <p:nvPr/>
          </p:nvSpPr>
          <p:spPr>
            <a:xfrm>
              <a:off x="9138485" y="3357025"/>
              <a:ext cx="468077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29" name="Google Shape;916;p23">
              <a:extLst>
                <a:ext uri="{FF2B5EF4-FFF2-40B4-BE49-F238E27FC236}">
                  <a16:creationId xmlns:a16="http://schemas.microsoft.com/office/drawing/2014/main" id="{D05123E2-7C86-68B5-4C87-895007862FDD}"/>
                </a:ext>
              </a:extLst>
            </p:cNvPr>
            <p:cNvSpPr/>
            <p:nvPr/>
          </p:nvSpPr>
          <p:spPr>
            <a:xfrm>
              <a:off x="7354501" y="3303127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30" name="Google Shape;915;p23">
              <a:extLst>
                <a:ext uri="{FF2B5EF4-FFF2-40B4-BE49-F238E27FC236}">
                  <a16:creationId xmlns:a16="http://schemas.microsoft.com/office/drawing/2014/main" id="{45416B9B-C2D3-62A8-F7F6-8822813307B9}"/>
                </a:ext>
              </a:extLst>
            </p:cNvPr>
            <p:cNvSpPr/>
            <p:nvPr/>
          </p:nvSpPr>
          <p:spPr>
            <a:xfrm>
              <a:off x="8561204" y="3303128"/>
              <a:ext cx="494702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b="1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2" name="타원 131">
            <a:extLst>
              <a:ext uri="{FF2B5EF4-FFF2-40B4-BE49-F238E27FC236}">
                <a16:creationId xmlns:a16="http://schemas.microsoft.com/office/drawing/2014/main" id="{53FCD24E-6C7B-98D0-5473-A0C89757F47A}"/>
              </a:ext>
            </a:extLst>
          </p:cNvPr>
          <p:cNvSpPr/>
          <p:nvPr/>
        </p:nvSpPr>
        <p:spPr>
          <a:xfrm>
            <a:off x="332949" y="8685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5" name="타원 134">
            <a:extLst>
              <a:ext uri="{FF2B5EF4-FFF2-40B4-BE49-F238E27FC236}">
                <a16:creationId xmlns:a16="http://schemas.microsoft.com/office/drawing/2014/main" id="{AACC799C-24C1-2FB6-15AA-23704CCC3D25}"/>
              </a:ext>
            </a:extLst>
          </p:cNvPr>
          <p:cNvSpPr/>
          <p:nvPr/>
        </p:nvSpPr>
        <p:spPr>
          <a:xfrm>
            <a:off x="8044474" y="84564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Google Shape;914;p23">
            <a:extLst>
              <a:ext uri="{FF2B5EF4-FFF2-40B4-BE49-F238E27FC236}">
                <a16:creationId xmlns:a16="http://schemas.microsoft.com/office/drawing/2014/main" id="{C3531C6E-6589-91D7-A9DD-341A5805162A}"/>
              </a:ext>
            </a:extLst>
          </p:cNvPr>
          <p:cNvSpPr/>
          <p:nvPr/>
        </p:nvSpPr>
        <p:spPr>
          <a:xfrm>
            <a:off x="7544175" y="896895"/>
            <a:ext cx="500299" cy="23801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dirty="0">
                <a:latin typeface="Malgun Gothic"/>
                <a:ea typeface="Malgun Gothic"/>
                <a:sym typeface="Malgun Gothic"/>
              </a:rPr>
              <a:t>삭제</a:t>
            </a:r>
            <a:endParaRPr lang="ko-KR" altLang="en-US" sz="800" dirty="0"/>
          </a:p>
        </p:txBody>
      </p:sp>
      <p:sp>
        <p:nvSpPr>
          <p:cNvPr id="9" name="Google Shape;914;p23">
            <a:extLst>
              <a:ext uri="{FF2B5EF4-FFF2-40B4-BE49-F238E27FC236}">
                <a16:creationId xmlns:a16="http://schemas.microsoft.com/office/drawing/2014/main" id="{E1B2DCF6-71FA-78C4-A09B-F5A5B5DC90A5}"/>
              </a:ext>
            </a:extLst>
          </p:cNvPr>
          <p:cNvSpPr/>
          <p:nvPr/>
        </p:nvSpPr>
        <p:spPr>
          <a:xfrm>
            <a:off x="8140583" y="898454"/>
            <a:ext cx="500299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31" name="타원 130">
            <a:extLst>
              <a:ext uri="{FF2B5EF4-FFF2-40B4-BE49-F238E27FC236}">
                <a16:creationId xmlns:a16="http://schemas.microsoft.com/office/drawing/2014/main" id="{DBB3C643-8C9D-F4C9-F45F-24E8FAFE5E2C}"/>
              </a:ext>
            </a:extLst>
          </p:cNvPr>
          <p:cNvSpPr/>
          <p:nvPr/>
        </p:nvSpPr>
        <p:spPr>
          <a:xfrm>
            <a:off x="7483424" y="84061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0" name="Google Shape;912;p23">
            <a:extLst>
              <a:ext uri="{FF2B5EF4-FFF2-40B4-BE49-F238E27FC236}">
                <a16:creationId xmlns:a16="http://schemas.microsoft.com/office/drawing/2014/main" id="{724F621C-D3EC-E2BA-8AEE-BF99ECC588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6232826"/>
              </p:ext>
            </p:extLst>
          </p:nvPr>
        </p:nvGraphicFramePr>
        <p:xfrm>
          <a:off x="9042400" y="1315767"/>
          <a:ext cx="3037052" cy="313542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83044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필수값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질문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FAQ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답변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303125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본인이 작성한 게시물인 경우 삭제 버튼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다른 관리자와의 동시 수정의 경우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게시글을 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이상의 관리자가 동시에 수정할 경우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저장 시점이 가장 최근인 수정 사항을 반영한다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418207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FAQ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(BO-T-CUS-006)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FAQ</a:t>
                      </a:r>
                      <a:r>
                        <a:rPr lang="ko-KR" altLang="en-US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를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953278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B36725EC-DF96-2262-C3D1-613C9614983C}"/>
              </a:ext>
            </a:extLst>
          </p:cNvPr>
          <p:cNvSpPr/>
          <p:nvPr/>
        </p:nvSpPr>
        <p:spPr>
          <a:xfrm>
            <a:off x="9056214" y="1309034"/>
            <a:ext cx="3047760" cy="71788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1041970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2179507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서비스 공지사항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en-US" altLang="ko-KR" dirty="0"/>
              <a:t>FAQ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en-US" altLang="ko-KR" sz="1400" b="1" u="sng" dirty="0"/>
              <a:t>1:1</a:t>
            </a:r>
            <a:r>
              <a:rPr kumimoji="1" lang="ko-KR" altLang="en-US" sz="1400" b="1" u="sng" dirty="0"/>
              <a:t> 문의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문항 오류 접수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콘텐츠 신고 접수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234754568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69008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BO-K-CUS-00</a:t>
                      </a:r>
                      <a:r>
                        <a:rPr lang="en-US" altLang="ko-KR" sz="800" dirty="0"/>
                        <a:t>9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1:1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문의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1A61DC1C-A16A-977D-D1CD-FF338E97B9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2272726"/>
              </p:ext>
            </p:extLst>
          </p:nvPr>
        </p:nvGraphicFramePr>
        <p:xfrm>
          <a:off x="9042400" y="1315767"/>
          <a:ext cx="3037052" cy="30296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학교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타 소속 학교는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89481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62409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답변자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서비스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 목록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날짜 구분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답변 일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33626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수정 페이지로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017034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답변 일시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답변이 달린 게시물은 답변 일시 표기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답변이 달리지 않은 게시물은 접수 됨으로 표기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073736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그룹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문의가 발생한 학교에 소속된 학교 그룹이 없는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소속된 학교가 없는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354970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CD5A6737-2BCC-4A7A-BB0F-6BDBEDA7ABD3}"/>
              </a:ext>
            </a:extLst>
          </p:cNvPr>
          <p:cNvSpPr/>
          <p:nvPr/>
        </p:nvSpPr>
        <p:spPr>
          <a:xfrm>
            <a:off x="9893533" y="4534532"/>
            <a:ext cx="1208381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Google Shape;884;p22">
            <a:extLst>
              <a:ext uri="{FF2B5EF4-FFF2-40B4-BE49-F238E27FC236}">
                <a16:creationId xmlns:a16="http://schemas.microsoft.com/office/drawing/2014/main" id="{9B151291-EEAD-DDF5-8CF4-F20F33817224}"/>
              </a:ext>
            </a:extLst>
          </p:cNvPr>
          <p:cNvSpPr/>
          <p:nvPr/>
        </p:nvSpPr>
        <p:spPr>
          <a:xfrm>
            <a:off x="11153372" y="4534530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CD2E0D9-DE50-AEB3-A2F0-592E4E36850C}"/>
              </a:ext>
            </a:extLst>
          </p:cNvPr>
          <p:cNvSpPr/>
          <p:nvPr/>
        </p:nvSpPr>
        <p:spPr>
          <a:xfrm>
            <a:off x="9084932" y="4534530"/>
            <a:ext cx="744803" cy="88013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문의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구분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서비스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회원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959B4D8-7FA5-B2E6-5E11-4920844D3F9B}"/>
              </a:ext>
            </a:extLst>
          </p:cNvPr>
          <p:cNvSpPr txBox="1"/>
          <p:nvPr/>
        </p:nvSpPr>
        <p:spPr>
          <a:xfrm>
            <a:off x="390973" y="943857"/>
            <a:ext cx="109645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1000" b="1" dirty="0"/>
              <a:t>1</a:t>
            </a:r>
            <a:r>
              <a:rPr kumimoji="1" lang="en-US" altLang="ko-KR" sz="1000" b="1" dirty="0"/>
              <a:t>:1 </a:t>
            </a:r>
            <a:r>
              <a:rPr kumimoji="1" lang="ko-KR" altLang="en-US" sz="1000" b="1" dirty="0"/>
              <a:t>문의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56F3C36-9A91-A8C0-707B-5F60792046D2}"/>
              </a:ext>
            </a:extLst>
          </p:cNvPr>
          <p:cNvSpPr/>
          <p:nvPr/>
        </p:nvSpPr>
        <p:spPr>
          <a:xfrm>
            <a:off x="393700" y="123262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48C9588-CFD0-4754-A610-FEDC68E7048A}"/>
              </a:ext>
            </a:extLst>
          </p:cNvPr>
          <p:cNvSpPr/>
          <p:nvPr/>
        </p:nvSpPr>
        <p:spPr>
          <a:xfrm>
            <a:off x="503673" y="1344274"/>
            <a:ext cx="239438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93167C9-3A96-953F-014B-95F07DCCC1EF}"/>
              </a:ext>
            </a:extLst>
          </p:cNvPr>
          <p:cNvSpPr/>
          <p:nvPr/>
        </p:nvSpPr>
        <p:spPr>
          <a:xfrm>
            <a:off x="6965305" y="133789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5C05591C-E4B2-684B-DA64-E9A098649458}"/>
              </a:ext>
            </a:extLst>
          </p:cNvPr>
          <p:cNvSpPr/>
          <p:nvPr/>
        </p:nvSpPr>
        <p:spPr>
          <a:xfrm>
            <a:off x="5639942" y="134427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5" name="Google Shape;884;p22">
            <a:extLst>
              <a:ext uri="{FF2B5EF4-FFF2-40B4-BE49-F238E27FC236}">
                <a16:creationId xmlns:a16="http://schemas.microsoft.com/office/drawing/2014/main" id="{87830BF5-AB78-0611-F06D-292251121C3A}"/>
              </a:ext>
            </a:extLst>
          </p:cNvPr>
          <p:cNvSpPr/>
          <p:nvPr/>
        </p:nvSpPr>
        <p:spPr>
          <a:xfrm>
            <a:off x="8022199" y="133789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27708548-C41B-010C-CFAF-CD554768AC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965938"/>
              </p:ext>
            </p:extLst>
          </p:nvPr>
        </p:nvGraphicFramePr>
        <p:xfrm>
          <a:off x="394298" y="1817217"/>
          <a:ext cx="8247679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0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0214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2501482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1023105">
                  <a:extLst>
                    <a:ext uri="{9D8B030D-6E8A-4147-A177-3AD203B41FA5}">
                      <a16:colId xmlns:a16="http://schemas.microsoft.com/office/drawing/2014/main" val="3056610147"/>
                    </a:ext>
                  </a:extLst>
                </a:gridCol>
                <a:gridCol w="850456">
                  <a:extLst>
                    <a:ext uri="{9D8B030D-6E8A-4147-A177-3AD203B41FA5}">
                      <a16:colId xmlns:a16="http://schemas.microsoft.com/office/drawing/2014/main" val="1006338526"/>
                    </a:ext>
                  </a:extLst>
                </a:gridCol>
                <a:gridCol w="537976">
                  <a:extLst>
                    <a:ext uri="{9D8B030D-6E8A-4147-A177-3AD203B41FA5}">
                      <a16:colId xmlns:a16="http://schemas.microsoft.com/office/drawing/2014/main" val="3792007793"/>
                    </a:ext>
                  </a:extLst>
                </a:gridCol>
                <a:gridCol w="505878">
                  <a:extLst>
                    <a:ext uri="{9D8B030D-6E8A-4147-A177-3AD203B41FA5}">
                      <a16:colId xmlns:a16="http://schemas.microsoft.com/office/drawing/2014/main" val="4106136459"/>
                    </a:ext>
                  </a:extLst>
                </a:gridCol>
                <a:gridCol w="89171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6680">
                  <a:extLst>
                    <a:ext uri="{9D8B030D-6E8A-4147-A177-3AD203B41FA5}">
                      <a16:colId xmlns:a16="http://schemas.microsoft.com/office/drawing/2014/main" val="322787335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문의 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접수 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7" name="직사각형 36">
            <a:extLst>
              <a:ext uri="{FF2B5EF4-FFF2-40B4-BE49-F238E27FC236}">
                <a16:creationId xmlns:a16="http://schemas.microsoft.com/office/drawing/2014/main" id="{BB270155-0275-0EA3-65FC-5DAA55B5428A}"/>
              </a:ext>
            </a:extLst>
          </p:cNvPr>
          <p:cNvSpPr/>
          <p:nvPr/>
        </p:nvSpPr>
        <p:spPr>
          <a:xfrm>
            <a:off x="2947398" y="1344274"/>
            <a:ext cx="67810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문의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구분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5BBA4CF7-2428-512F-DE1D-B579BDCB0861}"/>
              </a:ext>
            </a:extLst>
          </p:cNvPr>
          <p:cNvSpPr/>
          <p:nvPr/>
        </p:nvSpPr>
        <p:spPr>
          <a:xfrm>
            <a:off x="3666468" y="1344273"/>
            <a:ext cx="191629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               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39" name="자유형 38">
            <a:extLst>
              <a:ext uri="{FF2B5EF4-FFF2-40B4-BE49-F238E27FC236}">
                <a16:creationId xmlns:a16="http://schemas.microsoft.com/office/drawing/2014/main" id="{64518DEA-1977-723B-36F5-620B12877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4954" y="1389811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Google Shape;879;p22">
            <a:extLst>
              <a:ext uri="{FF2B5EF4-FFF2-40B4-BE49-F238E27FC236}">
                <a16:creationId xmlns:a16="http://schemas.microsoft.com/office/drawing/2014/main" id="{2C634D2B-41DA-BA75-2098-CC660FB22A14}"/>
              </a:ext>
            </a:extLst>
          </p:cNvPr>
          <p:cNvSpPr/>
          <p:nvPr/>
        </p:nvSpPr>
        <p:spPr>
          <a:xfrm>
            <a:off x="511810" y="134994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제목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1" name="Google Shape;879;p22">
            <a:extLst>
              <a:ext uri="{FF2B5EF4-FFF2-40B4-BE49-F238E27FC236}">
                <a16:creationId xmlns:a16="http://schemas.microsoft.com/office/drawing/2014/main" id="{158D5B48-6DE3-09E3-2ADC-9C4CF13E14C2}"/>
              </a:ext>
            </a:extLst>
          </p:cNvPr>
          <p:cNvSpPr/>
          <p:nvPr/>
        </p:nvSpPr>
        <p:spPr>
          <a:xfrm>
            <a:off x="3682678" y="1347077"/>
            <a:ext cx="585307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 일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69E2BD2E-E69E-321D-DB0F-60335FE84D84}"/>
              </a:ext>
            </a:extLst>
          </p:cNvPr>
          <p:cNvSpPr/>
          <p:nvPr/>
        </p:nvSpPr>
        <p:spPr>
          <a:xfrm>
            <a:off x="462467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73AB03F5-4C76-FEF8-F22B-F930461C4D4D}"/>
              </a:ext>
            </a:extLst>
          </p:cNvPr>
          <p:cNvSpPr/>
          <p:nvPr/>
        </p:nvSpPr>
        <p:spPr>
          <a:xfrm>
            <a:off x="2887351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9D06A085-4C17-8168-E24F-C5437E3F0BBD}"/>
              </a:ext>
            </a:extLst>
          </p:cNvPr>
          <p:cNvSpPr/>
          <p:nvPr/>
        </p:nvSpPr>
        <p:spPr>
          <a:xfrm>
            <a:off x="3621574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570184F3-85B8-C641-5E88-C5AC9DADD071}"/>
              </a:ext>
            </a:extLst>
          </p:cNvPr>
          <p:cNvSpPr/>
          <p:nvPr/>
        </p:nvSpPr>
        <p:spPr>
          <a:xfrm>
            <a:off x="1487427" y="214944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5D763D34-6963-3B01-0542-B5190A4D99D3}"/>
              </a:ext>
            </a:extLst>
          </p:cNvPr>
          <p:cNvSpPr/>
          <p:nvPr/>
        </p:nvSpPr>
        <p:spPr>
          <a:xfrm>
            <a:off x="7851565" y="213963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8" name="타원 137">
            <a:extLst>
              <a:ext uri="{FF2B5EF4-FFF2-40B4-BE49-F238E27FC236}">
                <a16:creationId xmlns:a16="http://schemas.microsoft.com/office/drawing/2014/main" id="{B113F0A4-CCDF-06D2-BEFF-9A4524C454F7}"/>
              </a:ext>
            </a:extLst>
          </p:cNvPr>
          <p:cNvSpPr/>
          <p:nvPr/>
        </p:nvSpPr>
        <p:spPr>
          <a:xfrm>
            <a:off x="5150067" y="27829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B95F2A0-EDA5-7983-4890-9BCAEDF27A6D}"/>
              </a:ext>
            </a:extLst>
          </p:cNvPr>
          <p:cNvSpPr txBox="1"/>
          <p:nvPr/>
        </p:nvSpPr>
        <p:spPr>
          <a:xfrm>
            <a:off x="3149601" y="355401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78C195B-4B77-C851-D929-C6A859F94A8A}"/>
              </a:ext>
            </a:extLst>
          </p:cNvPr>
          <p:cNvSpPr/>
          <p:nvPr/>
        </p:nvSpPr>
        <p:spPr>
          <a:xfrm>
            <a:off x="9056214" y="1309033"/>
            <a:ext cx="3047760" cy="830599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4256054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669219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</a:t>
                      </a:r>
                      <a:r>
                        <a:rPr lang="en-US" altLang="ko-KR" sz="800" dirty="0"/>
                        <a:t>10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1:1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문의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답변 전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4224433D-B93F-C998-DE4F-3C2D627527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8784713"/>
              </p:ext>
            </p:extLst>
          </p:nvPr>
        </p:nvGraphicFramePr>
        <p:xfrm>
          <a:off x="9042400" y="1315767"/>
          <a:ext cx="3037052" cy="345154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학교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타 소속 학교는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80771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필수값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847937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다른 관리자와의 동시 작성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수정의 경우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게시글을 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이상의 관리자가 동시에 작성 또는 수정할 경우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저장 시점이 가장 최근인 수정 사항을 반영한다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89682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(BO-K-CUS-009)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답변 시 알림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화면 진입 시 알림 센터는 기본 선택하여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알림 센터는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Front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알림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알림 센터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sms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답변을 저장하면 해당 문의자 휴대전화로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sms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”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문의하신 내용에 대한 답변이 작성되었습니다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전송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743271"/>
                  </a:ext>
                </a:extLst>
              </a:tr>
            </a:tbl>
          </a:graphicData>
        </a:graphic>
      </p:graphicFrame>
      <p:sp>
        <p:nvSpPr>
          <p:cNvPr id="28" name="Google Shape;914;p23">
            <a:extLst>
              <a:ext uri="{FF2B5EF4-FFF2-40B4-BE49-F238E27FC236}">
                <a16:creationId xmlns:a16="http://schemas.microsoft.com/office/drawing/2014/main" id="{FB8A4E6F-2659-709F-065D-983ADEEBAC0A}"/>
              </a:ext>
            </a:extLst>
          </p:cNvPr>
          <p:cNvSpPr/>
          <p:nvPr/>
        </p:nvSpPr>
        <p:spPr>
          <a:xfrm>
            <a:off x="8140463" y="897009"/>
            <a:ext cx="500299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EABE8AA-E971-7076-A8D4-54D9EEFCF21E}"/>
              </a:ext>
            </a:extLst>
          </p:cNvPr>
          <p:cNvSpPr txBox="1"/>
          <p:nvPr/>
        </p:nvSpPr>
        <p:spPr>
          <a:xfrm>
            <a:off x="1045320" y="939073"/>
            <a:ext cx="48250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000" b="1" dirty="0"/>
              <a:t>1:1</a:t>
            </a:r>
            <a:r>
              <a:rPr kumimoji="1" lang="ko-KR" altLang="en-US" sz="1000" b="1" dirty="0"/>
              <a:t> 문의</a:t>
            </a:r>
            <a:endParaRPr kumimoji="1" lang="x-none" altLang="en-US" sz="1000" b="1" dirty="0"/>
          </a:p>
        </p:txBody>
      </p:sp>
      <p:cxnSp>
        <p:nvCxnSpPr>
          <p:cNvPr id="30" name="직선 연결선[R] 94">
            <a:extLst>
              <a:ext uri="{FF2B5EF4-FFF2-40B4-BE49-F238E27FC236}">
                <a16:creationId xmlns:a16="http://schemas.microsoft.com/office/drawing/2014/main" id="{08AF8B6C-D44A-161A-22C2-45784AB3C6B8}"/>
              </a:ext>
            </a:extLst>
          </p:cNvPr>
          <p:cNvCxnSpPr/>
          <p:nvPr/>
        </p:nvCxnSpPr>
        <p:spPr>
          <a:xfrm>
            <a:off x="399440" y="1247504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Google Shape;915;p23">
            <a:extLst>
              <a:ext uri="{FF2B5EF4-FFF2-40B4-BE49-F238E27FC236}">
                <a16:creationId xmlns:a16="http://schemas.microsoft.com/office/drawing/2014/main" id="{1D543050-35EB-A6DD-364D-1A425AED6E03}"/>
              </a:ext>
            </a:extLst>
          </p:cNvPr>
          <p:cNvSpPr/>
          <p:nvPr/>
        </p:nvSpPr>
        <p:spPr>
          <a:xfrm>
            <a:off x="399440" y="901435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356809E4-317E-CD32-576F-FE690EF7EFD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0718087"/>
              </p:ext>
            </p:extLst>
          </p:nvPr>
        </p:nvGraphicFramePr>
        <p:xfrm>
          <a:off x="393700" y="3954548"/>
          <a:ext cx="8247063" cy="225465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86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답변시 알림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■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알림 센터   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□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SMS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7257701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434113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3684908"/>
                  </a:ext>
                </a:extLst>
              </a:tr>
            </a:tbl>
          </a:graphicData>
        </a:graphic>
      </p:graphicFrame>
      <p:grpSp>
        <p:nvGrpSpPr>
          <p:cNvPr id="33" name="그룹 32">
            <a:extLst>
              <a:ext uri="{FF2B5EF4-FFF2-40B4-BE49-F238E27FC236}">
                <a16:creationId xmlns:a16="http://schemas.microsoft.com/office/drawing/2014/main" id="{44C7E32C-8730-1BD1-8925-4F53CA00F531}"/>
              </a:ext>
            </a:extLst>
          </p:cNvPr>
          <p:cNvGrpSpPr/>
          <p:nvPr/>
        </p:nvGrpSpPr>
        <p:grpSpPr>
          <a:xfrm>
            <a:off x="1305426" y="4414750"/>
            <a:ext cx="7246292" cy="1267607"/>
            <a:chOff x="1264662" y="4694421"/>
            <a:chExt cx="7246292" cy="1267607"/>
          </a:xfrm>
        </p:grpSpPr>
        <p:pic>
          <p:nvPicPr>
            <p:cNvPr id="34" name="그림 33">
              <a:extLst>
                <a:ext uri="{FF2B5EF4-FFF2-40B4-BE49-F238E27FC236}">
                  <a16:creationId xmlns:a16="http://schemas.microsoft.com/office/drawing/2014/main" id="{609DA9A7-5914-41EF-05BE-82F8903D5C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4700469"/>
              <a:ext cx="7246292" cy="246602"/>
            </a:xfrm>
            <a:prstGeom prst="rect">
              <a:avLst/>
            </a:prstGeom>
          </p:spPr>
        </p:pic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5399486E-41A1-030B-E01F-DC13E7AFD28C}"/>
                </a:ext>
              </a:extLst>
            </p:cNvPr>
            <p:cNvGrpSpPr/>
            <p:nvPr/>
          </p:nvGrpSpPr>
          <p:grpSpPr>
            <a:xfrm>
              <a:off x="8411952" y="5011338"/>
              <a:ext cx="43163" cy="900000"/>
              <a:chOff x="8222159" y="2197846"/>
              <a:chExt cx="43163" cy="3571072"/>
            </a:xfrm>
          </p:grpSpPr>
          <p:sp>
            <p:nvSpPr>
              <p:cNvPr id="38" name="모서리가 둥근 직사각형 37">
                <a:extLst>
                  <a:ext uri="{FF2B5EF4-FFF2-40B4-BE49-F238E27FC236}">
                    <a16:creationId xmlns:a16="http://schemas.microsoft.com/office/drawing/2014/main" id="{E93285E1-A50E-E356-CC18-82E118D52ADD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9" name="모서리가 둥근 직사각형 38">
                <a:extLst>
                  <a:ext uri="{FF2B5EF4-FFF2-40B4-BE49-F238E27FC236}">
                    <a16:creationId xmlns:a16="http://schemas.microsoft.com/office/drawing/2014/main" id="{3FAD74C2-C9AE-0D9F-2061-B507F7D7FCEC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6" name="Google Shape;918;p23">
              <a:extLst>
                <a:ext uri="{FF2B5EF4-FFF2-40B4-BE49-F238E27FC236}">
                  <a16:creationId xmlns:a16="http://schemas.microsoft.com/office/drawing/2014/main" id="{F71C780B-80ED-D95D-AB26-CA07E08B34C2}"/>
                </a:ext>
              </a:extLst>
            </p:cNvPr>
            <p:cNvSpPr/>
            <p:nvPr/>
          </p:nvSpPr>
          <p:spPr>
            <a:xfrm>
              <a:off x="1264662" y="4694421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2000" tIns="45700" rIns="36000" bIns="45700" anchor="ctr" anchorCtr="0">
              <a:noAutofit/>
            </a:bodyPr>
            <a:lstStyle/>
            <a:p>
              <a:pPr lvl="0" latinLnBrk="0">
                <a:lnSpc>
                  <a:spcPct val="150000"/>
                </a:lnSpc>
                <a:defRPr/>
              </a:pPr>
              <a:endParaRPr lang="en-US" altLang="ko-KR" sz="700" kern="0" dirty="0">
                <a:ea typeface="맑은 고딕" pitchFamily="50" charset="-127"/>
              </a:endParaRPr>
            </a:p>
          </p:txBody>
        </p:sp>
        <p:cxnSp>
          <p:nvCxnSpPr>
            <p:cNvPr id="37" name="직선 연결선[R] 36">
              <a:extLst>
                <a:ext uri="{FF2B5EF4-FFF2-40B4-BE49-F238E27FC236}">
                  <a16:creationId xmlns:a16="http://schemas.microsoft.com/office/drawing/2014/main" id="{610D904A-34EC-F0F2-84A6-7CEBCFA1206A}"/>
                </a:ext>
              </a:extLst>
            </p:cNvPr>
            <p:cNvCxnSpPr/>
            <p:nvPr/>
          </p:nvCxnSpPr>
          <p:spPr>
            <a:xfrm>
              <a:off x="1264662" y="4947072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132BBED-D209-AF2D-4B21-89FB3C62A218}"/>
              </a:ext>
            </a:extLst>
          </p:cNvPr>
          <p:cNvSpPr txBox="1"/>
          <p:nvPr/>
        </p:nvSpPr>
        <p:spPr>
          <a:xfrm>
            <a:off x="399440" y="1447759"/>
            <a:ext cx="205184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문의</a:t>
            </a:r>
            <a:endParaRPr kumimoji="1" lang="x-none" altLang="en-US" sz="800" b="1" dirty="0"/>
          </a:p>
        </p:txBody>
      </p:sp>
      <p:graphicFrame>
        <p:nvGraphicFramePr>
          <p:cNvPr id="41" name="표 40">
            <a:extLst>
              <a:ext uri="{FF2B5EF4-FFF2-40B4-BE49-F238E27FC236}">
                <a16:creationId xmlns:a16="http://schemas.microsoft.com/office/drawing/2014/main" id="{445AC0F0-0B9D-C549-5989-8ED4C2CEBB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24158"/>
              </p:ext>
            </p:extLst>
          </p:nvPr>
        </p:nvGraphicFramePr>
        <p:xfrm>
          <a:off x="384175" y="1642983"/>
          <a:ext cx="8256587" cy="1801127"/>
        </p:xfrm>
        <a:graphic>
          <a:graphicData uri="http://schemas.openxmlformats.org/drawingml/2006/table">
            <a:tbl>
              <a:tblPr/>
              <a:tblGrid>
                <a:gridCol w="4437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176">
                  <a:extLst>
                    <a:ext uri="{9D8B030D-6E8A-4147-A177-3AD203B41FA5}">
                      <a16:colId xmlns:a16="http://schemas.microsoft.com/office/drawing/2014/main" val="1782966366"/>
                    </a:ext>
                  </a:extLst>
                </a:gridCol>
                <a:gridCol w="1349220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  <a:gridCol w="12999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강남 초등 그룹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강남 초등학교 홍길동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8705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496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2064414"/>
                  </a:ext>
                </a:extLst>
              </a:tr>
            </a:tbl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9944AA04-3A0F-7181-9108-0EB9854C074D}"/>
              </a:ext>
            </a:extLst>
          </p:cNvPr>
          <p:cNvSpPr txBox="1"/>
          <p:nvPr/>
        </p:nvSpPr>
        <p:spPr>
          <a:xfrm>
            <a:off x="399440" y="3722037"/>
            <a:ext cx="205184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답변</a:t>
            </a:r>
            <a:endParaRPr kumimoji="1" lang="x-none" altLang="en-US" sz="800" b="1" dirty="0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659F8231-899B-9770-889C-A2090719ED8E}"/>
              </a:ext>
            </a:extLst>
          </p:cNvPr>
          <p:cNvGrpSpPr/>
          <p:nvPr/>
        </p:nvGrpSpPr>
        <p:grpSpPr>
          <a:xfrm>
            <a:off x="1305426" y="5904556"/>
            <a:ext cx="2252061" cy="201389"/>
            <a:chOff x="7354501" y="3303127"/>
            <a:chExt cx="2252061" cy="201389"/>
          </a:xfrm>
        </p:grpSpPr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2C46E125-3828-6F3B-6604-BE23A7CB7683}"/>
                </a:ext>
              </a:extLst>
            </p:cNvPr>
            <p:cNvSpPr txBox="1"/>
            <p:nvPr/>
          </p:nvSpPr>
          <p:spPr>
            <a:xfrm>
              <a:off x="9138485" y="3357025"/>
              <a:ext cx="468077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136" name="Google Shape;916;p23">
              <a:extLst>
                <a:ext uri="{FF2B5EF4-FFF2-40B4-BE49-F238E27FC236}">
                  <a16:creationId xmlns:a16="http://schemas.microsoft.com/office/drawing/2014/main" id="{6F954F93-7D3E-075E-893C-CDEB0AB7AF83}"/>
                </a:ext>
              </a:extLst>
            </p:cNvPr>
            <p:cNvSpPr/>
            <p:nvPr/>
          </p:nvSpPr>
          <p:spPr>
            <a:xfrm>
              <a:off x="7354501" y="3303127"/>
              <a:ext cx="1363883" cy="200129"/>
            </a:xfrm>
            <a:prstGeom prst="rect">
              <a:avLst/>
            </a:prstGeom>
            <a:solidFill>
              <a:srgbClr val="FFFFFF"/>
            </a:solidFill>
            <a:ln w="952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38" name="Google Shape;915;p23">
              <a:extLst>
                <a:ext uri="{FF2B5EF4-FFF2-40B4-BE49-F238E27FC236}">
                  <a16:creationId xmlns:a16="http://schemas.microsoft.com/office/drawing/2014/main" id="{ADE8898D-1E0C-878C-AE8A-56A2AE416636}"/>
                </a:ext>
              </a:extLst>
            </p:cNvPr>
            <p:cNvSpPr/>
            <p:nvPr/>
          </p:nvSpPr>
          <p:spPr>
            <a:xfrm>
              <a:off x="8561204" y="3303128"/>
              <a:ext cx="494702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b="1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E78A9A8E-D8F9-1C43-68E7-E3B44993B883}"/>
              </a:ext>
            </a:extLst>
          </p:cNvPr>
          <p:cNvGrpSpPr/>
          <p:nvPr/>
        </p:nvGrpSpPr>
        <p:grpSpPr>
          <a:xfrm>
            <a:off x="551192" y="3224685"/>
            <a:ext cx="904319" cy="107722"/>
            <a:chOff x="6268599" y="5416103"/>
            <a:chExt cx="904319" cy="107722"/>
          </a:xfrm>
        </p:grpSpPr>
        <p:sp>
          <p:nvSpPr>
            <p:cNvPr id="140" name="Freeform 30">
              <a:extLst>
                <a:ext uri="{FF2B5EF4-FFF2-40B4-BE49-F238E27FC236}">
                  <a16:creationId xmlns:a16="http://schemas.microsoft.com/office/drawing/2014/main" id="{BD183518-F02D-7D98-419A-6D380830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1" name="직사각형 140">
              <a:extLst>
                <a:ext uri="{FF2B5EF4-FFF2-40B4-BE49-F238E27FC236}">
                  <a16:creationId xmlns:a16="http://schemas.microsoft.com/office/drawing/2014/main" id="{F2F8E67F-9B4D-FE9C-3303-7E58925892B5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142" name="타원 141">
            <a:extLst>
              <a:ext uri="{FF2B5EF4-FFF2-40B4-BE49-F238E27FC236}">
                <a16:creationId xmlns:a16="http://schemas.microsoft.com/office/drawing/2014/main" id="{593092F7-56F5-12F6-CA9A-971C4EBD62E9}"/>
              </a:ext>
            </a:extLst>
          </p:cNvPr>
          <p:cNvSpPr/>
          <p:nvPr/>
        </p:nvSpPr>
        <p:spPr>
          <a:xfrm>
            <a:off x="1225821" y="39820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4" name="타원 143">
            <a:extLst>
              <a:ext uri="{FF2B5EF4-FFF2-40B4-BE49-F238E27FC236}">
                <a16:creationId xmlns:a16="http://schemas.microsoft.com/office/drawing/2014/main" id="{50878EE9-2958-82D0-32FE-A59B5F4201DB}"/>
              </a:ext>
            </a:extLst>
          </p:cNvPr>
          <p:cNvSpPr/>
          <p:nvPr/>
        </p:nvSpPr>
        <p:spPr>
          <a:xfrm>
            <a:off x="318806" y="8358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5" name="타원 144">
            <a:extLst>
              <a:ext uri="{FF2B5EF4-FFF2-40B4-BE49-F238E27FC236}">
                <a16:creationId xmlns:a16="http://schemas.microsoft.com/office/drawing/2014/main" id="{7750AEED-844E-AD79-1035-6A7AEA8D37A8}"/>
              </a:ext>
            </a:extLst>
          </p:cNvPr>
          <p:cNvSpPr/>
          <p:nvPr/>
        </p:nvSpPr>
        <p:spPr>
          <a:xfrm>
            <a:off x="8030331" y="8231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0C83BD4-8565-6468-408A-46A6DDFCFA2A}"/>
              </a:ext>
            </a:extLst>
          </p:cNvPr>
          <p:cNvSpPr/>
          <p:nvPr/>
        </p:nvSpPr>
        <p:spPr>
          <a:xfrm>
            <a:off x="9056214" y="1309033"/>
            <a:ext cx="3047760" cy="830599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00082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912671F9-9095-470F-8FF2-F69B39CDEFE0}"/>
              </a:ext>
            </a:extLst>
          </p:cNvPr>
          <p:cNvSpPr txBox="1"/>
          <p:nvPr/>
        </p:nvSpPr>
        <p:spPr>
          <a:xfrm>
            <a:off x="428781" y="407013"/>
            <a:ext cx="1647887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2400" b="1" dirty="0">
                <a:solidFill>
                  <a:prstClr val="black"/>
                </a:solidFill>
              </a:rPr>
              <a:t>페이지 이동</a:t>
            </a:r>
            <a:endParaRPr kumimoji="1" lang="x-none" altLang="en-US" sz="2400" b="1" dirty="0">
              <a:solidFill>
                <a:prstClr val="black"/>
              </a:solidFill>
            </a:endParaRPr>
          </a:p>
        </p:txBody>
      </p:sp>
      <p:sp>
        <p:nvSpPr>
          <p:cNvPr id="5" name="제목 32">
            <a:extLst>
              <a:ext uri="{FF2B5EF4-FFF2-40B4-BE49-F238E27FC236}">
                <a16:creationId xmlns:a16="http://schemas.microsoft.com/office/drawing/2014/main" id="{AD2E8C2F-E874-40D0-84D9-AFD83AFB0C9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9611833" y="712033"/>
            <a:ext cx="1722474" cy="299802"/>
          </a:xfrm>
        </p:spPr>
        <p:txBody>
          <a:bodyPr>
            <a:normAutofit/>
          </a:bodyPr>
          <a:lstStyle/>
          <a:p>
            <a:r>
              <a:rPr lang="ko-KR" altLang="en-US" sz="800" dirty="0"/>
              <a:t>페이지 이동</a:t>
            </a: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7F817057-D615-438B-AB53-FF3AD3941F27}"/>
              </a:ext>
            </a:extLst>
          </p:cNvPr>
          <p:cNvGraphicFramePr>
            <a:graphicFrameLocks noGrp="1"/>
          </p:cNvGraphicFramePr>
          <p:nvPr/>
        </p:nvGraphicFramePr>
        <p:xfrm>
          <a:off x="1115736" y="2019151"/>
          <a:ext cx="6820248" cy="339651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952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826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3275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  <a:gridCol w="1019694">
                  <a:extLst>
                    <a:ext uri="{9D8B030D-6E8A-4147-A177-3AD203B41FA5}">
                      <a16:colId xmlns:a16="http://schemas.microsoft.com/office/drawing/2014/main" val="3386849351"/>
                    </a:ext>
                  </a:extLst>
                </a:gridCol>
                <a:gridCol w="919395">
                  <a:extLst>
                    <a:ext uri="{9D8B030D-6E8A-4147-A177-3AD203B41FA5}">
                      <a16:colId xmlns:a16="http://schemas.microsoft.com/office/drawing/2014/main" val="473581503"/>
                    </a:ext>
                  </a:extLst>
                </a:gridCol>
              </a:tblGrid>
              <a:tr h="31970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페이지 수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페이지 표시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&lt;   &gt; </a:t>
                      </a: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반응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&lt;&lt;   &gt;&gt; </a:t>
                      </a: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반응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페이지 버튼 반응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&gt; &gt;&gt; 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</a:t>
                      </a:r>
                      <a:r>
                        <a:rPr 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2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6617471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09887192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2525634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</a:t>
                      </a:r>
                      <a:r>
                        <a:rPr lang="en-US" sz="7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</a:t>
                      </a:r>
                      <a:r>
                        <a:rPr lang="en-US" sz="700" b="1" i="0" u="sng" strike="noStrike" baseline="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&gt;  &gt;&gt;</a:t>
                      </a:r>
                      <a:endParaRPr 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3876314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4213553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2   3   4   5   6   7</a:t>
                      </a:r>
                      <a:r>
                        <a:rPr lang="en-US" sz="7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&gt;  &gt;&gt;</a:t>
                      </a:r>
                      <a:endParaRPr 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17878290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2   3   4   5   6   7   8</a:t>
                      </a:r>
                      <a:r>
                        <a:rPr lang="en-US" sz="7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&gt;  &gt;&gt;</a:t>
                      </a:r>
                      <a:endParaRPr lang="en-US" sz="700" b="0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4161858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7   8   9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0956124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7   8   9   10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No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983844"/>
                  </a:ext>
                </a:extLst>
              </a:tr>
              <a:tr h="2797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10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endParaRPr kumimoji="0" 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&lt;&lt;  &lt;   </a:t>
                      </a:r>
                      <a:r>
                        <a:rPr lang="en-US" altLang="ko-KR" sz="700" b="1" i="0" u="sng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r>
                        <a:rPr lang="en-US" altLang="ko-KR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2   3   4   5   6   7   8   9   10   &gt;  &gt;&gt;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Yes</a:t>
                      </a:r>
                    </a:p>
                  </a:txBody>
                  <a:tcPr marL="9525" marR="9525" marT="9525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80781180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1D7D864D-A94E-45F9-9EF9-BCA96DEEB7DF}"/>
              </a:ext>
            </a:extLst>
          </p:cNvPr>
          <p:cNvGraphicFramePr/>
          <p:nvPr/>
        </p:nvGraphicFramePr>
        <p:xfrm>
          <a:off x="9042400" y="1315767"/>
          <a:ext cx="3037052" cy="9554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- Default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10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개 단위로 페이지가 표시됨</a:t>
                      </a:r>
                      <a:endParaRPr lang="en-US" altLang="ko-KR" sz="700" b="0" kern="12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-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현재페이지 번호에 하이라이트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텍스트 강조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- ‘&lt;‘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‘&gt;’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선택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시 이전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10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페이지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다음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10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페이지로 이동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(10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페이지 씩 이동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- ‘&lt;&lt;‘ ‘&gt;&gt;’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선택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시 첫 페이지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마지막 페이지로 이동</a:t>
                      </a:r>
                      <a:endParaRPr lang="en-US" altLang="ko-KR" sz="700" b="0" kern="12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- 10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페이지가 넘어가면 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&lt;&lt;(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첫 페이지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)/&gt;&gt;(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마지막 페이지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)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버튼</a:t>
                      </a:r>
                      <a:r>
                        <a:rPr lang="en-US" altLang="ko-KR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ko-KR" altLang="en-US" sz="700" b="0" kern="12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Arial" panose="020B0604020202020204" pitchFamily="34" charset="0"/>
                        </a:rPr>
                        <a:t>반응함</a:t>
                      </a:r>
                      <a:endParaRPr lang="en-US" altLang="ko-KR" sz="700" b="0" kern="12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4700495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18707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</a:t>
                      </a:r>
                      <a:r>
                        <a:rPr lang="en-US" altLang="ko-KR" sz="800" dirty="0"/>
                        <a:t>11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1:1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문의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답변 후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8" name="Google Shape;914;p23">
            <a:extLst>
              <a:ext uri="{FF2B5EF4-FFF2-40B4-BE49-F238E27FC236}">
                <a16:creationId xmlns:a16="http://schemas.microsoft.com/office/drawing/2014/main" id="{FB8A4E6F-2659-709F-065D-983ADEEBAC0A}"/>
              </a:ext>
            </a:extLst>
          </p:cNvPr>
          <p:cNvSpPr/>
          <p:nvPr/>
        </p:nvSpPr>
        <p:spPr>
          <a:xfrm>
            <a:off x="8140463" y="897009"/>
            <a:ext cx="500299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EABE8AA-E971-7076-A8D4-54D9EEFCF21E}"/>
              </a:ext>
            </a:extLst>
          </p:cNvPr>
          <p:cNvSpPr txBox="1"/>
          <p:nvPr/>
        </p:nvSpPr>
        <p:spPr>
          <a:xfrm>
            <a:off x="1045320" y="939073"/>
            <a:ext cx="48250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000" b="1" dirty="0"/>
              <a:t>1:1</a:t>
            </a:r>
            <a:r>
              <a:rPr kumimoji="1" lang="ko-KR" altLang="en-US" sz="1000" b="1" dirty="0"/>
              <a:t> 문의</a:t>
            </a:r>
            <a:endParaRPr kumimoji="1" lang="x-none" altLang="en-US" sz="1000" b="1" dirty="0"/>
          </a:p>
        </p:txBody>
      </p:sp>
      <p:cxnSp>
        <p:nvCxnSpPr>
          <p:cNvPr id="30" name="직선 연결선[R] 94">
            <a:extLst>
              <a:ext uri="{FF2B5EF4-FFF2-40B4-BE49-F238E27FC236}">
                <a16:creationId xmlns:a16="http://schemas.microsoft.com/office/drawing/2014/main" id="{08AF8B6C-D44A-161A-22C2-45784AB3C6B8}"/>
              </a:ext>
            </a:extLst>
          </p:cNvPr>
          <p:cNvCxnSpPr/>
          <p:nvPr/>
        </p:nvCxnSpPr>
        <p:spPr>
          <a:xfrm>
            <a:off x="399440" y="1247504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Google Shape;915;p23">
            <a:extLst>
              <a:ext uri="{FF2B5EF4-FFF2-40B4-BE49-F238E27FC236}">
                <a16:creationId xmlns:a16="http://schemas.microsoft.com/office/drawing/2014/main" id="{1D543050-35EB-A6DD-364D-1A425AED6E03}"/>
              </a:ext>
            </a:extLst>
          </p:cNvPr>
          <p:cNvSpPr/>
          <p:nvPr/>
        </p:nvSpPr>
        <p:spPr>
          <a:xfrm>
            <a:off x="399440" y="901435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132BBED-D209-AF2D-4B21-89FB3C62A218}"/>
              </a:ext>
            </a:extLst>
          </p:cNvPr>
          <p:cNvSpPr txBox="1"/>
          <p:nvPr/>
        </p:nvSpPr>
        <p:spPr>
          <a:xfrm>
            <a:off x="399440" y="1447759"/>
            <a:ext cx="205184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문의</a:t>
            </a:r>
            <a:endParaRPr kumimoji="1" lang="x-none" altLang="en-US" sz="800" b="1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944AA04-3A0F-7181-9108-0EB9854C074D}"/>
              </a:ext>
            </a:extLst>
          </p:cNvPr>
          <p:cNvSpPr txBox="1"/>
          <p:nvPr/>
        </p:nvSpPr>
        <p:spPr>
          <a:xfrm>
            <a:off x="399440" y="3722037"/>
            <a:ext cx="205184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답변</a:t>
            </a:r>
            <a:endParaRPr kumimoji="1" lang="x-none" altLang="en-US" sz="800" b="1" dirty="0"/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E78A9A8E-D8F9-1C43-68E7-E3B44993B883}"/>
              </a:ext>
            </a:extLst>
          </p:cNvPr>
          <p:cNvGrpSpPr/>
          <p:nvPr/>
        </p:nvGrpSpPr>
        <p:grpSpPr>
          <a:xfrm>
            <a:off x="551192" y="3224685"/>
            <a:ext cx="904319" cy="107722"/>
            <a:chOff x="6268599" y="5416103"/>
            <a:chExt cx="904319" cy="107722"/>
          </a:xfrm>
        </p:grpSpPr>
        <p:sp>
          <p:nvSpPr>
            <p:cNvPr id="140" name="Freeform 30">
              <a:extLst>
                <a:ext uri="{FF2B5EF4-FFF2-40B4-BE49-F238E27FC236}">
                  <a16:creationId xmlns:a16="http://schemas.microsoft.com/office/drawing/2014/main" id="{BD183518-F02D-7D98-419A-6D380830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1" name="직사각형 140">
              <a:extLst>
                <a:ext uri="{FF2B5EF4-FFF2-40B4-BE49-F238E27FC236}">
                  <a16:creationId xmlns:a16="http://schemas.microsoft.com/office/drawing/2014/main" id="{F2F8E67F-9B4D-FE9C-3303-7E58925892B5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144" name="타원 143">
            <a:extLst>
              <a:ext uri="{FF2B5EF4-FFF2-40B4-BE49-F238E27FC236}">
                <a16:creationId xmlns:a16="http://schemas.microsoft.com/office/drawing/2014/main" id="{50878EE9-2958-82D0-32FE-A59B5F4201DB}"/>
              </a:ext>
            </a:extLst>
          </p:cNvPr>
          <p:cNvSpPr/>
          <p:nvPr/>
        </p:nvSpPr>
        <p:spPr>
          <a:xfrm>
            <a:off x="318806" y="8358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5" name="타원 144">
            <a:extLst>
              <a:ext uri="{FF2B5EF4-FFF2-40B4-BE49-F238E27FC236}">
                <a16:creationId xmlns:a16="http://schemas.microsoft.com/office/drawing/2014/main" id="{7750AEED-844E-AD79-1035-6A7AEA8D37A8}"/>
              </a:ext>
            </a:extLst>
          </p:cNvPr>
          <p:cNvSpPr/>
          <p:nvPr/>
        </p:nvSpPr>
        <p:spPr>
          <a:xfrm>
            <a:off x="8030331" y="8231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0A949EA6-6185-BA39-B83E-1F749CF50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5986134"/>
              </p:ext>
            </p:extLst>
          </p:nvPr>
        </p:nvGraphicFramePr>
        <p:xfrm>
          <a:off x="9042400" y="1315767"/>
          <a:ext cx="3037052" cy="252218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또는 하위 권한 관리자가 작성한 게시글 수정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상위 권한 관리자가 작성한 공지사항은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학교 대상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타 소속 학교는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READ-ONLY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866974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다른 관리자와의 동시 작성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수정의 경우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게시글을 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이상의 관리자가 동시에 작성 또는 수정할 경우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저장 시점이 가장 최근인 수정 사항을 반영한다</a:t>
                      </a:r>
                      <a:r>
                        <a:rPr lang="en-US" altLang="ko-KR" sz="68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096454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(BO-K-CUS-009)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</a:tbl>
          </a:graphicData>
        </a:graphic>
      </p:graphicFrame>
      <p:graphicFrame>
        <p:nvGraphicFramePr>
          <p:cNvPr id="17" name="Google Shape;912;p23">
            <a:extLst>
              <a:ext uri="{FF2B5EF4-FFF2-40B4-BE49-F238E27FC236}">
                <a16:creationId xmlns:a16="http://schemas.microsoft.com/office/drawing/2014/main" id="{633A852D-E4ED-310D-2CD0-644AA58F95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399339"/>
              </p:ext>
            </p:extLst>
          </p:nvPr>
        </p:nvGraphicFramePr>
        <p:xfrm>
          <a:off x="393700" y="3947642"/>
          <a:ext cx="8247063" cy="251068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8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0132">
                  <a:extLst>
                    <a:ext uri="{9D8B030D-6E8A-4147-A177-3AD203B41FA5}">
                      <a16:colId xmlns:a16="http://schemas.microsoft.com/office/drawing/2014/main" val="3747145408"/>
                    </a:ext>
                  </a:extLst>
                </a:gridCol>
                <a:gridCol w="3324045">
                  <a:extLst>
                    <a:ext uri="{9D8B030D-6E8A-4147-A177-3AD203B41FA5}">
                      <a16:colId xmlns:a16="http://schemas.microsoft.com/office/drawing/2014/main" val="1384759814"/>
                    </a:ext>
                  </a:extLst>
                </a:gridCol>
              </a:tblGrid>
              <a:tr h="3286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답변자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김유나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답변 일시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2021.10.22</a:t>
                      </a: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22:22:22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3269680"/>
                  </a:ext>
                </a:extLst>
              </a:tr>
              <a:tr h="3286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답변시 알림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■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알림 센터   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□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SMS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7257701"/>
                  </a:ext>
                </a:extLst>
              </a:tr>
              <a:tr h="1491872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361473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첨부파일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7765711"/>
                  </a:ext>
                </a:extLst>
              </a:tr>
            </a:tbl>
          </a:graphicData>
        </a:graphic>
      </p:graphicFrame>
      <p:grpSp>
        <p:nvGrpSpPr>
          <p:cNvPr id="18" name="그룹 17">
            <a:extLst>
              <a:ext uri="{FF2B5EF4-FFF2-40B4-BE49-F238E27FC236}">
                <a16:creationId xmlns:a16="http://schemas.microsoft.com/office/drawing/2014/main" id="{3171C3B2-194B-6815-E11B-810D08AF15E5}"/>
              </a:ext>
            </a:extLst>
          </p:cNvPr>
          <p:cNvGrpSpPr/>
          <p:nvPr/>
        </p:nvGrpSpPr>
        <p:grpSpPr>
          <a:xfrm>
            <a:off x="1304860" y="4728356"/>
            <a:ext cx="7246292" cy="1267607"/>
            <a:chOff x="1264662" y="4694421"/>
            <a:chExt cx="7246292" cy="1267607"/>
          </a:xfrm>
        </p:grpSpPr>
        <p:pic>
          <p:nvPicPr>
            <p:cNvPr id="19" name="그림 18">
              <a:extLst>
                <a:ext uri="{FF2B5EF4-FFF2-40B4-BE49-F238E27FC236}">
                  <a16:creationId xmlns:a16="http://schemas.microsoft.com/office/drawing/2014/main" id="{9C59D377-EE8E-64E6-742D-CA48A70315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64662" y="4700469"/>
              <a:ext cx="7246292" cy="246602"/>
            </a:xfrm>
            <a:prstGeom prst="rect">
              <a:avLst/>
            </a:prstGeom>
          </p:spPr>
        </p:pic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647D7C13-C23D-37CA-F733-7F6BA8E5778E}"/>
                </a:ext>
              </a:extLst>
            </p:cNvPr>
            <p:cNvGrpSpPr/>
            <p:nvPr/>
          </p:nvGrpSpPr>
          <p:grpSpPr>
            <a:xfrm>
              <a:off x="8411952" y="5011338"/>
              <a:ext cx="43163" cy="900000"/>
              <a:chOff x="8222159" y="2197846"/>
              <a:chExt cx="43163" cy="3571072"/>
            </a:xfrm>
          </p:grpSpPr>
          <p:sp>
            <p:nvSpPr>
              <p:cNvPr id="23" name="모서리가 둥근 직사각형 22">
                <a:extLst>
                  <a:ext uri="{FF2B5EF4-FFF2-40B4-BE49-F238E27FC236}">
                    <a16:creationId xmlns:a16="http://schemas.microsoft.com/office/drawing/2014/main" id="{63D604AF-4569-4809-34EA-ABA44130902C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357107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4" name="모서리가 둥근 직사각형 23">
                <a:extLst>
                  <a:ext uri="{FF2B5EF4-FFF2-40B4-BE49-F238E27FC236}">
                    <a16:creationId xmlns:a16="http://schemas.microsoft.com/office/drawing/2014/main" id="{B4890A68-4CB8-EA4C-BBF0-CFB47ED108C2}"/>
                  </a:ext>
                </a:extLst>
              </p:cNvPr>
              <p:cNvSpPr/>
              <p:nvPr/>
            </p:nvSpPr>
            <p:spPr>
              <a:xfrm>
                <a:off x="8222159" y="2197846"/>
                <a:ext cx="43163" cy="295129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21" name="Google Shape;918;p23">
              <a:extLst>
                <a:ext uri="{FF2B5EF4-FFF2-40B4-BE49-F238E27FC236}">
                  <a16:creationId xmlns:a16="http://schemas.microsoft.com/office/drawing/2014/main" id="{87724F56-6647-7DA3-41AF-4D10F06CF4BE}"/>
                </a:ext>
              </a:extLst>
            </p:cNvPr>
            <p:cNvSpPr/>
            <p:nvPr/>
          </p:nvSpPr>
          <p:spPr>
            <a:xfrm>
              <a:off x="1264662" y="4694421"/>
              <a:ext cx="7246292" cy="1267607"/>
            </a:xfrm>
            <a:prstGeom prst="rect">
              <a:avLst/>
            </a:prstGeom>
            <a:noFill/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72000" tIns="45700" rIns="36000" bIns="45700" anchor="ctr" anchorCtr="0">
              <a:noAutofit/>
            </a:bodyPr>
            <a:lstStyle/>
            <a:p>
              <a:pPr lvl="0" latinLnBrk="0">
                <a:lnSpc>
                  <a:spcPct val="150000"/>
                </a:lnSpc>
                <a:defRPr/>
              </a:pPr>
              <a:endParaRPr lang="en-US" altLang="ko-KR" sz="700" kern="0" dirty="0">
                <a:ea typeface="맑은 고딕" pitchFamily="50" charset="-127"/>
              </a:endParaRPr>
            </a:p>
            <a:p>
              <a:pPr lvl="0" latinLnBrk="0">
                <a:lnSpc>
                  <a:spcPct val="150000"/>
                </a:lnSpc>
                <a:defRPr/>
              </a:pPr>
              <a:r>
                <a:rPr lang="ko-KR" altLang="en-US" sz="700" kern="0" dirty="0">
                  <a:ea typeface="맑은 고딕" pitchFamily="50" charset="-127"/>
                </a:rPr>
                <a:t>안녕하세요</a:t>
              </a:r>
              <a:r>
                <a:rPr lang="en-US" altLang="ko-KR" sz="700" kern="0" dirty="0">
                  <a:ea typeface="맑은 고딕" pitchFamily="50" charset="-127"/>
                </a:rPr>
                <a:t>!</a:t>
              </a:r>
            </a:p>
            <a:p>
              <a:pPr lvl="0" latinLnBrk="0">
                <a:lnSpc>
                  <a:spcPct val="150000"/>
                </a:lnSpc>
                <a:defRPr/>
              </a:pPr>
              <a:endParaRPr lang="en-US" altLang="ko-KR" sz="700" kern="0" dirty="0">
                <a:ea typeface="맑은 고딕" pitchFamily="50" charset="-127"/>
              </a:endParaRPr>
            </a:p>
            <a:p>
              <a:pPr lvl="0" latinLnBrk="0">
                <a:lnSpc>
                  <a:spcPct val="150000"/>
                </a:lnSpc>
                <a:defRPr/>
              </a:pPr>
              <a:r>
                <a:rPr lang="ko-KR" altLang="en-US" sz="700" kern="0" dirty="0">
                  <a:ea typeface="맑은 고딕" pitchFamily="50" charset="-127"/>
                </a:rPr>
                <a:t>시스템 작업으로 인해 불편을 드려 대단히 죄송합니다</a:t>
              </a:r>
              <a:r>
                <a:rPr lang="en-US" altLang="ko-KR" sz="700" kern="0" dirty="0">
                  <a:ea typeface="맑은 고딕" pitchFamily="50" charset="-127"/>
                </a:rPr>
                <a:t>.</a:t>
              </a:r>
            </a:p>
            <a:p>
              <a:pPr lvl="0" latinLnBrk="0">
                <a:lnSpc>
                  <a:spcPct val="150000"/>
                </a:lnSpc>
                <a:defRPr/>
              </a:pPr>
              <a:r>
                <a:rPr lang="ko-KR" altLang="en-US" sz="700" kern="0" dirty="0">
                  <a:ea typeface="맑은 고딕" pitchFamily="50" charset="-127"/>
                </a:rPr>
                <a:t>아래와 같이 시스템 작업을 진행하오니</a:t>
              </a:r>
              <a:r>
                <a:rPr lang="en-US" altLang="ko-KR" sz="700" kern="0" dirty="0">
                  <a:ea typeface="맑은 고딕" pitchFamily="50" charset="-127"/>
                </a:rPr>
                <a:t>,</a:t>
              </a:r>
              <a:r>
                <a:rPr lang="ko-KR" altLang="en-US" sz="700" kern="0" dirty="0">
                  <a:ea typeface="맑은 고딕" pitchFamily="50" charset="-127"/>
                </a:rPr>
                <a:t> 홈페이지 이용에 참고 하시기 바랍니다</a:t>
              </a:r>
              <a:r>
                <a:rPr lang="en-US" altLang="ko-KR" sz="700" kern="0" dirty="0">
                  <a:ea typeface="맑은 고딕" pitchFamily="50" charset="-127"/>
                </a:rPr>
                <a:t>.</a:t>
              </a:r>
            </a:p>
            <a:p>
              <a:pPr lvl="0" latinLnBrk="0">
                <a:lnSpc>
                  <a:spcPct val="150000"/>
                </a:lnSpc>
                <a:defRPr/>
              </a:pPr>
              <a:r>
                <a:rPr lang="ko-KR" altLang="en-US" sz="700" kern="0" dirty="0">
                  <a:ea typeface="맑은 고딕" pitchFamily="50" charset="-127"/>
                </a:rPr>
                <a:t>안정적인 서비스 제공을 위한 불가피한 조치로 고객님들의 많은 양해 바랍니다</a:t>
              </a:r>
              <a:r>
                <a:rPr lang="en-US" altLang="ko-KR" sz="700" kern="0" dirty="0">
                  <a:ea typeface="맑은 고딕" pitchFamily="50" charset="-127"/>
                </a:rPr>
                <a:t>.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cxnSp>
          <p:nvCxnSpPr>
            <p:cNvPr id="22" name="직선 연결선[R] 21">
              <a:extLst>
                <a:ext uri="{FF2B5EF4-FFF2-40B4-BE49-F238E27FC236}">
                  <a16:creationId xmlns:a16="http://schemas.microsoft.com/office/drawing/2014/main" id="{2258077D-3859-973F-5C87-4F86A95D3F63}"/>
                </a:ext>
              </a:extLst>
            </p:cNvPr>
            <p:cNvCxnSpPr/>
            <p:nvPr/>
          </p:nvCxnSpPr>
          <p:spPr>
            <a:xfrm>
              <a:off x="1264662" y="4947072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FEC9AD1-B5C6-D186-8A37-AB11F4EBAB20}"/>
              </a:ext>
            </a:extLst>
          </p:cNvPr>
          <p:cNvSpPr txBox="1"/>
          <p:nvPr/>
        </p:nvSpPr>
        <p:spPr>
          <a:xfrm>
            <a:off x="3100441" y="6239167"/>
            <a:ext cx="109324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</a:t>
            </a:r>
            <a:r>
              <a:rPr kumimoji="1" lang="en-US" altLang="ko-KR" sz="600" dirty="0">
                <a:latin typeface="+mn-ea"/>
              </a:rPr>
              <a:t>jpg, jpeg, png </a:t>
            </a:r>
            <a:r>
              <a:rPr kumimoji="1" lang="ko-KR" altLang="en-US" sz="600" dirty="0">
                <a:latin typeface="+mn-ea"/>
              </a:rPr>
              <a:t>의 </a:t>
            </a:r>
            <a:r>
              <a:rPr kumimoji="1" lang="en-US" altLang="ko-KR" sz="600" dirty="0">
                <a:latin typeface="+mn-ea"/>
              </a:rPr>
              <a:t>10MB </a:t>
            </a:r>
            <a:r>
              <a:rPr kumimoji="1" lang="ko-KR" altLang="en-US" sz="600" dirty="0">
                <a:latin typeface="+mn-ea"/>
              </a:rPr>
              <a:t>이하</a:t>
            </a:r>
            <a:endParaRPr kumimoji="1" lang="x-none" altLang="en-US" sz="600" dirty="0">
              <a:latin typeface="+mn-ea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A04A7A21-5B49-58C3-C7CE-E0F9E535C6DA}"/>
              </a:ext>
            </a:extLst>
          </p:cNvPr>
          <p:cNvGrpSpPr/>
          <p:nvPr/>
        </p:nvGrpSpPr>
        <p:grpSpPr>
          <a:xfrm>
            <a:off x="1295423" y="6231472"/>
            <a:ext cx="904319" cy="107722"/>
            <a:chOff x="6268599" y="5416103"/>
            <a:chExt cx="904319" cy="107722"/>
          </a:xfrm>
        </p:grpSpPr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82A51F30-CA76-2FD1-5552-280C0518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03C64F7C-BF95-B8C6-9110-7BB7F259C0C2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45" name="Google Shape;915;p23">
            <a:extLst>
              <a:ext uri="{FF2B5EF4-FFF2-40B4-BE49-F238E27FC236}">
                <a16:creationId xmlns:a16="http://schemas.microsoft.com/office/drawing/2014/main" id="{1A167D78-B0B4-3693-DF0B-83E3C9192E5F}"/>
              </a:ext>
            </a:extLst>
          </p:cNvPr>
          <p:cNvSpPr/>
          <p:nvPr/>
        </p:nvSpPr>
        <p:spPr>
          <a:xfrm>
            <a:off x="2668097" y="6177333"/>
            <a:ext cx="307171" cy="21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ko-KR" altLang="en-US" sz="600" b="1" dirty="0">
                <a:solidFill>
                  <a:srgbClr val="FF0000"/>
                </a:solidFill>
                <a:sym typeface="Malgun Gothic"/>
              </a:rPr>
              <a:t>삭제</a:t>
            </a:r>
            <a:endParaRPr kumimoji="1" sz="600" b="1" dirty="0">
              <a:solidFill>
                <a:srgbClr val="FF0000"/>
              </a:solidFill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D05595D1-A91B-C72F-6299-C406311682E7}"/>
              </a:ext>
            </a:extLst>
          </p:cNvPr>
          <p:cNvSpPr/>
          <p:nvPr/>
        </p:nvSpPr>
        <p:spPr>
          <a:xfrm>
            <a:off x="9056214" y="1309033"/>
            <a:ext cx="3047760" cy="830599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6B2D8523-976F-9E63-4677-E0C1E7B74E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704769"/>
              </p:ext>
            </p:extLst>
          </p:nvPr>
        </p:nvGraphicFramePr>
        <p:xfrm>
          <a:off x="384175" y="1642983"/>
          <a:ext cx="8256587" cy="1801127"/>
        </p:xfrm>
        <a:graphic>
          <a:graphicData uri="http://schemas.openxmlformats.org/drawingml/2006/table">
            <a:tbl>
              <a:tblPr/>
              <a:tblGrid>
                <a:gridCol w="4437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176">
                  <a:extLst>
                    <a:ext uri="{9D8B030D-6E8A-4147-A177-3AD203B41FA5}">
                      <a16:colId xmlns:a16="http://schemas.microsoft.com/office/drawing/2014/main" val="1782966366"/>
                    </a:ext>
                  </a:extLst>
                </a:gridCol>
                <a:gridCol w="1349220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  <a:gridCol w="12999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강남 초등 그룹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강남 초등학교 홍길동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8705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496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20644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82599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2179507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서비스 공지사항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en-US" altLang="ko-KR" dirty="0"/>
              <a:t>FAQ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en-US" altLang="ko-KR" sz="1400" dirty="0"/>
              <a:t>1:1</a:t>
            </a:r>
            <a:r>
              <a:rPr kumimoji="1" lang="ko-KR" altLang="en-US" sz="1400" dirty="0"/>
              <a:t> 문의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문항 오류 접수</a:t>
            </a:r>
            <a:endParaRPr lang="en-US" altLang="ko-KR" b="1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콘텐츠 신고 접수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11818278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94876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BO-K-CUS-0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12</a:t>
                      </a:r>
                      <a:endParaRPr lang="x-none" altLang="en-US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문항 오류 접수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닫힘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1A61DC1C-A16A-977D-D1CD-FF338E97B9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3313886"/>
              </p:ext>
            </p:extLst>
          </p:nvPr>
        </p:nvGraphicFramePr>
        <p:xfrm>
          <a:off x="9042400" y="1315767"/>
          <a:ext cx="3037052" cy="32083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읽기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전체 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오류 신고 목록을 교육청 구분 없이 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89481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FO &gt; 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문제뷰어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오류신고 팝업에서 등록된 문항 오류 목록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영상은 별도 신고 기능 없음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974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된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오류 접수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총 수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문항 오류 접수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62409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문항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오류 유형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문제 내용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정답번호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MP3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해설지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문제철자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지문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이미지 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날짜 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 선택 가능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33626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오류 접수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전체 목록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(6)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하단에 선택한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오류 접수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927433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옵션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열기 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신고 내용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닫기 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신고 내용 미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72687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신고를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9422979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CD5A6737-2BCC-4A7A-BB0F-6BDBEDA7ABD3}"/>
              </a:ext>
            </a:extLst>
          </p:cNvPr>
          <p:cNvSpPr/>
          <p:nvPr/>
        </p:nvSpPr>
        <p:spPr>
          <a:xfrm>
            <a:off x="9958847" y="4722085"/>
            <a:ext cx="1208381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Google Shape;884;p22">
            <a:extLst>
              <a:ext uri="{FF2B5EF4-FFF2-40B4-BE49-F238E27FC236}">
                <a16:creationId xmlns:a16="http://schemas.microsoft.com/office/drawing/2014/main" id="{9B151291-EEAD-DDF5-8CF4-F20F33817224}"/>
              </a:ext>
            </a:extLst>
          </p:cNvPr>
          <p:cNvSpPr/>
          <p:nvPr/>
        </p:nvSpPr>
        <p:spPr>
          <a:xfrm>
            <a:off x="11218686" y="4722083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CD2E0D9-DE50-AEB3-A2F0-592E4E36850C}"/>
              </a:ext>
            </a:extLst>
          </p:cNvPr>
          <p:cNvSpPr/>
          <p:nvPr/>
        </p:nvSpPr>
        <p:spPr>
          <a:xfrm>
            <a:off x="9150246" y="4722083"/>
            <a:ext cx="744803" cy="169763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오류 유형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문제 내용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정답번호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MP3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해설지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문제 철자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단순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)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지문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이미지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959B4D8-7FA5-B2E6-5E11-4920844D3F9B}"/>
              </a:ext>
            </a:extLst>
          </p:cNvPr>
          <p:cNvSpPr txBox="1"/>
          <p:nvPr/>
        </p:nvSpPr>
        <p:spPr>
          <a:xfrm>
            <a:off x="390973" y="943857"/>
            <a:ext cx="147316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문항 오류 접수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56F3C36-9A91-A8C0-707B-5F60792046D2}"/>
              </a:ext>
            </a:extLst>
          </p:cNvPr>
          <p:cNvSpPr/>
          <p:nvPr/>
        </p:nvSpPr>
        <p:spPr>
          <a:xfrm>
            <a:off x="393700" y="123262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48C9588-CFD0-4754-A610-FEDC68E7048A}"/>
              </a:ext>
            </a:extLst>
          </p:cNvPr>
          <p:cNvSpPr/>
          <p:nvPr/>
        </p:nvSpPr>
        <p:spPr>
          <a:xfrm>
            <a:off x="503673" y="1344274"/>
            <a:ext cx="239438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93167C9-3A96-953F-014B-95F07DCCC1EF}"/>
              </a:ext>
            </a:extLst>
          </p:cNvPr>
          <p:cNvSpPr/>
          <p:nvPr/>
        </p:nvSpPr>
        <p:spPr>
          <a:xfrm>
            <a:off x="6965305" y="133789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5C05591C-E4B2-684B-DA64-E9A098649458}"/>
              </a:ext>
            </a:extLst>
          </p:cNvPr>
          <p:cNvSpPr/>
          <p:nvPr/>
        </p:nvSpPr>
        <p:spPr>
          <a:xfrm>
            <a:off x="5639942" y="134427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5" name="Google Shape;884;p22">
            <a:extLst>
              <a:ext uri="{FF2B5EF4-FFF2-40B4-BE49-F238E27FC236}">
                <a16:creationId xmlns:a16="http://schemas.microsoft.com/office/drawing/2014/main" id="{87830BF5-AB78-0611-F06D-292251121C3A}"/>
              </a:ext>
            </a:extLst>
          </p:cNvPr>
          <p:cNvSpPr/>
          <p:nvPr/>
        </p:nvSpPr>
        <p:spPr>
          <a:xfrm>
            <a:off x="8022199" y="133789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27708548-C41B-010C-CFAF-CD554768AC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4559732"/>
              </p:ext>
            </p:extLst>
          </p:nvPr>
        </p:nvGraphicFramePr>
        <p:xfrm>
          <a:off x="394298" y="1817217"/>
          <a:ext cx="8241725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4400">
                  <a:extLst>
                    <a:ext uri="{9D8B030D-6E8A-4147-A177-3AD203B41FA5}">
                      <a16:colId xmlns:a16="http://schemas.microsoft.com/office/drawing/2014/main" val="2410122382"/>
                    </a:ext>
                  </a:extLst>
                </a:gridCol>
                <a:gridCol w="734400">
                  <a:extLst>
                    <a:ext uri="{9D8B030D-6E8A-4147-A177-3AD203B41FA5}">
                      <a16:colId xmlns:a16="http://schemas.microsoft.com/office/drawing/2014/main" val="1702508188"/>
                    </a:ext>
                  </a:extLst>
                </a:gridCol>
                <a:gridCol w="734400">
                  <a:extLst>
                    <a:ext uri="{9D8B030D-6E8A-4147-A177-3AD203B41FA5}">
                      <a16:colId xmlns:a16="http://schemas.microsoft.com/office/drawing/2014/main" val="2467716228"/>
                    </a:ext>
                  </a:extLst>
                </a:gridCol>
                <a:gridCol w="734400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2493490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1409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2365">
                  <a:extLst>
                    <a:ext uri="{9D8B030D-6E8A-4147-A177-3AD203B41FA5}">
                      <a16:colId xmlns:a16="http://schemas.microsoft.com/office/drawing/2014/main" val="2227204231"/>
                    </a:ext>
                  </a:extLst>
                </a:gridCol>
                <a:gridCol w="502365">
                  <a:extLst>
                    <a:ext uri="{9D8B030D-6E8A-4147-A177-3AD203B41FA5}">
                      <a16:colId xmlns:a16="http://schemas.microsoft.com/office/drawing/2014/main" val="63145519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회원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문항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오류 유형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TA_1234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15581514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ST_1234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15581514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TA_1234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15581514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MP3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ST_1234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15581514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해설지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7" name="직사각형 36">
            <a:extLst>
              <a:ext uri="{FF2B5EF4-FFF2-40B4-BE49-F238E27FC236}">
                <a16:creationId xmlns:a16="http://schemas.microsoft.com/office/drawing/2014/main" id="{BB270155-0275-0EA3-65FC-5DAA55B5428A}"/>
              </a:ext>
            </a:extLst>
          </p:cNvPr>
          <p:cNvSpPr/>
          <p:nvPr/>
        </p:nvSpPr>
        <p:spPr>
          <a:xfrm>
            <a:off x="2947398" y="1344274"/>
            <a:ext cx="67810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오류 유형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5BBA4CF7-2428-512F-DE1D-B579BDCB0861}"/>
              </a:ext>
            </a:extLst>
          </p:cNvPr>
          <p:cNvSpPr/>
          <p:nvPr/>
        </p:nvSpPr>
        <p:spPr>
          <a:xfrm>
            <a:off x="3666468" y="1344273"/>
            <a:ext cx="191629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               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39" name="자유형 38">
            <a:extLst>
              <a:ext uri="{FF2B5EF4-FFF2-40B4-BE49-F238E27FC236}">
                <a16:creationId xmlns:a16="http://schemas.microsoft.com/office/drawing/2014/main" id="{64518DEA-1977-723B-36F5-620B12877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4954" y="1389811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Google Shape;879;p22">
            <a:extLst>
              <a:ext uri="{FF2B5EF4-FFF2-40B4-BE49-F238E27FC236}">
                <a16:creationId xmlns:a16="http://schemas.microsoft.com/office/drawing/2014/main" id="{2C634D2B-41DA-BA75-2098-CC660FB22A14}"/>
              </a:ext>
            </a:extLst>
          </p:cNvPr>
          <p:cNvSpPr/>
          <p:nvPr/>
        </p:nvSpPr>
        <p:spPr>
          <a:xfrm>
            <a:off x="511810" y="134994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제목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1" name="Google Shape;879;p22">
            <a:extLst>
              <a:ext uri="{FF2B5EF4-FFF2-40B4-BE49-F238E27FC236}">
                <a16:creationId xmlns:a16="http://schemas.microsoft.com/office/drawing/2014/main" id="{158D5B48-6DE3-09E3-2ADC-9C4CF13E14C2}"/>
              </a:ext>
            </a:extLst>
          </p:cNvPr>
          <p:cNvSpPr/>
          <p:nvPr/>
        </p:nvSpPr>
        <p:spPr>
          <a:xfrm>
            <a:off x="3682678" y="1347077"/>
            <a:ext cx="585307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 일시  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69E2BD2E-E69E-321D-DB0F-60335FE84D84}"/>
              </a:ext>
            </a:extLst>
          </p:cNvPr>
          <p:cNvSpPr/>
          <p:nvPr/>
        </p:nvSpPr>
        <p:spPr>
          <a:xfrm>
            <a:off x="462467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73AB03F5-4C76-FEF8-F22B-F930461C4D4D}"/>
              </a:ext>
            </a:extLst>
          </p:cNvPr>
          <p:cNvSpPr/>
          <p:nvPr/>
        </p:nvSpPr>
        <p:spPr>
          <a:xfrm>
            <a:off x="2887351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9D06A085-4C17-8168-E24F-C5437E3F0BBD}"/>
              </a:ext>
            </a:extLst>
          </p:cNvPr>
          <p:cNvSpPr/>
          <p:nvPr/>
        </p:nvSpPr>
        <p:spPr>
          <a:xfrm>
            <a:off x="3621574" y="12845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B95F2A0-EDA5-7983-4890-9BCAEDF27A6D}"/>
              </a:ext>
            </a:extLst>
          </p:cNvPr>
          <p:cNvSpPr txBox="1"/>
          <p:nvPr/>
        </p:nvSpPr>
        <p:spPr>
          <a:xfrm>
            <a:off x="3149601" y="355401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2791CCC1-D49A-ACEB-CF35-0D9929199FC4}"/>
              </a:ext>
            </a:extLst>
          </p:cNvPr>
          <p:cNvSpPr/>
          <p:nvPr/>
        </p:nvSpPr>
        <p:spPr>
          <a:xfrm>
            <a:off x="1390077" y="8233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78C195B-4B77-C851-D929-C6A859F94A8A}"/>
              </a:ext>
            </a:extLst>
          </p:cNvPr>
          <p:cNvSpPr/>
          <p:nvPr/>
        </p:nvSpPr>
        <p:spPr>
          <a:xfrm>
            <a:off x="9056214" y="1908657"/>
            <a:ext cx="3047760" cy="304799"/>
          </a:xfrm>
          <a:prstGeom prst="rect">
            <a:avLst/>
          </a:prstGeom>
          <a:noFill/>
          <a:ln w="381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50341919-66E0-3364-94AE-16971E30AD09}"/>
              </a:ext>
            </a:extLst>
          </p:cNvPr>
          <p:cNvSpPr/>
          <p:nvPr/>
        </p:nvSpPr>
        <p:spPr>
          <a:xfrm>
            <a:off x="383717" y="18172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98252459-B39C-9602-D4CB-107DD0B01746}"/>
              </a:ext>
            </a:extLst>
          </p:cNvPr>
          <p:cNvSpPr/>
          <p:nvPr/>
        </p:nvSpPr>
        <p:spPr>
          <a:xfrm>
            <a:off x="7513860" y="21220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4A3AD732-2BA1-92ED-2744-210B3867E5E2}"/>
              </a:ext>
            </a:extLst>
          </p:cNvPr>
          <p:cNvSpPr/>
          <p:nvPr/>
        </p:nvSpPr>
        <p:spPr>
          <a:xfrm>
            <a:off x="8177888" y="21220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CC75F37E-4300-6CD8-D4D5-A85B93DAEA2C}"/>
              </a:ext>
            </a:extLst>
          </p:cNvPr>
          <p:cNvSpPr/>
          <p:nvPr/>
        </p:nvSpPr>
        <p:spPr>
          <a:xfrm>
            <a:off x="9150246" y="4722083"/>
            <a:ext cx="768312" cy="1697636"/>
          </a:xfrm>
          <a:prstGeom prst="rect">
            <a:avLst/>
          </a:prstGeom>
          <a:noFill/>
          <a:ln w="381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1050C577-655E-1788-167F-03A232B841E8}"/>
              </a:ext>
            </a:extLst>
          </p:cNvPr>
          <p:cNvSpPr/>
          <p:nvPr/>
        </p:nvSpPr>
        <p:spPr>
          <a:xfrm>
            <a:off x="9056214" y="2464416"/>
            <a:ext cx="3047760" cy="690957"/>
          </a:xfrm>
          <a:prstGeom prst="rect">
            <a:avLst/>
          </a:prstGeom>
          <a:noFill/>
          <a:ln w="381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CB8DB6B7-D5F2-D0BB-CC5D-C02A4D597C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503269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명칭변경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8909048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0EEA02F1-D5F3-6874-91FC-DBD0E3B1F724}"/>
              </a:ext>
            </a:extLst>
          </p:cNvPr>
          <p:cNvSpPr/>
          <p:nvPr/>
        </p:nvSpPr>
        <p:spPr>
          <a:xfrm>
            <a:off x="408839" y="834289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TXT</a:t>
            </a:r>
            <a:r>
              <a:rPr lang="ko-KR" altLang="en-US" sz="600" b="1" dirty="0"/>
              <a:t>변경</a:t>
            </a:r>
          </a:p>
        </p:txBody>
      </p:sp>
    </p:spTree>
    <p:extLst>
      <p:ext uri="{BB962C8B-B14F-4D97-AF65-F5344CB8AC3E}">
        <p14:creationId xmlns:p14="http://schemas.microsoft.com/office/powerpoint/2010/main" val="241836066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BO-K-CUS-0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13</a:t>
                      </a:r>
                      <a:endParaRPr lang="x-none" altLang="en-US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문항 오류 접수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열림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E959B4D8-7FA5-B2E6-5E11-4920844D3F9B}"/>
              </a:ext>
            </a:extLst>
          </p:cNvPr>
          <p:cNvSpPr txBox="1"/>
          <p:nvPr/>
        </p:nvSpPr>
        <p:spPr>
          <a:xfrm>
            <a:off x="390973" y="943857"/>
            <a:ext cx="147316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문항 오류 접수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56F3C36-9A91-A8C0-707B-5F60792046D2}"/>
              </a:ext>
            </a:extLst>
          </p:cNvPr>
          <p:cNvSpPr/>
          <p:nvPr/>
        </p:nvSpPr>
        <p:spPr>
          <a:xfrm>
            <a:off x="393700" y="123262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48C9588-CFD0-4754-A610-FEDC68E7048A}"/>
              </a:ext>
            </a:extLst>
          </p:cNvPr>
          <p:cNvSpPr/>
          <p:nvPr/>
        </p:nvSpPr>
        <p:spPr>
          <a:xfrm>
            <a:off x="503673" y="1344274"/>
            <a:ext cx="239438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93167C9-3A96-953F-014B-95F07DCCC1EF}"/>
              </a:ext>
            </a:extLst>
          </p:cNvPr>
          <p:cNvSpPr/>
          <p:nvPr/>
        </p:nvSpPr>
        <p:spPr>
          <a:xfrm>
            <a:off x="6965305" y="133789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5C05591C-E4B2-684B-DA64-E9A098649458}"/>
              </a:ext>
            </a:extLst>
          </p:cNvPr>
          <p:cNvSpPr/>
          <p:nvPr/>
        </p:nvSpPr>
        <p:spPr>
          <a:xfrm>
            <a:off x="5639942" y="134427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5" name="Google Shape;884;p22">
            <a:extLst>
              <a:ext uri="{FF2B5EF4-FFF2-40B4-BE49-F238E27FC236}">
                <a16:creationId xmlns:a16="http://schemas.microsoft.com/office/drawing/2014/main" id="{87830BF5-AB78-0611-F06D-292251121C3A}"/>
              </a:ext>
            </a:extLst>
          </p:cNvPr>
          <p:cNvSpPr/>
          <p:nvPr/>
        </p:nvSpPr>
        <p:spPr>
          <a:xfrm>
            <a:off x="8022199" y="133789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27708548-C41B-010C-CFAF-CD554768AC20}"/>
              </a:ext>
            </a:extLst>
          </p:cNvPr>
          <p:cNvGraphicFramePr>
            <a:graphicFrameLocks noGrp="1"/>
          </p:cNvGraphicFramePr>
          <p:nvPr/>
        </p:nvGraphicFramePr>
        <p:xfrm>
          <a:off x="394298" y="1817217"/>
          <a:ext cx="8245474" cy="29217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178">
                  <a:extLst>
                    <a:ext uri="{9D8B030D-6E8A-4147-A177-3AD203B41FA5}">
                      <a16:colId xmlns:a16="http://schemas.microsoft.com/office/drawing/2014/main" val="1702508188"/>
                    </a:ext>
                  </a:extLst>
                </a:gridCol>
                <a:gridCol w="527538">
                  <a:extLst>
                    <a:ext uri="{9D8B030D-6E8A-4147-A177-3AD203B41FA5}">
                      <a16:colId xmlns:a16="http://schemas.microsoft.com/office/drawing/2014/main" val="3994689353"/>
                    </a:ext>
                  </a:extLst>
                </a:gridCol>
                <a:gridCol w="844062">
                  <a:extLst>
                    <a:ext uri="{9D8B030D-6E8A-4147-A177-3AD203B41FA5}">
                      <a16:colId xmlns:a16="http://schemas.microsoft.com/office/drawing/2014/main" val="1856739337"/>
                    </a:ext>
                  </a:extLst>
                </a:gridCol>
                <a:gridCol w="633046">
                  <a:extLst>
                    <a:ext uri="{9D8B030D-6E8A-4147-A177-3AD203B41FA5}">
                      <a16:colId xmlns:a16="http://schemas.microsoft.com/office/drawing/2014/main" val="3743600692"/>
                    </a:ext>
                  </a:extLst>
                </a:gridCol>
                <a:gridCol w="587456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1992559">
                  <a:extLst>
                    <a:ext uri="{9D8B030D-6E8A-4147-A177-3AD203B41FA5}">
                      <a16:colId xmlns:a16="http://schemas.microsoft.com/office/drawing/2014/main" val="175389259"/>
                    </a:ext>
                  </a:extLst>
                </a:gridCol>
                <a:gridCol w="1409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2365">
                  <a:extLst>
                    <a:ext uri="{9D8B030D-6E8A-4147-A177-3AD203B41FA5}">
                      <a16:colId xmlns:a16="http://schemas.microsoft.com/office/drawing/2014/main" val="2227204231"/>
                    </a:ext>
                  </a:extLst>
                </a:gridCol>
                <a:gridCol w="502365">
                  <a:extLst>
                    <a:ext uri="{9D8B030D-6E8A-4147-A177-3AD203B41FA5}">
                      <a16:colId xmlns:a16="http://schemas.microsoft.com/office/drawing/2014/main" val="63145519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회원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  <a:endParaRPr lang="ko-Kore-KR" altLang="en-US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문항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오류 유형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TA_1234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  <a:endParaRPr lang="ko-Kore-KR" altLang="en-US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15581514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ST_1234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lang="ko-Kore-KR" altLang="en-US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15581514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▲ 닫기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73911">
                <a:tc rowSpan="2" gridSpan="5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 algn="ctr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 lang="ko-Kore-KR" altLang="en-US"/>
                    </a:p>
                  </a:txBody>
                  <a:tcPr>
                    <a:lnL w="12700" cmpd="sng">
                      <a:noFill/>
                    </a:lnL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2" hMerge="1">
                  <a:txBody>
                    <a:bodyPr/>
                    <a:lstStyle/>
                    <a:p>
                      <a:endParaRPr lang="ko-Kore-KR" altLang="en-US"/>
                    </a:p>
                  </a:txBody>
                  <a:tcPr>
                    <a:lnL w="12700" cmpd="sng">
                      <a:noFill/>
                    </a:lnL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rowSpan="2"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문항을 풀다 보니 문항 내용이 이상한 것 같아 신고 드립니다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확인 부탁드립니다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맑은 고딕" pitchFamily="50" charset="-127"/>
                          <a:cs typeface="+mn-cs"/>
                        </a:rPr>
                        <a:t>.</a:t>
                      </a:r>
                      <a:endParaRPr kumimoji="0" lang="en-US" altLang="ko-KR" sz="700" b="0" i="0" u="sng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88619437"/>
                  </a:ext>
                </a:extLst>
              </a:tr>
              <a:tr h="324637">
                <a:tc gridSpan="5"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 lang="ko-Kore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ko-Kore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ko-Kore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첨부파일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72146887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TA_1234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15581514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MP3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ST_1234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15581514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해설지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형성평가 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 오류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▼ 열기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7" name="직사각형 36">
            <a:extLst>
              <a:ext uri="{FF2B5EF4-FFF2-40B4-BE49-F238E27FC236}">
                <a16:creationId xmlns:a16="http://schemas.microsoft.com/office/drawing/2014/main" id="{BB270155-0275-0EA3-65FC-5DAA55B5428A}"/>
              </a:ext>
            </a:extLst>
          </p:cNvPr>
          <p:cNvSpPr/>
          <p:nvPr/>
        </p:nvSpPr>
        <p:spPr>
          <a:xfrm>
            <a:off x="2947398" y="1344274"/>
            <a:ext cx="67810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오류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유형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5BBA4CF7-2428-512F-DE1D-B579BDCB0861}"/>
              </a:ext>
            </a:extLst>
          </p:cNvPr>
          <p:cNvSpPr/>
          <p:nvPr/>
        </p:nvSpPr>
        <p:spPr>
          <a:xfrm>
            <a:off x="3666468" y="1344273"/>
            <a:ext cx="191629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               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39" name="자유형 38">
            <a:extLst>
              <a:ext uri="{FF2B5EF4-FFF2-40B4-BE49-F238E27FC236}">
                <a16:creationId xmlns:a16="http://schemas.microsoft.com/office/drawing/2014/main" id="{64518DEA-1977-723B-36F5-620B12877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4954" y="1389811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Google Shape;879;p22">
            <a:extLst>
              <a:ext uri="{FF2B5EF4-FFF2-40B4-BE49-F238E27FC236}">
                <a16:creationId xmlns:a16="http://schemas.microsoft.com/office/drawing/2014/main" id="{2C634D2B-41DA-BA75-2098-CC660FB22A14}"/>
              </a:ext>
            </a:extLst>
          </p:cNvPr>
          <p:cNvSpPr/>
          <p:nvPr/>
        </p:nvSpPr>
        <p:spPr>
          <a:xfrm>
            <a:off x="511810" y="134994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제목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1" name="Google Shape;879;p22">
            <a:extLst>
              <a:ext uri="{FF2B5EF4-FFF2-40B4-BE49-F238E27FC236}">
                <a16:creationId xmlns:a16="http://schemas.microsoft.com/office/drawing/2014/main" id="{158D5B48-6DE3-09E3-2ADC-9C4CF13E14C2}"/>
              </a:ext>
            </a:extLst>
          </p:cNvPr>
          <p:cNvSpPr/>
          <p:nvPr/>
        </p:nvSpPr>
        <p:spPr>
          <a:xfrm>
            <a:off x="3682678" y="1347077"/>
            <a:ext cx="585307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 일시  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B95F2A0-EDA5-7983-4890-9BCAEDF27A6D}"/>
              </a:ext>
            </a:extLst>
          </p:cNvPr>
          <p:cNvSpPr txBox="1"/>
          <p:nvPr/>
        </p:nvSpPr>
        <p:spPr>
          <a:xfrm>
            <a:off x="3149601" y="4827325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15" name="Google Shape;912;p23">
            <a:extLst>
              <a:ext uri="{FF2B5EF4-FFF2-40B4-BE49-F238E27FC236}">
                <a16:creationId xmlns:a16="http://schemas.microsoft.com/office/drawing/2014/main" id="{3122C471-E5CC-C161-14CE-F97180A0D3F8}"/>
              </a:ext>
            </a:extLst>
          </p:cNvPr>
          <p:cNvGraphicFramePr/>
          <p:nvPr/>
        </p:nvGraphicFramePr>
        <p:xfrm>
          <a:off x="9042400" y="1315767"/>
          <a:ext cx="3037052" cy="1674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읽기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전체 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오류 신고 목록을 교육청 구분 없이 읽기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89481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FO &gt; 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문제뷰어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오류신고 팝업에서 등록된 문항 오류 목록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영상은 별도 신고 기능 없음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313571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옵션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열기 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신고 내용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닫기 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신고 내용 미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62409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첨부파일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FO(</a:t>
                      </a:r>
                      <a:r>
                        <a:rPr lang="en-US" altLang="ko-KR" sz="700" b="1" kern="120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STU-CON-RPOT-001</a:t>
                      </a:r>
                      <a:r>
                        <a:rPr lang="en-US" altLang="ko-KR" sz="700" b="1" u="none" strike="noStrike" cap="none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오류 신고 팝업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첨부한 파일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2A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245831"/>
                  </a:ext>
                </a:extLst>
              </a:tr>
            </a:tbl>
          </a:graphicData>
        </a:graphic>
      </p:graphicFrame>
      <p:sp>
        <p:nvSpPr>
          <p:cNvPr id="16" name="직사각형 15">
            <a:extLst>
              <a:ext uri="{FF2B5EF4-FFF2-40B4-BE49-F238E27FC236}">
                <a16:creationId xmlns:a16="http://schemas.microsoft.com/office/drawing/2014/main" id="{6BF0C4A0-08CF-6884-B707-EF78D6712C0D}"/>
              </a:ext>
            </a:extLst>
          </p:cNvPr>
          <p:cNvSpPr/>
          <p:nvPr/>
        </p:nvSpPr>
        <p:spPr>
          <a:xfrm>
            <a:off x="9958847" y="3589797"/>
            <a:ext cx="1208381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Google Shape;884;p22">
            <a:extLst>
              <a:ext uri="{FF2B5EF4-FFF2-40B4-BE49-F238E27FC236}">
                <a16:creationId xmlns:a16="http://schemas.microsoft.com/office/drawing/2014/main" id="{73E2DD02-75FE-6F24-E0CE-CC0C05C5AEE6}"/>
              </a:ext>
            </a:extLst>
          </p:cNvPr>
          <p:cNvSpPr/>
          <p:nvPr/>
        </p:nvSpPr>
        <p:spPr>
          <a:xfrm>
            <a:off x="11218686" y="3589795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8A3807C9-7D40-B367-31E1-45D62AF5C220}"/>
              </a:ext>
            </a:extLst>
          </p:cNvPr>
          <p:cNvSpPr/>
          <p:nvPr/>
        </p:nvSpPr>
        <p:spPr>
          <a:xfrm>
            <a:off x="9056214" y="1937513"/>
            <a:ext cx="3047760" cy="297562"/>
          </a:xfrm>
          <a:prstGeom prst="rect">
            <a:avLst/>
          </a:prstGeom>
          <a:noFill/>
          <a:ln w="381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855F4909-FF04-2DDD-878E-C58411E20B67}"/>
              </a:ext>
            </a:extLst>
          </p:cNvPr>
          <p:cNvSpPr/>
          <p:nvPr/>
        </p:nvSpPr>
        <p:spPr>
          <a:xfrm>
            <a:off x="7557403" y="24812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6C01C4D1-C0D5-0398-017C-FEFE70866171}"/>
              </a:ext>
            </a:extLst>
          </p:cNvPr>
          <p:cNvSpPr/>
          <p:nvPr/>
        </p:nvSpPr>
        <p:spPr>
          <a:xfrm>
            <a:off x="9150246" y="3591194"/>
            <a:ext cx="744803" cy="169002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오류 유형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문제 내용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정답번호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MP3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해설지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문제 철자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단순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)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지문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이미지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967E2DE4-C63B-8177-C166-CAB524305FA0}"/>
              </a:ext>
            </a:extLst>
          </p:cNvPr>
          <p:cNvSpPr/>
          <p:nvPr/>
        </p:nvSpPr>
        <p:spPr>
          <a:xfrm>
            <a:off x="9150246" y="3591194"/>
            <a:ext cx="768312" cy="1690024"/>
          </a:xfrm>
          <a:prstGeom prst="rect">
            <a:avLst/>
          </a:prstGeom>
          <a:noFill/>
          <a:ln w="381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282C6AA5-745A-046E-DBD6-2F837C6799E3}"/>
              </a:ext>
            </a:extLst>
          </p:cNvPr>
          <p:cNvSpPr/>
          <p:nvPr/>
        </p:nvSpPr>
        <p:spPr>
          <a:xfrm>
            <a:off x="3544967" y="369796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A32984E5-08B5-81CA-B1D0-23D160D50A48}"/>
              </a:ext>
            </a:extLst>
          </p:cNvPr>
          <p:cNvGrpSpPr/>
          <p:nvPr/>
        </p:nvGrpSpPr>
        <p:grpSpPr>
          <a:xfrm>
            <a:off x="4358297" y="3889909"/>
            <a:ext cx="936379" cy="107722"/>
            <a:chOff x="6268599" y="5416103"/>
            <a:chExt cx="936379" cy="107722"/>
          </a:xfrm>
        </p:grpSpPr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9E7330B4-BC35-FF50-70CC-3919BFBB7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1615801D-7C57-02FC-595F-4AA43AE85FC1}"/>
                </a:ext>
              </a:extLst>
            </p:cNvPr>
            <p:cNvSpPr/>
            <p:nvPr/>
          </p:nvSpPr>
          <p:spPr>
            <a:xfrm>
              <a:off x="6422713" y="5416103"/>
              <a:ext cx="78226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ko-KR" altLang="en-US" sz="700" u="sng" dirty="0">
                  <a:solidFill>
                    <a:srgbClr val="0070C0"/>
                  </a:solidFill>
                </a:rPr>
                <a:t>문항 오류사항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.JPEG</a:t>
              </a:r>
              <a:endParaRPr lang="x-none" altLang="en-US" dirty="0"/>
            </a:p>
          </p:txBody>
        </p:sp>
      </p:grp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38185FCB-FF59-E986-2B70-923956F34932}"/>
              </a:ext>
            </a:extLst>
          </p:cNvPr>
          <p:cNvSpPr/>
          <p:nvPr/>
        </p:nvSpPr>
        <p:spPr>
          <a:xfrm>
            <a:off x="9056214" y="2592269"/>
            <a:ext cx="3047760" cy="39833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83E1095B-DD8D-BDE7-07EC-8A6CCBB2DE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6345392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명칭변경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89090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첨부파일 선택 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다운로드 제공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0399759"/>
                  </a:ext>
                </a:extLst>
              </a:tr>
            </a:tbl>
          </a:graphicData>
        </a:graphic>
      </p:graphicFrame>
      <p:sp>
        <p:nvSpPr>
          <p:cNvPr id="5" name="타원 4">
            <a:extLst>
              <a:ext uri="{FF2B5EF4-FFF2-40B4-BE49-F238E27FC236}">
                <a16:creationId xmlns:a16="http://schemas.microsoft.com/office/drawing/2014/main" id="{9CB133AC-8E82-C2E4-9D75-2A2C8B2F4DAE}"/>
              </a:ext>
            </a:extLst>
          </p:cNvPr>
          <p:cNvSpPr/>
          <p:nvPr/>
        </p:nvSpPr>
        <p:spPr>
          <a:xfrm>
            <a:off x="5315912" y="387139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0665108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000929-FBC2-612E-7A5C-1E3670099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FD6A410-FCC5-1145-FC06-60CB4215B50F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ADFAAF0-AF36-884A-5107-594EA60519B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2179507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서비스 공지사항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en-US" altLang="ko-KR" dirty="0"/>
              <a:t>FAQ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en-US" altLang="ko-KR" sz="1400" dirty="0"/>
              <a:t>1:1</a:t>
            </a:r>
            <a:r>
              <a:rPr kumimoji="1" lang="ko-KR" altLang="en-US" sz="1400" dirty="0"/>
              <a:t> 문의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문항 오류 접수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콘텐츠 신고 접수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ECC5632-B41F-FC7C-6DE5-CB966E9557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고객센터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230730492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림 9">
            <a:extLst>
              <a:ext uri="{FF2B5EF4-FFF2-40B4-BE49-F238E27FC236}">
                <a16:creationId xmlns:a16="http://schemas.microsoft.com/office/drawing/2014/main" id="{78DC5B44-D0E6-16E4-8794-22E5295992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9131" b="10999"/>
          <a:stretch/>
        </p:blipFill>
        <p:spPr>
          <a:xfrm>
            <a:off x="2190750" y="171940"/>
            <a:ext cx="7976618" cy="3257060"/>
          </a:xfrm>
          <a:prstGeom prst="rect">
            <a:avLst/>
          </a:prstGeom>
          <a:ln w="6350">
            <a:solidFill>
              <a:schemeClr val="bg1">
                <a:lumMod val="85000"/>
              </a:schemeClr>
            </a:solidFill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C09F098-8BB5-0DAB-477B-64E254150842}"/>
              </a:ext>
            </a:extLst>
          </p:cNvPr>
          <p:cNvSpPr txBox="1"/>
          <p:nvPr/>
        </p:nvSpPr>
        <p:spPr>
          <a:xfrm>
            <a:off x="267683" y="440400"/>
            <a:ext cx="156210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[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 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신고 프로세스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]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E60144C6-2C95-2EB7-43F6-1E59887B9225}"/>
              </a:ext>
            </a:extLst>
          </p:cNvPr>
          <p:cNvGrpSpPr/>
          <p:nvPr/>
        </p:nvGrpSpPr>
        <p:grpSpPr>
          <a:xfrm>
            <a:off x="422365" y="3692641"/>
            <a:ext cx="8904515" cy="1420379"/>
            <a:chOff x="451485" y="3966605"/>
            <a:chExt cx="8904515" cy="1420379"/>
          </a:xfrm>
        </p:grpSpPr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CF03997D-058D-BD29-A9E6-E3A6EE46FFFC}"/>
                </a:ext>
              </a:extLst>
            </p:cNvPr>
            <p:cNvSpPr/>
            <p:nvPr/>
          </p:nvSpPr>
          <p:spPr>
            <a:xfrm>
              <a:off x="540970" y="4260019"/>
              <a:ext cx="8815030" cy="1126965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108000" tIns="72000" rIns="36000" rtlCol="0" anchor="t" anchorCtr="0"/>
            <a:lstStyle/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정상 이용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: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횟수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0~2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개 미만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관리자나 콘텐츠 소유자가 삭제 처리 하지 않은 기본 상태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.</a:t>
              </a:r>
            </a:p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비활성화 </a:t>
              </a: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  <a:p>
              <a:pPr marL="685800" lvl="1" indent="-228600" latinLnBrk="0">
                <a:lnSpc>
                  <a:spcPct val="150000"/>
                </a:lnSpc>
                <a:buFont typeface="Wingdings" panose="05000000000000000000" pitchFamily="2" charset="2"/>
                <a:buChar char="Ø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횟수가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3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회 이상일 경우 자동으로 비활성화 처리된 경우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이 상태에서 관리자가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반려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시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정상 이용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으로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, 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수용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’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시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삭제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로 상태 변경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 </a:t>
              </a:r>
              <a:r>
                <a:rPr lang="ko-KR" altLang="en-US" sz="800" kern="0" dirty="0">
                  <a:solidFill>
                    <a:srgbClr val="FF0000"/>
                  </a:solidFill>
                  <a:latin typeface="맑은 고딕" pitchFamily="50" charset="-127"/>
                  <a:ea typeface="맑은 고딕" pitchFamily="50" charset="-127"/>
                </a:rPr>
                <a:t>비활성화 해제 불가</a:t>
              </a:r>
              <a:endParaRPr lang="en-US" altLang="ko-KR" sz="800" kern="0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endParaRPr>
            </a:p>
            <a:p>
              <a:pPr marL="685800" lvl="1" indent="-228600" latinLnBrk="0">
                <a:lnSpc>
                  <a:spcPct val="150000"/>
                </a:lnSpc>
                <a:buFont typeface="Wingdings" panose="05000000000000000000" pitchFamily="2" charset="2"/>
                <a:buChar char="Ø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횟수가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3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회 미만일 경우에만 관리자가 신고 접수 상세에서 </a:t>
              </a:r>
              <a:r>
                <a:rPr lang="en-US" altLang="ko-KR" sz="800" b="1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수동 비활성화</a:t>
              </a:r>
              <a:r>
                <a:rPr lang="en-US" altLang="ko-KR" sz="800" b="1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처리 가능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 (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반려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’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및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수용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’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 기능 이용 가능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 </a:t>
              </a:r>
            </a:p>
            <a:p>
              <a:pPr marL="228600" indent="-228600" latinLnBrk="0">
                <a:lnSpc>
                  <a:spcPct val="150000"/>
                </a:lnSpc>
                <a:buFont typeface="+mj-lt"/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삭제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: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신고가 발생하고 관리자가 이를 확인하여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수용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처리할 경우 변경되는 상태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.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콘텐츠의 소유자에게 알림 발생 및 해당 콘텐츠 영구 삭제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.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</a:p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회수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: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신고 발생 여부와 관계 없이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콘텐츠의 소유자가 자신의 콘텐츠를 회수한 경우의 상태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. (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관리자가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신고 반려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‘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시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회수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“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상태 유지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, ‘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신고 수용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‘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시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삭제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”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로 상태 변경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)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신고 목록에서 신고된 콘텐츠가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회수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”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상태로 변경된 경우 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“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정상 이용</a:t>
              </a:r>
              <a:r>
                <a:rPr lang="en-US" altLang="ko-KR" sz="800" strike="sngStrike" kern="0" dirty="0">
                  <a:latin typeface="맑은 고딕" pitchFamily="50" charset="-127"/>
                  <a:ea typeface="맑은 고딕" pitchFamily="50" charset="-127"/>
                </a:rPr>
                <a:t>” </a:t>
              </a:r>
              <a:r>
                <a:rPr lang="ko-KR" altLang="en-US" sz="800" strike="sngStrike" kern="0" dirty="0">
                  <a:latin typeface="맑은 고딕" pitchFamily="50" charset="-127"/>
                  <a:ea typeface="맑은 고딕" pitchFamily="50" charset="-127"/>
                </a:rPr>
                <a:t>상태와 구분하기 위해 상태 표기함</a:t>
              </a:r>
              <a:endParaRPr lang="en-US" altLang="ko-KR" sz="800" strike="sngStrike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E575486-799B-2081-F62B-F6B3BB9A6284}"/>
                </a:ext>
              </a:extLst>
            </p:cNvPr>
            <p:cNvSpPr txBox="1"/>
            <p:nvPr/>
          </p:nvSpPr>
          <p:spPr>
            <a:xfrm>
              <a:off x="451485" y="3966605"/>
              <a:ext cx="963930" cy="29341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atinLnBrk="0">
                <a:lnSpc>
                  <a:spcPct val="150000"/>
                </a:lnSpc>
              </a:pPr>
              <a:r>
                <a:rPr lang="ko-KR" altLang="en-US" sz="1000" b="1" kern="0" dirty="0">
                  <a:latin typeface="맑은 고딕" pitchFamily="50" charset="-127"/>
                  <a:ea typeface="맑은 고딕" pitchFamily="50" charset="-127"/>
                </a:rPr>
                <a:t>콘텐츠 상태  </a:t>
              </a:r>
              <a:endParaRPr lang="en-US" altLang="ko-KR" sz="10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0CF0699C-D0FF-67DA-5DA5-FC1018B1D7F3}"/>
              </a:ext>
            </a:extLst>
          </p:cNvPr>
          <p:cNvGrpSpPr/>
          <p:nvPr/>
        </p:nvGrpSpPr>
        <p:grpSpPr>
          <a:xfrm>
            <a:off x="422365" y="5425436"/>
            <a:ext cx="9637396" cy="1223191"/>
            <a:chOff x="451484" y="3966605"/>
            <a:chExt cx="9637396" cy="1223191"/>
          </a:xfrm>
        </p:grpSpPr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7155FB2D-AD0A-8269-9664-CAC7B8693774}"/>
                </a:ext>
              </a:extLst>
            </p:cNvPr>
            <p:cNvSpPr/>
            <p:nvPr/>
          </p:nvSpPr>
          <p:spPr>
            <a:xfrm>
              <a:off x="540970" y="4260020"/>
              <a:ext cx="9547910" cy="929776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108000" tIns="72000" rIns="36000" rtlCol="0" anchor="t" anchorCtr="0"/>
            <a:lstStyle/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동일 콘텐츠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ID =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동일한 콘텐츠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동일 콘텐츠에 대하여 여러 건의 신고 발생 가능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(FO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의 신고하기 기능은 한 명의 사용자가 개별 콘텐츠에 대하여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1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건만 신고 가능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  </a:t>
              </a: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발생 후 관리자가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반려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‘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시 신고 횟수는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0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으로 초기화됨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. (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다 건의 신고가 발생한 시점에 어느 신고 상세 화면에서 반려하여도 일괄 적용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</a:t>
              </a:r>
            </a:p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단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횟수 우측의 괄호 안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누적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)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횟수는 초기화 되지 않아 영구히 확인 가능</a:t>
              </a: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  <a:p>
              <a:pPr marL="228600" indent="-228600" latinLnBrk="0">
                <a:lnSpc>
                  <a:spcPct val="150000"/>
                </a:lnSpc>
                <a:buAutoNum type="arabicPeriod"/>
                <a:defRPr/>
              </a:pP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신고 반려 기능으로 신고 횟수가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0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으로 초기화 된 콘텐츠도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다시 신고될 수 있으며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, 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새로이 </a:t>
              </a:r>
              <a:r>
                <a:rPr lang="en-US" altLang="ko-KR" sz="800" kern="0" dirty="0">
                  <a:latin typeface="맑은 고딕" pitchFamily="50" charset="-127"/>
                  <a:ea typeface="맑은 고딕" pitchFamily="50" charset="-127"/>
                </a:rPr>
                <a:t>3</a:t>
              </a:r>
              <a:r>
                <a:rPr lang="ko-KR" altLang="en-US" sz="800" kern="0" dirty="0">
                  <a:latin typeface="맑은 고딕" pitchFamily="50" charset="-127"/>
                  <a:ea typeface="맑은 고딕" pitchFamily="50" charset="-127"/>
                </a:rPr>
                <a:t>개의 신고가 쌓이면 콘텐츠 상태가 비활성화로 전환</a:t>
              </a: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B1D4697-50AF-173B-B4F7-3F1337B04725}"/>
                </a:ext>
              </a:extLst>
            </p:cNvPr>
            <p:cNvSpPr txBox="1"/>
            <p:nvPr/>
          </p:nvSpPr>
          <p:spPr>
            <a:xfrm>
              <a:off x="451484" y="3966605"/>
              <a:ext cx="1496903" cy="29341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atinLnBrk="0">
                <a:lnSpc>
                  <a:spcPct val="150000"/>
                </a:lnSpc>
              </a:pPr>
              <a:r>
                <a:rPr lang="ko-KR" altLang="en-US" sz="1000" b="1" kern="0" dirty="0">
                  <a:latin typeface="맑은 고딕" pitchFamily="50" charset="-127"/>
                  <a:ea typeface="맑은 고딕" pitchFamily="50" charset="-127"/>
                </a:rPr>
                <a:t>신고 횟수</a:t>
              </a:r>
              <a:r>
                <a:rPr lang="en-US" altLang="ko-KR" sz="1000" b="1" kern="0" dirty="0"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lang="ko-KR" altLang="en-US" sz="1000" b="1" kern="0" dirty="0">
                  <a:latin typeface="맑은 고딕" pitchFamily="50" charset="-127"/>
                  <a:ea typeface="맑은 고딕" pitchFamily="50" charset="-127"/>
                </a:rPr>
                <a:t>누적</a:t>
              </a:r>
              <a:r>
                <a:rPr lang="en-US" altLang="ko-KR" sz="1000" b="1" kern="0" dirty="0">
                  <a:latin typeface="맑은 고딕" pitchFamily="50" charset="-127"/>
                  <a:ea typeface="맑은 고딕" pitchFamily="50" charset="-127"/>
                </a:rPr>
                <a:t>) 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BEFFE8D-AF07-4A56-E515-84C83FA26803}"/>
              </a:ext>
            </a:extLst>
          </p:cNvPr>
          <p:cNvSpPr txBox="1"/>
          <p:nvPr/>
        </p:nvSpPr>
        <p:spPr>
          <a:xfrm>
            <a:off x="267683" y="3512056"/>
            <a:ext cx="156210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[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 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신고 정책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]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B415DC2-92A9-C15D-98ED-FB0FF23A0B09}"/>
              </a:ext>
            </a:extLst>
          </p:cNvPr>
          <p:cNvSpPr/>
          <p:nvPr/>
        </p:nvSpPr>
        <p:spPr>
          <a:xfrm>
            <a:off x="5595938" y="1037011"/>
            <a:ext cx="642937" cy="114907"/>
          </a:xfrm>
          <a:prstGeom prst="rect">
            <a:avLst/>
          </a:prstGeom>
          <a:solidFill>
            <a:srgbClr val="AFF4C6"/>
          </a:solidFill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5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맑은 고딕"/>
              <a:cs typeface="+mn-cs"/>
            </a:endParaRPr>
          </a:p>
        </p:txBody>
      </p:sp>
      <p:graphicFrame>
        <p:nvGraphicFramePr>
          <p:cNvPr id="7" name="Google Shape;548;p12">
            <a:extLst>
              <a:ext uri="{FF2B5EF4-FFF2-40B4-BE49-F238E27FC236}">
                <a16:creationId xmlns:a16="http://schemas.microsoft.com/office/drawing/2014/main" id="{E63ECFA0-1A7D-0EE1-1B5A-18C39A90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3732260"/>
              </p:ext>
            </p:extLst>
          </p:nvPr>
        </p:nvGraphicFramePr>
        <p:xfrm>
          <a:off x="12194768" y="0"/>
          <a:ext cx="1887100" cy="1102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상태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전제조건 항목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8867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비활성화되는 신고 횟수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(5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3)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635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비활성화 정의 수정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8962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상태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: 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회수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86798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093873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BC7364-B9F7-05D4-E668-D967CDBD6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E31F2156-476F-2908-E039-DF0FF480C5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45224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chemeClr val="tx1"/>
                          </a:solidFill>
                        </a:rPr>
                        <a:t>BO-K-CUS-0</a:t>
                      </a:r>
                      <a:r>
                        <a:rPr lang="en-US" altLang="x-none" sz="800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x-none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신고 접수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2D256071-B8FE-2CFD-5B7C-5363EFAF9E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0942842"/>
              </p:ext>
            </p:extLst>
          </p:nvPr>
        </p:nvGraphicFramePr>
        <p:xfrm>
          <a:off x="9042400" y="1315767"/>
          <a:ext cx="3037052" cy="46337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신고 목록을 교육청 구분 없이 처리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89481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정책은 노출 정보 표기 정책 화면 참고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674159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된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신고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총 수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콘텐츠 신고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불가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62409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검색 영역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제목</a:t>
                      </a:r>
                      <a:endParaRPr kumimoji="0" lang="en-US" altLang="x-none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신고 유형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부적절한 콘텐츠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저작권 침해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스팸 및 광고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허위 정보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기타</a:t>
                      </a:r>
                      <a:endParaRPr kumimoji="0" lang="en-US" altLang="x-none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처리 상태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kumimoji="0" lang="en-US" altLang="x-none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33626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신고 일시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date picker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일시 지정하여 검색 기능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default.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주일 선택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x-none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최대 검색 가능 기간은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(365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일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kumimoji="0" lang="en-US" altLang="x-none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27433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콘텐츠 신고 접수 목록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default.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일시 내림차순 정렬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 제목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‘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외에는 선택 불가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x-none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전체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횟수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콘텐츠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접수된 신고 횟수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반려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기능을 이용하여 신고 횟수를 초기화할 경우 앞의 숫자는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초기화되나 괄호 안 숫자는 초기화와 관계 없이 누적하여 카운트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신고 횟수 내림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오름차순 정렬 이용 시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누적 횟수가 아닌 신고 횟수만 필터링 대상으로 지정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해당 콘텐츠의 이용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 이용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관리자가 해당 신고 건을 처리한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횟수가 동일한 경우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일시 내림차순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최신순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정렬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72687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콘텐츠 제목</a:t>
                      </a:r>
                      <a:endParaRPr kumimoji="0" lang="en-US" altLang="x-none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 시 상세 화면으로 이동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(BO-K-CUS-015)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x-none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영역보다 제목이 길 경우 말줄임표 제공</a:t>
                      </a:r>
                      <a:endParaRPr kumimoji="0" lang="en-US" altLang="x-none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9422979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1D99F43B-0547-5C98-BF80-9797D3AAFA1B}"/>
              </a:ext>
            </a:extLst>
          </p:cNvPr>
          <p:cNvSpPr/>
          <p:nvPr/>
        </p:nvSpPr>
        <p:spPr>
          <a:xfrm>
            <a:off x="6738940" y="5468189"/>
            <a:ext cx="1208381" cy="87861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횟수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횟수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Google Shape;884;p22">
            <a:extLst>
              <a:ext uri="{FF2B5EF4-FFF2-40B4-BE49-F238E27FC236}">
                <a16:creationId xmlns:a16="http://schemas.microsoft.com/office/drawing/2014/main" id="{6C6E117E-6CB9-90C1-BD9A-B5AB2ECBCD17}"/>
              </a:ext>
            </a:extLst>
          </p:cNvPr>
          <p:cNvSpPr/>
          <p:nvPr/>
        </p:nvSpPr>
        <p:spPr>
          <a:xfrm>
            <a:off x="8027023" y="5468189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76B495A-2ECD-BB1B-63A5-7748D1601DBF}"/>
              </a:ext>
            </a:extLst>
          </p:cNvPr>
          <p:cNvSpPr/>
          <p:nvPr/>
        </p:nvSpPr>
        <p:spPr>
          <a:xfrm>
            <a:off x="4377166" y="5468189"/>
            <a:ext cx="933961" cy="119611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유형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부적절한 콘텐츠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저작권 침해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스팸 및 광고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허위 정보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기타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47F54E6-9CF4-D403-5661-0A79C9DF8509}"/>
              </a:ext>
            </a:extLst>
          </p:cNvPr>
          <p:cNvSpPr txBox="1"/>
          <p:nvPr/>
        </p:nvSpPr>
        <p:spPr>
          <a:xfrm>
            <a:off x="390973" y="943857"/>
            <a:ext cx="160140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콘텐츠 신고 접수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E722645A-C80E-6EE9-E88B-64A5AAB69811}"/>
              </a:ext>
            </a:extLst>
          </p:cNvPr>
          <p:cNvSpPr/>
          <p:nvPr/>
        </p:nvSpPr>
        <p:spPr>
          <a:xfrm>
            <a:off x="393700" y="123262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A20AB94-1968-A653-E3FB-9AC66A786F8C}"/>
              </a:ext>
            </a:extLst>
          </p:cNvPr>
          <p:cNvSpPr/>
          <p:nvPr/>
        </p:nvSpPr>
        <p:spPr>
          <a:xfrm>
            <a:off x="503673" y="1344274"/>
            <a:ext cx="140132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6F602511-0F25-EB53-624D-F7401A86DEB0}"/>
              </a:ext>
            </a:extLst>
          </p:cNvPr>
          <p:cNvSpPr/>
          <p:nvPr/>
        </p:nvSpPr>
        <p:spPr>
          <a:xfrm>
            <a:off x="6834059" y="1337892"/>
            <a:ext cx="1159032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신고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ADFD378A-58DF-3F27-5406-8B442A7BB1DA}"/>
              </a:ext>
            </a:extLst>
          </p:cNvPr>
          <p:cNvSpPr/>
          <p:nvPr/>
        </p:nvSpPr>
        <p:spPr>
          <a:xfrm>
            <a:off x="5773554" y="134427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5" name="Google Shape;884;p22">
            <a:extLst>
              <a:ext uri="{FF2B5EF4-FFF2-40B4-BE49-F238E27FC236}">
                <a16:creationId xmlns:a16="http://schemas.microsoft.com/office/drawing/2014/main" id="{01AD2963-E9FB-8811-354E-8BA7FEAEFEA6}"/>
              </a:ext>
            </a:extLst>
          </p:cNvPr>
          <p:cNvSpPr/>
          <p:nvPr/>
        </p:nvSpPr>
        <p:spPr>
          <a:xfrm>
            <a:off x="8022199" y="133789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25B7CECD-CED4-595F-55D9-1E3153EFA9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229958"/>
              </p:ext>
            </p:extLst>
          </p:nvPr>
        </p:nvGraphicFramePr>
        <p:xfrm>
          <a:off x="394298" y="1817217"/>
          <a:ext cx="8247678" cy="22724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1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9619">
                  <a:extLst>
                    <a:ext uri="{9D8B030D-6E8A-4147-A177-3AD203B41FA5}">
                      <a16:colId xmlns:a16="http://schemas.microsoft.com/office/drawing/2014/main" val="1702508188"/>
                    </a:ext>
                  </a:extLst>
                </a:gridCol>
                <a:gridCol w="656704">
                  <a:extLst>
                    <a:ext uri="{9D8B030D-6E8A-4147-A177-3AD203B41FA5}">
                      <a16:colId xmlns:a16="http://schemas.microsoft.com/office/drawing/2014/main" val="2914252544"/>
                    </a:ext>
                  </a:extLst>
                </a:gridCol>
                <a:gridCol w="781379">
                  <a:extLst>
                    <a:ext uri="{9D8B030D-6E8A-4147-A177-3AD203B41FA5}">
                      <a16:colId xmlns:a16="http://schemas.microsoft.com/office/drawing/2014/main" val="894768859"/>
                    </a:ext>
                  </a:extLst>
                </a:gridCol>
                <a:gridCol w="2466975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1826739077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3245362568"/>
                    </a:ext>
                  </a:extLst>
                </a:gridCol>
                <a:gridCol w="707954">
                  <a:extLst>
                    <a:ext uri="{9D8B030D-6E8A-4147-A177-3AD203B41FA5}">
                      <a16:colId xmlns:a16="http://schemas.microsoft.com/office/drawing/2014/main" val="2845346081"/>
                    </a:ext>
                  </a:extLst>
                </a:gridCol>
                <a:gridCol w="10188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신고 유형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신고자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콘텐츠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콘텐츠 제목</a:t>
                      </a: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신고 횟수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누적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콘텐츠 상태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처리 상태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신고 일시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부적절한 콘텐츠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12345678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금연 상담 프로그램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.mp4</a:t>
                      </a: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(4)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정상 이용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저작권 침해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12345678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언어와 매체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 러닝중학교 확률과 통계 보충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(5)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스팸 및 광고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12345680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사회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생활과 윤리 영상 제목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(4)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삭제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허위 정보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12345681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생활과 윤리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문제집제목 </a:t>
                      </a:r>
                      <a:r>
                        <a:rPr kumimoji="0" lang="ko-KR" altLang="en-US" sz="700" b="0" i="0" u="sng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문제집제목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ko-KR" altLang="en-US" sz="700" b="0" i="0" u="sng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문제집제목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문제집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(7)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12345682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과목명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상세 과목명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(6)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008355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>
                          <a:latin typeface="+mn-ea"/>
                          <a:ea typeface="+mn-ea"/>
                        </a:rPr>
                        <a:t>6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12345682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과목명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상세 과목명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0800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(6)</a:t>
                      </a: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접수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2021.02.17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marL="0"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3888253"/>
                  </a:ext>
                </a:extLst>
              </a:tr>
            </a:tbl>
          </a:graphicData>
        </a:graphic>
      </p:graphicFrame>
      <p:sp>
        <p:nvSpPr>
          <p:cNvPr id="37" name="직사각형 36">
            <a:extLst>
              <a:ext uri="{FF2B5EF4-FFF2-40B4-BE49-F238E27FC236}">
                <a16:creationId xmlns:a16="http://schemas.microsoft.com/office/drawing/2014/main" id="{6A94CF6A-4257-563E-617E-E57E6EE88E63}"/>
              </a:ext>
            </a:extLst>
          </p:cNvPr>
          <p:cNvSpPr/>
          <p:nvPr/>
        </p:nvSpPr>
        <p:spPr>
          <a:xfrm>
            <a:off x="1946540" y="1344274"/>
            <a:ext cx="878076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 유형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67454B07-6F72-1DB4-112A-A384E75CCE32}"/>
              </a:ext>
            </a:extLst>
          </p:cNvPr>
          <p:cNvSpPr/>
          <p:nvPr/>
        </p:nvSpPr>
        <p:spPr>
          <a:xfrm>
            <a:off x="3800080" y="1344273"/>
            <a:ext cx="191629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               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39" name="자유형 38">
            <a:extLst>
              <a:ext uri="{FF2B5EF4-FFF2-40B4-BE49-F238E27FC236}">
                <a16:creationId xmlns:a16="http://schemas.microsoft.com/office/drawing/2014/main" id="{0EDDA8C5-F421-754A-1E50-14FAC4FDD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8566" y="1389811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Google Shape;879;p22">
            <a:extLst>
              <a:ext uri="{FF2B5EF4-FFF2-40B4-BE49-F238E27FC236}">
                <a16:creationId xmlns:a16="http://schemas.microsoft.com/office/drawing/2014/main" id="{CE558184-6FFE-DE40-7632-59473CE4F2E2}"/>
              </a:ext>
            </a:extLst>
          </p:cNvPr>
          <p:cNvSpPr/>
          <p:nvPr/>
        </p:nvSpPr>
        <p:spPr>
          <a:xfrm>
            <a:off x="511810" y="134994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신고자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1" name="Google Shape;879;p22">
            <a:extLst>
              <a:ext uri="{FF2B5EF4-FFF2-40B4-BE49-F238E27FC236}">
                <a16:creationId xmlns:a16="http://schemas.microsoft.com/office/drawing/2014/main" id="{F7AE333C-2DA8-DBF0-5E0F-FD837BE5166A}"/>
              </a:ext>
            </a:extLst>
          </p:cNvPr>
          <p:cNvSpPr/>
          <p:nvPr/>
        </p:nvSpPr>
        <p:spPr>
          <a:xfrm>
            <a:off x="3787434" y="1347077"/>
            <a:ext cx="585307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신고 일시  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2FD9C5D4-27E6-EAC6-88DA-1AB91CAF2DCA}"/>
              </a:ext>
            </a:extLst>
          </p:cNvPr>
          <p:cNvSpPr txBox="1"/>
          <p:nvPr/>
        </p:nvSpPr>
        <p:spPr>
          <a:xfrm>
            <a:off x="3149601" y="419341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A989EB91-BA89-2BB3-69ED-3DC4D2D82FEE}"/>
              </a:ext>
            </a:extLst>
          </p:cNvPr>
          <p:cNvSpPr/>
          <p:nvPr/>
        </p:nvSpPr>
        <p:spPr>
          <a:xfrm>
            <a:off x="1362314" y="86050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2ECCECBA-AAB1-0042-7773-8D1E269AC4D0}"/>
              </a:ext>
            </a:extLst>
          </p:cNvPr>
          <p:cNvSpPr/>
          <p:nvPr/>
        </p:nvSpPr>
        <p:spPr>
          <a:xfrm>
            <a:off x="3439196" y="5468189"/>
            <a:ext cx="858267" cy="72621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tIns="72000" rIns="72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신고자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콘텐츠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ID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콘텐츠 제목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8B2D2749-8D73-C242-641A-F0D3A5B0608A}"/>
              </a:ext>
            </a:extLst>
          </p:cNvPr>
          <p:cNvSpPr/>
          <p:nvPr/>
        </p:nvSpPr>
        <p:spPr>
          <a:xfrm>
            <a:off x="2866156" y="1344274"/>
            <a:ext cx="81125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처리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상태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238B4A60-C635-D132-194A-E2A50CE367DA}"/>
              </a:ext>
            </a:extLst>
          </p:cNvPr>
          <p:cNvSpPr/>
          <p:nvPr/>
        </p:nvSpPr>
        <p:spPr>
          <a:xfrm>
            <a:off x="5390830" y="5468189"/>
            <a:ext cx="933961" cy="87861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처리 상태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접수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완료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반려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)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완료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수용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1F29284D-581C-A99E-3FF9-D06F320F191F}"/>
              </a:ext>
            </a:extLst>
          </p:cNvPr>
          <p:cNvSpPr/>
          <p:nvPr/>
        </p:nvSpPr>
        <p:spPr>
          <a:xfrm>
            <a:off x="430290" y="12863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00F6C350-1ED6-9152-D66F-622E9A3B5372}"/>
              </a:ext>
            </a:extLst>
          </p:cNvPr>
          <p:cNvSpPr/>
          <p:nvPr/>
        </p:nvSpPr>
        <p:spPr>
          <a:xfrm>
            <a:off x="1926770" y="12863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D9FD03DE-E271-0B61-A917-AA994C4CF0FD}"/>
              </a:ext>
            </a:extLst>
          </p:cNvPr>
          <p:cNvSpPr/>
          <p:nvPr/>
        </p:nvSpPr>
        <p:spPr>
          <a:xfrm>
            <a:off x="2836038" y="12863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7140BC75-FAC1-3E0D-C964-082E13C2F6CA}"/>
              </a:ext>
            </a:extLst>
          </p:cNvPr>
          <p:cNvSpPr/>
          <p:nvPr/>
        </p:nvSpPr>
        <p:spPr>
          <a:xfrm>
            <a:off x="3760632" y="12863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08F5474A-16DB-E29C-0501-2BB332F977E7}"/>
              </a:ext>
            </a:extLst>
          </p:cNvPr>
          <p:cNvSpPr/>
          <p:nvPr/>
        </p:nvSpPr>
        <p:spPr>
          <a:xfrm>
            <a:off x="333547" y="17692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EEA1320E-A855-D1AF-44B3-F27C7229D5A4}"/>
              </a:ext>
            </a:extLst>
          </p:cNvPr>
          <p:cNvSpPr/>
          <p:nvPr/>
        </p:nvSpPr>
        <p:spPr>
          <a:xfrm>
            <a:off x="3150283" y="214044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9" name="Google Shape;548;p12">
            <a:extLst>
              <a:ext uri="{FF2B5EF4-FFF2-40B4-BE49-F238E27FC236}">
                <a16:creationId xmlns:a16="http://schemas.microsoft.com/office/drawing/2014/main" id="{B33F5AD9-5224-5254-437D-4F04987DEE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8796504"/>
              </p:ext>
            </p:extLst>
          </p:nvPr>
        </p:nvGraphicFramePr>
        <p:xfrm>
          <a:off x="12194768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신고일시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date picker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(default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검색 가능 기간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261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횟수가 동일한 경우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일시 내림차순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최신순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912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9963020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E8F47E-CA98-E295-7ABC-BD839720C7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692311E5-CF4D-8BD1-BADB-F2D2490EC1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409958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</a:t>
                      </a:r>
                      <a:r>
                        <a:rPr lang="en-US" altLang="x-none" sz="800" dirty="0"/>
                        <a:t>15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신고 접수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신고 상세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처리 전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47E795B1-A915-17EB-30CD-E11E5365E6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8067153"/>
              </p:ext>
            </p:extLst>
          </p:nvPr>
        </p:nvGraphicFramePr>
        <p:xfrm>
          <a:off x="9042400" y="1315767"/>
          <a:ext cx="3037052" cy="588188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731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신고 목록을 교육청 구분 없이 처리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80771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정책은 노출 정보 표기 정책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61741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콘텐츠 신고 접수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(BO-K-CUS-014)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내용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FO&gt;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학습콘텐츠에서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신고 접수 시 기록된 내용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불가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(2B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신고자가 학생일 경우</a:t>
                      </a:r>
                      <a: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이름만 제공</a:t>
                      </a: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신고자가 교사일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94521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2B ‘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다운로드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/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뷰어로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미리보기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다운로드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–"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유형이 영상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교재일 경우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다운로드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</a:p>
                    <a:p>
                      <a:pPr marL="171450" indent="-171450">
                        <a:buFontTx/>
                        <a:buChar char="–"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 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Wingdings" panose="05000000000000000000" pitchFamily="2" charset="2"/>
                        <a:buNone/>
                      </a:pP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뷰어로 미리보기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–"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유형이 문제집일 경우 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–"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콘텐츠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미리보기 팝업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(BO-K-CUS-017)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2973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2C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내용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신고자가 신고 접수 시 작성한 내용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(TXT)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11666"/>
                  </a:ext>
                </a:extLst>
              </a:tr>
              <a:tr h="217281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이력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 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743271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상태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접수된 신고의 처리 상태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해제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 완료 후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접수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상태 행을 처리 완료 이력으로 대체함</a:t>
                      </a:r>
                      <a:endParaRPr lang="en-US" altLang="ko-KR" sz="700" b="1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6621921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3B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의견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의견 작성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에서 작성한 내용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글자수 띄어쓰기 포함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자까지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상태가 접수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해제인 경우 미 표기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(-)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0332347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3C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처리자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처리자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 이력이 없는 경우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로그인한 사용자의 이름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아이디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누적으로 자동 비활성화 처리된 경우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누적으로 시스템 자동 처리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753602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3D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 일시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 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미 표기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(-)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455711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처리하기 영역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 후에는 해당 영역 표시하지 않음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 </a:t>
                      </a:r>
                      <a:b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</a:b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이미 신고 처리 완료한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반려의 경우만 해당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대하여 추가로 신고 건이 접수될 경우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새로운 신고 건 상세화면에서 신고 처리하기 영역 제공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091251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48F1A228-749F-C8F5-9E62-D9FB95BC0CE5}"/>
              </a:ext>
            </a:extLst>
          </p:cNvPr>
          <p:cNvSpPr txBox="1"/>
          <p:nvPr/>
        </p:nvSpPr>
        <p:spPr>
          <a:xfrm>
            <a:off x="1045320" y="93907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콘텐츠 신고 접수</a:t>
            </a:r>
            <a:endParaRPr kumimoji="1" lang="x-none" altLang="en-US" sz="1000" b="1" dirty="0"/>
          </a:p>
        </p:txBody>
      </p:sp>
      <p:cxnSp>
        <p:nvCxnSpPr>
          <p:cNvPr id="30" name="직선 연결선[R] 94">
            <a:extLst>
              <a:ext uri="{FF2B5EF4-FFF2-40B4-BE49-F238E27FC236}">
                <a16:creationId xmlns:a16="http://schemas.microsoft.com/office/drawing/2014/main" id="{980ED6B1-7752-6BDE-3A7C-711985009ACB}"/>
              </a:ext>
            </a:extLst>
          </p:cNvPr>
          <p:cNvCxnSpPr/>
          <p:nvPr/>
        </p:nvCxnSpPr>
        <p:spPr>
          <a:xfrm>
            <a:off x="399440" y="1247504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Google Shape;915;p23">
            <a:extLst>
              <a:ext uri="{FF2B5EF4-FFF2-40B4-BE49-F238E27FC236}">
                <a16:creationId xmlns:a16="http://schemas.microsoft.com/office/drawing/2014/main" id="{7435050C-B134-23AA-09DF-FC57E9B9D17B}"/>
              </a:ext>
            </a:extLst>
          </p:cNvPr>
          <p:cNvSpPr/>
          <p:nvPr/>
        </p:nvSpPr>
        <p:spPr>
          <a:xfrm>
            <a:off x="399440" y="901435"/>
            <a:ext cx="535537" cy="238016"/>
          </a:xfrm>
          <a:prstGeom prst="rect">
            <a:avLst/>
          </a:prstGeom>
          <a:solidFill>
            <a:srgbClr val="FFFFFF"/>
          </a:solidFill>
          <a:ln w="6350" cap="flat" cmpd="sng">
            <a:solidFill>
              <a:schemeClr val="bg1">
                <a:lumMod val="6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41" name="표 40">
            <a:extLst>
              <a:ext uri="{FF2B5EF4-FFF2-40B4-BE49-F238E27FC236}">
                <a16:creationId xmlns:a16="http://schemas.microsoft.com/office/drawing/2014/main" id="{2A30B3D2-0454-ED05-D5DE-07DCFF97EF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9934472"/>
              </p:ext>
            </p:extLst>
          </p:nvPr>
        </p:nvGraphicFramePr>
        <p:xfrm>
          <a:off x="384175" y="1642983"/>
          <a:ext cx="8256588" cy="1538520"/>
        </p:xfrm>
        <a:graphic>
          <a:graphicData uri="http://schemas.openxmlformats.org/drawingml/2006/table">
            <a:tbl>
              <a:tblPr/>
              <a:tblGrid>
                <a:gridCol w="1952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8325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2613024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  <a:gridCol w="1852613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유형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부적절한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(id12**)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소속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경기도교육청 경기고등학교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일시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</a:t>
                      </a: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상태   </a:t>
                      </a: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정상 이용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소유자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김이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(abc12**)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소유자 소속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 경기도교육청 경기고등학교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횟수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누적</a:t>
                      </a:r>
                      <a:r>
                        <a:rPr kumimoji="0" lang="en-US" altLang="ko-KR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1(1)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451867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ID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12345678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제목  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금연 상담 프로그램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.mp4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145585"/>
                  </a:ext>
                </a:extLst>
              </a:tr>
              <a:tr h="29496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분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초에 부적절한 영상이 노출됩니다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02064414"/>
                  </a:ext>
                </a:extLst>
              </a:tr>
            </a:tbl>
          </a:graphicData>
        </a:graphic>
      </p:graphicFrame>
      <p:sp>
        <p:nvSpPr>
          <p:cNvPr id="144" name="타원 143">
            <a:extLst>
              <a:ext uri="{FF2B5EF4-FFF2-40B4-BE49-F238E27FC236}">
                <a16:creationId xmlns:a16="http://schemas.microsoft.com/office/drawing/2014/main" id="{5A6ECBB3-F2AE-66E8-D887-AFF5D213F3FD}"/>
              </a:ext>
            </a:extLst>
          </p:cNvPr>
          <p:cNvSpPr/>
          <p:nvPr/>
        </p:nvSpPr>
        <p:spPr>
          <a:xfrm>
            <a:off x="318806" y="8358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C92819-555A-835E-9D09-F929734EA565}"/>
              </a:ext>
            </a:extLst>
          </p:cNvPr>
          <p:cNvSpPr txBox="1"/>
          <p:nvPr/>
        </p:nvSpPr>
        <p:spPr>
          <a:xfrm>
            <a:off x="399440" y="1436304"/>
            <a:ext cx="4768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내용</a:t>
            </a:r>
            <a:endParaRPr kumimoji="1" lang="x-none" altLang="en-US" sz="800" b="1" dirty="0"/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C9E37B67-7617-51E4-6B04-26BAE182D91E}"/>
              </a:ext>
            </a:extLst>
          </p:cNvPr>
          <p:cNvGrpSpPr/>
          <p:nvPr/>
        </p:nvGrpSpPr>
        <p:grpSpPr>
          <a:xfrm>
            <a:off x="1338328" y="5123536"/>
            <a:ext cx="6613614" cy="717825"/>
            <a:chOff x="2660768" y="4000971"/>
            <a:chExt cx="6613614" cy="717825"/>
          </a:xfrm>
        </p:grpSpPr>
        <p:sp>
          <p:nvSpPr>
            <p:cNvPr id="10" name="Info Icon" descr="&lt;Tags&gt;&lt;SMARTRESIZEANCHORS&gt;Absolute,None,Absolute,None&lt;/SMARTRESIZEANCHORS&gt;&lt;/Tags&gt;">
              <a:extLst>
                <a:ext uri="{FF2B5EF4-FFF2-40B4-BE49-F238E27FC236}">
                  <a16:creationId xmlns:a16="http://schemas.microsoft.com/office/drawing/2014/main" id="{BCDE0ECA-7E21-739C-B681-EBB45FE1C09F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2660768" y="4193673"/>
              <a:ext cx="248792" cy="247796"/>
            </a:xfrm>
            <a:custGeom>
              <a:avLst/>
              <a:gdLst>
                <a:gd name="T0" fmla="*/ 550 w 1101"/>
                <a:gd name="T1" fmla="*/ 231 h 1101"/>
                <a:gd name="T2" fmla="*/ 480 w 1101"/>
                <a:gd name="T3" fmla="*/ 301 h 1101"/>
                <a:gd name="T4" fmla="*/ 550 w 1101"/>
                <a:gd name="T5" fmla="*/ 372 h 1101"/>
                <a:gd name="T6" fmla="*/ 621 w 1101"/>
                <a:gd name="T7" fmla="*/ 301 h 1101"/>
                <a:gd name="T8" fmla="*/ 550 w 1101"/>
                <a:gd name="T9" fmla="*/ 231 h 1101"/>
                <a:gd name="T10" fmla="*/ 494 w 1101"/>
                <a:gd name="T11" fmla="*/ 455 h 1101"/>
                <a:gd name="T12" fmla="*/ 494 w 1101"/>
                <a:gd name="T13" fmla="*/ 851 h 1101"/>
                <a:gd name="T14" fmla="*/ 607 w 1101"/>
                <a:gd name="T15" fmla="*/ 851 h 1101"/>
                <a:gd name="T16" fmla="*/ 607 w 1101"/>
                <a:gd name="T17" fmla="*/ 455 h 1101"/>
                <a:gd name="T18" fmla="*/ 494 w 1101"/>
                <a:gd name="T19" fmla="*/ 455 h 1101"/>
                <a:gd name="T20" fmla="*/ 1101 w 1101"/>
                <a:gd name="T21" fmla="*/ 551 h 1101"/>
                <a:gd name="T22" fmla="*/ 550 w 1101"/>
                <a:gd name="T23" fmla="*/ 1101 h 1101"/>
                <a:gd name="T24" fmla="*/ 0 w 1101"/>
                <a:gd name="T25" fmla="*/ 551 h 1101"/>
                <a:gd name="T26" fmla="*/ 550 w 1101"/>
                <a:gd name="T27" fmla="*/ 0 h 1101"/>
                <a:gd name="T28" fmla="*/ 1101 w 1101"/>
                <a:gd name="T29" fmla="*/ 55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1" h="1101">
                  <a:moveTo>
                    <a:pt x="550" y="231"/>
                  </a:moveTo>
                  <a:cubicBezTo>
                    <a:pt x="511" y="231"/>
                    <a:pt x="480" y="262"/>
                    <a:pt x="480" y="301"/>
                  </a:cubicBezTo>
                  <a:cubicBezTo>
                    <a:pt x="480" y="340"/>
                    <a:pt x="511" y="372"/>
                    <a:pt x="550" y="372"/>
                  </a:cubicBezTo>
                  <a:cubicBezTo>
                    <a:pt x="589" y="372"/>
                    <a:pt x="621" y="340"/>
                    <a:pt x="621" y="301"/>
                  </a:cubicBezTo>
                  <a:cubicBezTo>
                    <a:pt x="621" y="262"/>
                    <a:pt x="589" y="231"/>
                    <a:pt x="550" y="231"/>
                  </a:cubicBezTo>
                  <a:close/>
                  <a:moveTo>
                    <a:pt x="494" y="455"/>
                  </a:moveTo>
                  <a:lnTo>
                    <a:pt x="494" y="851"/>
                  </a:lnTo>
                  <a:lnTo>
                    <a:pt x="607" y="851"/>
                  </a:lnTo>
                  <a:lnTo>
                    <a:pt x="607" y="455"/>
                  </a:lnTo>
                  <a:lnTo>
                    <a:pt x="494" y="455"/>
                  </a:lnTo>
                  <a:close/>
                  <a:moveTo>
                    <a:pt x="1101" y="551"/>
                  </a:moveTo>
                  <a:cubicBezTo>
                    <a:pt x="1101" y="855"/>
                    <a:pt x="854" y="1101"/>
                    <a:pt x="550" y="1101"/>
                  </a:cubicBezTo>
                  <a:cubicBezTo>
                    <a:pt x="247" y="1101"/>
                    <a:pt x="0" y="855"/>
                    <a:pt x="0" y="551"/>
                  </a:cubicBezTo>
                  <a:cubicBezTo>
                    <a:pt x="0" y="247"/>
                    <a:pt x="247" y="0"/>
                    <a:pt x="550" y="0"/>
                  </a:cubicBezTo>
                  <a:cubicBezTo>
                    <a:pt x="854" y="0"/>
                    <a:pt x="1101" y="247"/>
                    <a:pt x="1101" y="55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2204D66-8ABC-FF2F-88F6-34FB70978CA9}"/>
                </a:ext>
              </a:extLst>
            </p:cNvPr>
            <p:cNvSpPr txBox="1"/>
            <p:nvPr/>
          </p:nvSpPr>
          <p:spPr>
            <a:xfrm>
              <a:off x="3014335" y="4000971"/>
              <a:ext cx="6260047" cy="7178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700" kern="0" dirty="0"/>
                <a:t>신고 처리 사항은 변경할 수 없으니</a:t>
              </a:r>
              <a:r>
                <a:rPr lang="en-US" altLang="ko-KR" sz="700" kern="0" dirty="0"/>
                <a:t> </a:t>
              </a:r>
              <a:r>
                <a:rPr lang="ko-KR" altLang="en-US" sz="700" kern="0" dirty="0"/>
                <a:t>신중하게 처리 진행해 주시기 바랍니다</a:t>
              </a:r>
              <a:r>
                <a:rPr lang="en-US" altLang="ko-KR" sz="700" kern="0" dirty="0"/>
                <a:t>.</a:t>
              </a:r>
            </a:p>
            <a:p>
              <a:pPr>
                <a:lnSpc>
                  <a:spcPct val="150000"/>
                </a:lnSpc>
              </a:pPr>
              <a:endParaRPr lang="en-US" altLang="ko-KR" sz="700" kern="0" dirty="0"/>
            </a:p>
            <a:p>
              <a:pPr>
                <a:lnSpc>
                  <a:spcPct val="150000"/>
                </a:lnSpc>
              </a:pPr>
              <a:r>
                <a:rPr lang="ko-KR" altLang="en-US" sz="700" b="1" kern="0" dirty="0"/>
                <a:t>신고 반려 </a:t>
              </a:r>
              <a:r>
                <a:rPr lang="ko-KR" altLang="en-US" sz="700" kern="0" dirty="0"/>
                <a:t>시</a:t>
              </a:r>
              <a:r>
                <a:rPr lang="en-US" altLang="ko-KR" sz="700" kern="0" dirty="0"/>
                <a:t>, </a:t>
              </a:r>
              <a:r>
                <a:rPr lang="ko-KR" altLang="en-US" sz="700" kern="0" dirty="0"/>
                <a:t>동일 콘텐츠</a:t>
              </a:r>
              <a:r>
                <a:rPr lang="en-US" altLang="ko-KR" sz="700" kern="0" dirty="0"/>
                <a:t> ID</a:t>
              </a:r>
              <a:r>
                <a:rPr lang="ko-KR" altLang="en-US" sz="700" kern="0" dirty="0"/>
                <a:t>에 신고 접수된 모든 건에 대하여 신고 횟수가 </a:t>
              </a:r>
              <a:r>
                <a:rPr lang="en-US" altLang="ko-KR" sz="700" kern="0" dirty="0"/>
                <a:t>0</a:t>
              </a:r>
              <a:r>
                <a:rPr lang="ko-KR" altLang="en-US" sz="700" kern="0" dirty="0"/>
                <a:t>으로 초기화되며 비활성화는 해제됩니다</a:t>
              </a:r>
              <a:r>
                <a:rPr lang="en-US" altLang="ko-KR" sz="700" kern="0" dirty="0"/>
                <a:t>. </a:t>
              </a:r>
              <a:r>
                <a:rPr lang="ko-KR" altLang="en-US" sz="700" kern="0" dirty="0"/>
                <a:t>단 신고 누적 횟수는 유지됩니다</a:t>
              </a:r>
              <a:r>
                <a:rPr lang="en-US" altLang="ko-KR" sz="700" kern="0" dirty="0"/>
                <a:t>.</a:t>
              </a:r>
            </a:p>
            <a:p>
              <a:pPr>
                <a:lnSpc>
                  <a:spcPct val="150000"/>
                </a:lnSpc>
              </a:pPr>
              <a:r>
                <a:rPr lang="ko-KR" altLang="en-US" sz="700" b="1" kern="0" dirty="0"/>
                <a:t>신고 수용 </a:t>
              </a:r>
              <a:r>
                <a:rPr lang="ko-KR" altLang="en-US" sz="700" kern="0" dirty="0"/>
                <a:t>시</a:t>
              </a:r>
              <a:r>
                <a:rPr lang="en-US" altLang="ko-KR" sz="700" kern="0" dirty="0"/>
                <a:t>, </a:t>
              </a:r>
              <a:r>
                <a:rPr lang="ko-KR" altLang="en-US" sz="700" kern="0" dirty="0"/>
                <a:t>해당 콘텐츠가 삭제되며 복구가 불가합니다</a:t>
              </a:r>
              <a:r>
                <a:rPr lang="en-US" altLang="ko-KR" sz="700" kern="0" dirty="0"/>
                <a:t>.</a:t>
              </a:r>
            </a:p>
          </p:txBody>
        </p:sp>
      </p:grpSp>
      <p:sp>
        <p:nvSpPr>
          <p:cNvPr id="13" name="Google Shape;877;p22">
            <a:extLst>
              <a:ext uri="{FF2B5EF4-FFF2-40B4-BE49-F238E27FC236}">
                <a16:creationId xmlns:a16="http://schemas.microsoft.com/office/drawing/2014/main" id="{12480BFD-5D16-6FD4-896C-F1E21EB2F792}"/>
              </a:ext>
            </a:extLst>
          </p:cNvPr>
          <p:cNvSpPr/>
          <p:nvPr/>
        </p:nvSpPr>
        <p:spPr>
          <a:xfrm>
            <a:off x="7475221" y="2826747"/>
            <a:ext cx="1111844" cy="219153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콘텐츠 뷰어로 미리보기</a:t>
            </a:r>
            <a:endParaRPr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F9D5FB-2190-B55F-A74A-3CF9FA1A9C6B}"/>
              </a:ext>
            </a:extLst>
          </p:cNvPr>
          <p:cNvSpPr txBox="1"/>
          <p:nvPr/>
        </p:nvSpPr>
        <p:spPr>
          <a:xfrm>
            <a:off x="399440" y="4503730"/>
            <a:ext cx="82738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처리하기</a:t>
            </a:r>
            <a:endParaRPr kumimoji="1" lang="x-none" altLang="en-US" sz="800" b="1" dirty="0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4D4553B0-D6E1-4B78-6C46-7EDB4C81190A}"/>
              </a:ext>
            </a:extLst>
          </p:cNvPr>
          <p:cNvGrpSpPr/>
          <p:nvPr/>
        </p:nvGrpSpPr>
        <p:grpSpPr>
          <a:xfrm>
            <a:off x="3581085" y="4480772"/>
            <a:ext cx="1867300" cy="243295"/>
            <a:chOff x="3555206" y="3533028"/>
            <a:chExt cx="1867300" cy="288000"/>
          </a:xfrm>
        </p:grpSpPr>
        <p:sp>
          <p:nvSpPr>
            <p:cNvPr id="4" name="Google Shape;914;p23">
              <a:extLst>
                <a:ext uri="{FF2B5EF4-FFF2-40B4-BE49-F238E27FC236}">
                  <a16:creationId xmlns:a16="http://schemas.microsoft.com/office/drawing/2014/main" id="{CA505515-4026-BB13-913C-606FFF0A9BD8}"/>
                </a:ext>
              </a:extLst>
            </p:cNvPr>
            <p:cNvSpPr/>
            <p:nvPr/>
          </p:nvSpPr>
          <p:spPr>
            <a:xfrm>
              <a:off x="3555206" y="3533028"/>
              <a:ext cx="864000" cy="288000"/>
            </a:xfrm>
            <a:prstGeom prst="rect">
              <a:avLst/>
            </a:pr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ko-KR" altLang="en-US" sz="7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신고 반려</a:t>
              </a:r>
              <a:endParaRPr lang="en-US" altLang="ko-KR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endParaRPr>
            </a:p>
          </p:txBody>
        </p:sp>
        <p:sp>
          <p:nvSpPr>
            <p:cNvPr id="6" name="Google Shape;914;p23">
              <a:extLst>
                <a:ext uri="{FF2B5EF4-FFF2-40B4-BE49-F238E27FC236}">
                  <a16:creationId xmlns:a16="http://schemas.microsoft.com/office/drawing/2014/main" id="{9DB19E28-5553-88F6-3293-D0B85F984FB2}"/>
                </a:ext>
              </a:extLst>
            </p:cNvPr>
            <p:cNvSpPr/>
            <p:nvPr/>
          </p:nvSpPr>
          <p:spPr>
            <a:xfrm>
              <a:off x="4558506" y="3533028"/>
              <a:ext cx="864000" cy="288000"/>
            </a:xfrm>
            <a:prstGeom prst="rect">
              <a:avLst/>
            </a:pr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lvl="0" algn="ctr">
                <a:buClr>
                  <a:srgbClr val="FFFFFF"/>
                </a:buClr>
                <a:buSzPts val="700"/>
              </a:pPr>
              <a:r>
                <a:rPr lang="ko-KR" altLang="en-US" sz="7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신고 수용</a:t>
              </a:r>
              <a:endParaRPr lang="en-US" altLang="ko-KR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endParaRPr>
            </a:p>
            <a:p>
              <a:pPr lvl="0" algn="ctr">
                <a:buClr>
                  <a:srgbClr val="FFFFFF"/>
                </a:buClr>
                <a:buSzPts val="700"/>
              </a:pPr>
              <a:r>
                <a:rPr lang="en-US" altLang="ko-KR" sz="7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(</a:t>
              </a:r>
              <a:r>
                <a:rPr lang="ko-KR" altLang="en-US" sz="7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콘텐츠 삭제</a:t>
              </a:r>
              <a:r>
                <a:rPr lang="en-US" altLang="ko-KR" sz="7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)</a:t>
              </a:r>
              <a:endParaRPr lang="ko-KR" altLang="en-US" sz="800" dirty="0"/>
            </a:p>
          </p:txBody>
        </p:sp>
      </p:grpSp>
      <p:sp>
        <p:nvSpPr>
          <p:cNvPr id="5" name="타원 4">
            <a:extLst>
              <a:ext uri="{FF2B5EF4-FFF2-40B4-BE49-F238E27FC236}">
                <a16:creationId xmlns:a16="http://schemas.microsoft.com/office/drawing/2014/main" id="{BD2A1D12-6742-D1B8-5A4E-A93A531DD046}"/>
              </a:ext>
            </a:extLst>
          </p:cNvPr>
          <p:cNvSpPr/>
          <p:nvPr/>
        </p:nvSpPr>
        <p:spPr>
          <a:xfrm>
            <a:off x="258055" y="14363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48153C84-925E-BC2A-CA5B-3D4C56E05AB4}"/>
              </a:ext>
            </a:extLst>
          </p:cNvPr>
          <p:cNvSpPr/>
          <p:nvPr/>
        </p:nvSpPr>
        <p:spPr>
          <a:xfrm>
            <a:off x="2376415" y="166837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2308914B-48A9-994A-A2B8-B1452488EDF3}"/>
              </a:ext>
            </a:extLst>
          </p:cNvPr>
          <p:cNvSpPr/>
          <p:nvPr/>
        </p:nvSpPr>
        <p:spPr>
          <a:xfrm>
            <a:off x="2954476" y="23707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340AAF33-D5CB-B760-D22B-7FB7274E7ED6}"/>
              </a:ext>
            </a:extLst>
          </p:cNvPr>
          <p:cNvSpPr/>
          <p:nvPr/>
        </p:nvSpPr>
        <p:spPr>
          <a:xfrm>
            <a:off x="7414470" y="27852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10CDE4A8-E394-EC49-C87C-EE4B933A010F}"/>
              </a:ext>
            </a:extLst>
          </p:cNvPr>
          <p:cNvSpPr/>
          <p:nvPr/>
        </p:nvSpPr>
        <p:spPr>
          <a:xfrm>
            <a:off x="392066" y="28152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24C34534-D014-BE7C-8A1E-1AED8E9C3FD2}"/>
              </a:ext>
            </a:extLst>
          </p:cNvPr>
          <p:cNvSpPr/>
          <p:nvPr/>
        </p:nvSpPr>
        <p:spPr>
          <a:xfrm>
            <a:off x="218721" y="33515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08033BA1-7BF9-EAFB-2053-F513A87E2636}"/>
              </a:ext>
            </a:extLst>
          </p:cNvPr>
          <p:cNvSpPr/>
          <p:nvPr/>
        </p:nvSpPr>
        <p:spPr>
          <a:xfrm>
            <a:off x="3518065" y="44368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7D5FBCFF-9E2E-A11E-B015-A8AE0D5EBDD2}"/>
              </a:ext>
            </a:extLst>
          </p:cNvPr>
          <p:cNvSpPr/>
          <p:nvPr/>
        </p:nvSpPr>
        <p:spPr>
          <a:xfrm>
            <a:off x="4523634" y="44368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6" name="Google Shape;548;p12">
            <a:extLst>
              <a:ext uri="{FF2B5EF4-FFF2-40B4-BE49-F238E27FC236}">
                <a16:creationId xmlns:a16="http://schemas.microsoft.com/office/drawing/2014/main" id="{269C9944-DF10-EB25-25C9-2E748A5431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9603806"/>
              </p:ext>
            </p:extLst>
          </p:nvPr>
        </p:nvGraphicFramePr>
        <p:xfrm>
          <a:off x="12194768" y="0"/>
          <a:ext cx="1887100" cy="25267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&lt;3&gt;, 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 이력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처리하기 영역 구분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23681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&lt;4C&gt;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임시 비활성화 버튼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4537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&lt;2A&gt;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신고자에서 학생 정의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 의견 컬럼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(3B)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안내 문구에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TXT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비활성화 해제 관련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&lt;4A&gt;, 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선택 시 제공 팝업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(&lt;5&gt;)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&lt;4C&gt;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임시 비활성화 → 수동 비활성화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워딩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/ Confirm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팝업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1889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&lt;2B&gt;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콘텐츠 다운로드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뷰어로 미리보기 버튼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4082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수동 비활성화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, &lt;4C&gt;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비활성화 해제 구분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03355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수동 비활성화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&lt;4C&gt;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비활성화 버튼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5319194"/>
                  </a:ext>
                </a:extLst>
              </a:tr>
            </a:tbl>
          </a:graphicData>
        </a:graphic>
      </p:graphicFrame>
      <p:graphicFrame>
        <p:nvGraphicFramePr>
          <p:cNvPr id="27" name="표 26">
            <a:extLst>
              <a:ext uri="{FF2B5EF4-FFF2-40B4-BE49-F238E27FC236}">
                <a16:creationId xmlns:a16="http://schemas.microsoft.com/office/drawing/2014/main" id="{495C56F8-4E4B-E9F0-D6CB-438E1D4E54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398587"/>
              </p:ext>
            </p:extLst>
          </p:nvPr>
        </p:nvGraphicFramePr>
        <p:xfrm>
          <a:off x="384173" y="3563758"/>
          <a:ext cx="8256587" cy="672460"/>
        </p:xfrm>
        <a:graphic>
          <a:graphicData uri="http://schemas.openxmlformats.org/drawingml/2006/table">
            <a:tbl>
              <a:tblPr/>
              <a:tblGrid>
                <a:gridCol w="447677">
                  <a:extLst>
                    <a:ext uri="{9D8B030D-6E8A-4147-A177-3AD203B41FA5}">
                      <a16:colId xmlns:a16="http://schemas.microsoft.com/office/drawing/2014/main" val="3962699649"/>
                    </a:ext>
                  </a:extLst>
                </a:gridCol>
                <a:gridCol w="18892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0421">
                  <a:extLst>
                    <a:ext uri="{9D8B030D-6E8A-4147-A177-3AD203B41FA5}">
                      <a16:colId xmlns:a16="http://schemas.microsoft.com/office/drawing/2014/main" val="767482145"/>
                    </a:ext>
                  </a:extLst>
                </a:gridCol>
                <a:gridCol w="1957510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21726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번호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처리 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처리 의견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신고 처리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접수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056F986B-DCE3-B786-510D-2C467CA4BD81}"/>
              </a:ext>
            </a:extLst>
          </p:cNvPr>
          <p:cNvSpPr txBox="1"/>
          <p:nvPr/>
        </p:nvSpPr>
        <p:spPr>
          <a:xfrm>
            <a:off x="399440" y="3351504"/>
            <a:ext cx="44773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처리 이력  </a:t>
            </a:r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 건에 대한 이력이 아닌</a:t>
            </a:r>
            <a:r>
              <a:rPr kumimoji="1" lang="en-US" altLang="ko-KR" sz="600" dirty="0">
                <a:solidFill>
                  <a:srgbClr val="FF0000"/>
                </a:solidFill>
              </a:rPr>
              <a:t>,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신고된 콘텐츠에 대한 모든 처리 이력입니다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800" dirty="0">
              <a:solidFill>
                <a:srgbClr val="FF0000"/>
              </a:solidFill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E6473215-6743-7B03-AE64-03BCA911BD04}"/>
              </a:ext>
            </a:extLst>
          </p:cNvPr>
          <p:cNvSpPr/>
          <p:nvPr/>
        </p:nvSpPr>
        <p:spPr>
          <a:xfrm>
            <a:off x="1369012" y="35952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08EB4E6E-8172-791D-8334-3C69E7B11DF1}"/>
              </a:ext>
            </a:extLst>
          </p:cNvPr>
          <p:cNvSpPr/>
          <p:nvPr/>
        </p:nvSpPr>
        <p:spPr>
          <a:xfrm>
            <a:off x="3356636" y="36027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87447940-0122-B488-73B2-431D8F31A1C8}"/>
              </a:ext>
            </a:extLst>
          </p:cNvPr>
          <p:cNvSpPr/>
          <p:nvPr/>
        </p:nvSpPr>
        <p:spPr>
          <a:xfrm>
            <a:off x="5492776" y="36027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253DC59-EDAF-BEBC-8CD6-9847A33D7D43}"/>
              </a:ext>
            </a:extLst>
          </p:cNvPr>
          <p:cNvSpPr/>
          <p:nvPr/>
        </p:nvSpPr>
        <p:spPr>
          <a:xfrm>
            <a:off x="340222" y="4408298"/>
            <a:ext cx="8300538" cy="1487754"/>
          </a:xfrm>
          <a:prstGeom prst="rect">
            <a:avLst/>
          </a:prstGeom>
          <a:noFill/>
          <a:ln>
            <a:solidFill>
              <a:srgbClr val="00B0F0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A420EC4B-61AD-2449-0DDF-EE557E40A44C}"/>
              </a:ext>
            </a:extLst>
          </p:cNvPr>
          <p:cNvSpPr/>
          <p:nvPr/>
        </p:nvSpPr>
        <p:spPr>
          <a:xfrm>
            <a:off x="319014" y="43611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E4622B42-1D2A-35E2-EBCA-1B055A2738E3}"/>
              </a:ext>
            </a:extLst>
          </p:cNvPr>
          <p:cNvSpPr/>
          <p:nvPr/>
        </p:nvSpPr>
        <p:spPr>
          <a:xfrm>
            <a:off x="3581085" y="4851528"/>
            <a:ext cx="1867300" cy="20215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수동 비활성화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08E164E2-4E37-CDFF-63F7-E264E1634FC5}"/>
              </a:ext>
            </a:extLst>
          </p:cNvPr>
          <p:cNvSpPr/>
          <p:nvPr/>
        </p:nvSpPr>
        <p:spPr>
          <a:xfrm>
            <a:off x="3596538" y="6088103"/>
            <a:ext cx="1867300" cy="20215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비활성화 해제</a:t>
            </a: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9CA99797-D11F-B26E-3C62-49128AEC5CC4}"/>
              </a:ext>
            </a:extLst>
          </p:cNvPr>
          <p:cNvSpPr/>
          <p:nvPr/>
        </p:nvSpPr>
        <p:spPr>
          <a:xfrm>
            <a:off x="3520334" y="482995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5" name="제목 10">
            <a:extLst>
              <a:ext uri="{FF2B5EF4-FFF2-40B4-BE49-F238E27FC236}">
                <a16:creationId xmlns:a16="http://schemas.microsoft.com/office/drawing/2014/main" id="{3DB045BA-AF60-190D-4F8C-548997F1033C}"/>
              </a:ext>
            </a:extLst>
          </p:cNvPr>
          <p:cNvSpPr txBox="1">
            <a:spLocks/>
          </p:cNvSpPr>
          <p:nvPr/>
        </p:nvSpPr>
        <p:spPr>
          <a:xfrm>
            <a:off x="271840" y="6443821"/>
            <a:ext cx="118942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신고 처리 의견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39" name="모서리가 둥근 직사각형 85">
            <a:extLst>
              <a:ext uri="{FF2B5EF4-FFF2-40B4-BE49-F238E27FC236}">
                <a16:creationId xmlns:a16="http://schemas.microsoft.com/office/drawing/2014/main" id="{030164A0-BDD3-7092-214F-B87659DF594C}"/>
              </a:ext>
            </a:extLst>
          </p:cNvPr>
          <p:cNvSpPr/>
          <p:nvPr/>
        </p:nvSpPr>
        <p:spPr>
          <a:xfrm>
            <a:off x="340221" y="6685270"/>
            <a:ext cx="2809379" cy="138141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0" name="제목 10">
            <a:extLst>
              <a:ext uri="{FF2B5EF4-FFF2-40B4-BE49-F238E27FC236}">
                <a16:creationId xmlns:a16="http://schemas.microsoft.com/office/drawing/2014/main" id="{5D54DADD-1BE2-2546-D2C3-48D3131C730E}"/>
              </a:ext>
            </a:extLst>
          </p:cNvPr>
          <p:cNvSpPr txBox="1">
            <a:spLocks/>
          </p:cNvSpPr>
          <p:nvPr/>
        </p:nvSpPr>
        <p:spPr>
          <a:xfrm>
            <a:off x="469426" y="6776978"/>
            <a:ext cx="93134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신고 처리 의견 작성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0DD7578C-3140-46EB-FA47-355CEAD82510}"/>
              </a:ext>
            </a:extLst>
          </p:cNvPr>
          <p:cNvGrpSpPr/>
          <p:nvPr/>
        </p:nvGrpSpPr>
        <p:grpSpPr>
          <a:xfrm>
            <a:off x="1133727" y="7772446"/>
            <a:ext cx="1222367" cy="201388"/>
            <a:chOff x="1036264" y="7435999"/>
            <a:chExt cx="950305" cy="201388"/>
          </a:xfrm>
        </p:grpSpPr>
        <p:sp>
          <p:nvSpPr>
            <p:cNvPr id="42" name="모서리가 둥근 직사각형 88">
              <a:extLst>
                <a:ext uri="{FF2B5EF4-FFF2-40B4-BE49-F238E27FC236}">
                  <a16:creationId xmlns:a16="http://schemas.microsoft.com/office/drawing/2014/main" id="{8F5DB20C-DF1C-F6B5-7F24-79890F62FBFD}"/>
                </a:ext>
              </a:extLst>
            </p:cNvPr>
            <p:cNvSpPr/>
            <p:nvPr/>
          </p:nvSpPr>
          <p:spPr>
            <a:xfrm>
              <a:off x="1541867" y="7435999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bg1"/>
                  </a:solidFill>
                </a:rPr>
                <a:t>완료</a:t>
              </a:r>
            </a:p>
          </p:txBody>
        </p:sp>
        <p:sp>
          <p:nvSpPr>
            <p:cNvPr id="43" name="모서리가 둥근 직사각형 89">
              <a:extLst>
                <a:ext uri="{FF2B5EF4-FFF2-40B4-BE49-F238E27FC236}">
                  <a16:creationId xmlns:a16="http://schemas.microsoft.com/office/drawing/2014/main" id="{F3B62CBD-73D8-359F-233E-EEFBC8DA9CF4}"/>
                </a:ext>
              </a:extLst>
            </p:cNvPr>
            <p:cNvSpPr/>
            <p:nvPr/>
          </p:nvSpPr>
          <p:spPr>
            <a:xfrm>
              <a:off x="1036264" y="7435999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E51F37B1-FE5D-FF0D-EFA5-625C5BC21241}"/>
              </a:ext>
            </a:extLst>
          </p:cNvPr>
          <p:cNvGrpSpPr/>
          <p:nvPr/>
        </p:nvGrpSpPr>
        <p:grpSpPr>
          <a:xfrm>
            <a:off x="340222" y="6977846"/>
            <a:ext cx="2809378" cy="711305"/>
            <a:chOff x="340222" y="6641399"/>
            <a:chExt cx="2179083" cy="711305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7F25C82C-48E4-2471-0791-8ADFEB5EF335}"/>
                </a:ext>
              </a:extLst>
            </p:cNvPr>
            <p:cNvGrpSpPr/>
            <p:nvPr/>
          </p:nvGrpSpPr>
          <p:grpSpPr>
            <a:xfrm>
              <a:off x="340222" y="6641399"/>
              <a:ext cx="2179083" cy="711305"/>
              <a:chOff x="2375879" y="1912697"/>
              <a:chExt cx="1990779" cy="711305"/>
            </a:xfrm>
          </p:grpSpPr>
          <p:cxnSp>
            <p:nvCxnSpPr>
              <p:cNvPr id="45" name="직선 연결선[R] 299">
                <a:extLst>
                  <a:ext uri="{FF2B5EF4-FFF2-40B4-BE49-F238E27FC236}">
                    <a16:creationId xmlns:a16="http://schemas.microsoft.com/office/drawing/2014/main" id="{4964DD33-AF10-527E-BA27-E68FB46734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75879" y="1912697"/>
                <a:ext cx="1990779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직선 연결선[R] 298">
                <a:extLst>
                  <a:ext uri="{FF2B5EF4-FFF2-40B4-BE49-F238E27FC236}">
                    <a16:creationId xmlns:a16="http://schemas.microsoft.com/office/drawing/2014/main" id="{4BF64555-6BC3-D93D-4C75-973962BA61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75879" y="2624002"/>
                <a:ext cx="1990779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69D9BCA3-E3AC-D463-57C5-066B7919B08C}"/>
                </a:ext>
              </a:extLst>
            </p:cNvPr>
            <p:cNvSpPr/>
            <p:nvPr/>
          </p:nvSpPr>
          <p:spPr>
            <a:xfrm>
              <a:off x="469426" y="6749301"/>
              <a:ext cx="1937919" cy="492508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72000" rIns="36000" rtlCol="0" anchor="ctr"/>
            <a:lstStyle/>
            <a:p>
              <a:pPr lvl="0"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신고 처리 의견을 작성해주세요</a:t>
              </a: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. (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글자수 제한 </a:t>
              </a: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30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자</a:t>
              </a: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)</a:t>
              </a:r>
            </a:p>
          </p:txBody>
        </p:sp>
      </p:grpSp>
      <p:sp>
        <p:nvSpPr>
          <p:cNvPr id="53" name="타원 52">
            <a:extLst>
              <a:ext uri="{FF2B5EF4-FFF2-40B4-BE49-F238E27FC236}">
                <a16:creationId xmlns:a16="http://schemas.microsoft.com/office/drawing/2014/main" id="{9C6B130A-B72B-7246-CD4C-0B7C35C3C4EC}"/>
              </a:ext>
            </a:extLst>
          </p:cNvPr>
          <p:cNvSpPr/>
          <p:nvPr/>
        </p:nvSpPr>
        <p:spPr>
          <a:xfrm>
            <a:off x="7261812" y="36027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6" name="표 55">
            <a:extLst>
              <a:ext uri="{FF2B5EF4-FFF2-40B4-BE49-F238E27FC236}">
                <a16:creationId xmlns:a16="http://schemas.microsoft.com/office/drawing/2014/main" id="{D7CE9F6C-E33E-E0B4-4BA9-A4D3C088DE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5788481"/>
              </p:ext>
            </p:extLst>
          </p:nvPr>
        </p:nvGraphicFramePr>
        <p:xfrm>
          <a:off x="12234775" y="3104617"/>
          <a:ext cx="3037052" cy="6227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668491485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412048389"/>
                    </a:ext>
                  </a:extLst>
                </a:gridCol>
              </a:tblGrid>
              <a:tr h="21728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4A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반려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&lt;5&gt;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팝업 제공 및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’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Confirm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콘텐츠 신고를 반려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신고 횟수가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으로 초기화됩니다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처리 완료되었습니다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아래와 같은 변동사항 적용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동일 콘텐츠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신고 접수된 모든 건에 대하여 신고 횟수를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으로 초기화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누적 숫자는 유지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비활성화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’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상태의 콘텐츠의 경우 비활성화 해제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회수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’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상태의 콘텐츠의 경우 상태 유지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횟수만 초기화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 상태를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로 변경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 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‘ UI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로 변경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(BO-K-CUS-016)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965387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4B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수용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&lt;5&gt;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제공 및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‘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Confirm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콘텐츠 신고를 수용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콘텐츠가 영구적으로 삭제됩니다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처리 완료되었습니다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아래와 같은 변동사항 적용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해당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콘텐츠를 영구적으로 삭제 처리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(FO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에서 콘텐츠 소유자가 콘텐츠를 삭제하는 것과 동일 기능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접수 목록은 유지되며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 상태가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으로 변경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처리 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‘ UI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변경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(BO-K-CUS-016)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592501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4C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수동 비활성화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회 미만일 경우만 제공 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highlight>
                          <a:srgbClr val="FACAFE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상태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수동 비활성화 버튼 미노출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highlight>
                          <a:srgbClr val="FACAFE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수동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Confirm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제공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콘텐츠를 비활성화 하시겠습니까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?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콘텐츠가 임시로 이용 불가 처리 됩니다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.”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컨펌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아래와 같은 변동사항 적용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&lt;2&gt;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콘텐츠 상태를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변경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목록 화면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(BO-K-CUS-014)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경우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상태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처리 상태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&lt;3&gt;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신고 처리 이력에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한 행 추가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해당하는 콘텐츠는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FO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에서 비활성화되어 이용 불가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(Dimmed)</a:t>
                      </a: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텍스트 상태는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변경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9802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4D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상태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버튼 제공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회 이상 시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 불가 선택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Alert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누적으로 비활성화 해제가 불가합니다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반려 또는 수용 처리해주세요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5B9BD5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.”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ACAFE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 선택 시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아래와 같은 변동사항 적용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&lt;2&gt;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콘텐츠 상태를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정상 이용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으로 변경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목록 화면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(BO-K-CUS-014)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경우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상태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정상 이용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처리 상태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&lt;3&gt;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신고 처리 이력에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기준 한 행 추가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해당하는 콘텐츠는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FO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에서 비활성화 해제되어 정상 이용 가능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텍스트 상태는 다시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수동 비활성화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변경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181040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의견 작성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텍스트 입력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띄어쓰기 포함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자까지 작성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텍스트 미 작성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비활성화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신고 반려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수용의 경우 각각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팝업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(4A, 4B description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참고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입력 사항 없을 경우 팝업 닫힘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사항 있을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작성한 내용이 저장되지 않습니다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.”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다운로드 사유 작성 팝업 닫힘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취소 시 다운로드 사유 작성 팝업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작성 내용은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이력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3B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의견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영역에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8005930"/>
                  </a:ext>
                </a:extLst>
              </a:tr>
            </a:tbl>
          </a:graphicData>
        </a:graphic>
      </p:graphicFrame>
      <p:cxnSp>
        <p:nvCxnSpPr>
          <p:cNvPr id="58" name="연결선: 꺾임 57">
            <a:extLst>
              <a:ext uri="{FF2B5EF4-FFF2-40B4-BE49-F238E27FC236}">
                <a16:creationId xmlns:a16="http://schemas.microsoft.com/office/drawing/2014/main" id="{ED0DD8C6-549C-166C-AFE5-2C54475BAD4B}"/>
              </a:ext>
            </a:extLst>
          </p:cNvPr>
          <p:cNvCxnSpPr>
            <a:cxnSpLocks/>
            <a:stCxn id="2" idx="2"/>
            <a:endCxn id="56" idx="0"/>
          </p:cNvCxnSpPr>
          <p:nvPr/>
        </p:nvCxnSpPr>
        <p:spPr>
          <a:xfrm rot="5400000" flipH="1" flipV="1">
            <a:off x="10110597" y="3554945"/>
            <a:ext cx="4093031" cy="3192375"/>
          </a:xfrm>
          <a:prstGeom prst="bentConnector5">
            <a:avLst>
              <a:gd name="adj1" fmla="val -5585"/>
              <a:gd name="adj2" fmla="val 50000"/>
              <a:gd name="adj3" fmla="val 105585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타원 127">
            <a:extLst>
              <a:ext uri="{FF2B5EF4-FFF2-40B4-BE49-F238E27FC236}">
                <a16:creationId xmlns:a16="http://schemas.microsoft.com/office/drawing/2014/main" id="{C43E7389-EA76-84F5-D85A-EF0A7028F2B1}"/>
              </a:ext>
            </a:extLst>
          </p:cNvPr>
          <p:cNvSpPr/>
          <p:nvPr/>
        </p:nvSpPr>
        <p:spPr>
          <a:xfrm>
            <a:off x="340222" y="671005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F301F2F1-4010-C3A7-97E5-971E7336573B}"/>
              </a:ext>
            </a:extLst>
          </p:cNvPr>
          <p:cNvSpPr/>
          <p:nvPr/>
        </p:nvSpPr>
        <p:spPr>
          <a:xfrm>
            <a:off x="7475221" y="2402664"/>
            <a:ext cx="1111844" cy="219153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콘텐츠 다운로드</a:t>
            </a:r>
            <a:endParaRPr dirty="0"/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71AE8985-A865-83D7-B928-96C1C47050E1}"/>
              </a:ext>
            </a:extLst>
          </p:cNvPr>
          <p:cNvSpPr/>
          <p:nvPr/>
        </p:nvSpPr>
        <p:spPr>
          <a:xfrm>
            <a:off x="7414470" y="236121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D2914136-116B-8733-FECA-3EA696875600}"/>
              </a:ext>
            </a:extLst>
          </p:cNvPr>
          <p:cNvSpPr/>
          <p:nvPr/>
        </p:nvSpPr>
        <p:spPr>
          <a:xfrm>
            <a:off x="3535787" y="614414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0" name="모서리가 둥근 직사각형 114">
            <a:extLst>
              <a:ext uri="{FF2B5EF4-FFF2-40B4-BE49-F238E27FC236}">
                <a16:creationId xmlns:a16="http://schemas.microsoft.com/office/drawing/2014/main" id="{0D637CEA-7014-5E57-EA27-A1E10799BB5F}"/>
              </a:ext>
            </a:extLst>
          </p:cNvPr>
          <p:cNvSpPr/>
          <p:nvPr/>
        </p:nvSpPr>
        <p:spPr>
          <a:xfrm>
            <a:off x="3224267" y="6686237"/>
            <a:ext cx="2450825" cy="124183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6FE6F32-9CC3-7276-9856-203B1ED9BD0F}"/>
              </a:ext>
            </a:extLst>
          </p:cNvPr>
          <p:cNvSpPr txBox="1"/>
          <p:nvPr/>
        </p:nvSpPr>
        <p:spPr>
          <a:xfrm>
            <a:off x="3462713" y="7046562"/>
            <a:ext cx="1973932" cy="356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700"/>
              <a:t>신고 누적으로 비활성화 해제가 불가합니다</a:t>
            </a:r>
            <a:r>
              <a:rPr lang="en-US" altLang="ko-KR" sz="700"/>
              <a:t>. </a:t>
            </a:r>
            <a:r>
              <a:rPr lang="ko-KR" altLang="en-US" sz="700"/>
              <a:t>신고 반려 또는 수용 처리해주세요</a:t>
            </a:r>
            <a:endParaRPr lang="en-US" altLang="ko-KR" sz="700"/>
          </a:p>
        </p:txBody>
      </p:sp>
      <p:sp>
        <p:nvSpPr>
          <p:cNvPr id="62" name="모서리가 둥근 직사각형 155">
            <a:extLst>
              <a:ext uri="{FF2B5EF4-FFF2-40B4-BE49-F238E27FC236}">
                <a16:creationId xmlns:a16="http://schemas.microsoft.com/office/drawing/2014/main" id="{02B9A991-8A2B-8C68-0412-9685B765FA6D}"/>
              </a:ext>
            </a:extLst>
          </p:cNvPr>
          <p:cNvSpPr/>
          <p:nvPr/>
        </p:nvSpPr>
        <p:spPr>
          <a:xfrm>
            <a:off x="4061303" y="7649694"/>
            <a:ext cx="776753" cy="185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500" b="1">
                <a:solidFill>
                  <a:prstClr val="white"/>
                </a:solidFill>
              </a:rPr>
              <a:t>확인</a:t>
            </a:r>
            <a:endParaRPr kumimoji="1" lang="ko-KR" altLang="en-US" sz="500" b="1" dirty="0">
              <a:solidFill>
                <a:prstClr val="white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8FF4DDA-A547-C388-08CF-1E7DE85D5FF5}"/>
              </a:ext>
            </a:extLst>
          </p:cNvPr>
          <p:cNvSpPr txBox="1"/>
          <p:nvPr/>
        </p:nvSpPr>
        <p:spPr>
          <a:xfrm>
            <a:off x="3230975" y="6443821"/>
            <a:ext cx="214321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solidFill>
                  <a:srgbClr val="0070C0"/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/>
              <a:t>&lt;3</a:t>
            </a:r>
            <a:r>
              <a:rPr lang="ko-KR" altLang="en-US"/>
              <a:t>회 이상 신고 비활성화 해제 버튼 선택 시 </a:t>
            </a:r>
            <a:r>
              <a:rPr lang="en-US" altLang="ko-KR"/>
              <a:t>&gt;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1120823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AB4661-2F3C-5C1C-4368-F68124CB91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B1B0EBE3-259C-8649-B420-40A6E6804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7441482"/>
              </p:ext>
            </p:extLst>
          </p:nvPr>
        </p:nvGraphicFramePr>
        <p:xfrm>
          <a:off x="384175" y="1642983"/>
          <a:ext cx="8256588" cy="1698540"/>
        </p:xfrm>
        <a:graphic>
          <a:graphicData uri="http://schemas.openxmlformats.org/drawingml/2006/table">
            <a:tbl>
              <a:tblPr/>
              <a:tblGrid>
                <a:gridCol w="1952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8325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2613024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  <a:gridCol w="1852613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유형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부적절한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(id12**)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소속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경기도교육청 경기고등학교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일시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상태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소유자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김이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(abc12**)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소유자 소속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 경기도교육청 경기고등학교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횟수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누적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6(10)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451867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ID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12345678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제목  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금연 상담 프로그램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.mp4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145585"/>
                  </a:ext>
                </a:extLst>
              </a:tr>
              <a:tr h="29496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분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초에 부적절한 영상이 노출됩니다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02064414"/>
                  </a:ext>
                </a:extLst>
              </a:tr>
            </a:tbl>
          </a:graphicData>
        </a:graphic>
      </p:graphicFrame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C28F506C-E978-3D48-ACF9-3E7B0B5A05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159947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</a:t>
                      </a:r>
                      <a:r>
                        <a:rPr lang="en-US" altLang="x-none" sz="800" dirty="0"/>
                        <a:t>16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신고 접수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신고 상세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처리 후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0C10586A-63BF-24E4-CFC1-0F108FE2DA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6675684"/>
              </p:ext>
            </p:extLst>
          </p:nvPr>
        </p:nvGraphicFramePr>
        <p:xfrm>
          <a:off x="9042400" y="1315767"/>
          <a:ext cx="3037052" cy="31029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신고 목록을 교육청 구분 없이 처리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80771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정책은 노출 정보 표기 정책 화면 참고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230375"/>
                  </a:ext>
                </a:extLst>
              </a:tr>
              <a:tr h="217281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이력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 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건에 대한 이력이 아닌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신고된 콘텐츠의 지난 신고 처리 이력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목록은 최신순으로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개까지 제공하며 초과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처리 상태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시스템 자동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해제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이용 기능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416224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1B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의견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처리 의견 작성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에서 작성한 내용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글자수 띄어쓰기 포함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자까지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상태가 접수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비활성화 해제인 경우 미 표기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(-)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285501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1C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처리자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처리한 사용자의 이름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아이디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누적으로 자동 비활성화 처리된 경우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누적으로 시스템 자동 처리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1D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 일시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처리한 일시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743271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73B5583C-E255-682B-8B4C-AFB371B91BDA}"/>
              </a:ext>
            </a:extLst>
          </p:cNvPr>
          <p:cNvSpPr txBox="1"/>
          <p:nvPr/>
        </p:nvSpPr>
        <p:spPr>
          <a:xfrm>
            <a:off x="1045320" y="93907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콘텐츠 </a:t>
            </a:r>
            <a:r>
              <a:rPr kumimoji="1" lang="ko-KR" altLang="en-US" sz="1000" b="1"/>
              <a:t>신고 접수</a:t>
            </a:r>
            <a:endParaRPr kumimoji="1" lang="x-none" altLang="en-US" sz="1000" b="1" dirty="0"/>
          </a:p>
        </p:txBody>
      </p:sp>
      <p:cxnSp>
        <p:nvCxnSpPr>
          <p:cNvPr id="30" name="직선 연결선[R] 94">
            <a:extLst>
              <a:ext uri="{FF2B5EF4-FFF2-40B4-BE49-F238E27FC236}">
                <a16:creationId xmlns:a16="http://schemas.microsoft.com/office/drawing/2014/main" id="{1E46713A-2D27-DA2E-9E72-AEC6C6880991}"/>
              </a:ext>
            </a:extLst>
          </p:cNvPr>
          <p:cNvCxnSpPr/>
          <p:nvPr/>
        </p:nvCxnSpPr>
        <p:spPr>
          <a:xfrm>
            <a:off x="399440" y="1247504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3579EE73-F802-490A-5709-16ED922C6058}"/>
              </a:ext>
            </a:extLst>
          </p:cNvPr>
          <p:cNvSpPr txBox="1"/>
          <p:nvPr/>
        </p:nvSpPr>
        <p:spPr>
          <a:xfrm>
            <a:off x="399440" y="1436304"/>
            <a:ext cx="4768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내용</a:t>
            </a:r>
            <a:endParaRPr kumimoji="1" lang="x-none" altLang="en-US" sz="800" b="1" dirty="0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A4D52BF3-9AFE-B6EA-42ED-AD657DB89D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7050262"/>
              </p:ext>
            </p:extLst>
          </p:nvPr>
        </p:nvGraphicFramePr>
        <p:xfrm>
          <a:off x="384174" y="3773180"/>
          <a:ext cx="8166713" cy="2017380"/>
        </p:xfrm>
        <a:graphic>
          <a:graphicData uri="http://schemas.openxmlformats.org/drawingml/2006/table">
            <a:tbl>
              <a:tblPr/>
              <a:tblGrid>
                <a:gridCol w="354966">
                  <a:extLst>
                    <a:ext uri="{9D8B030D-6E8A-4147-A177-3AD203B41FA5}">
                      <a16:colId xmlns:a16="http://schemas.microsoft.com/office/drawing/2014/main" val="3962699649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7976">
                  <a:extLst>
                    <a:ext uri="{9D8B030D-6E8A-4147-A177-3AD203B41FA5}">
                      <a16:colId xmlns:a16="http://schemas.microsoft.com/office/drawing/2014/main" val="2634547305"/>
                    </a:ext>
                  </a:extLst>
                </a:gridCol>
                <a:gridCol w="1955843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20088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번호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처리 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신고 처리 의견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신고 처리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누적으로 시스템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자동 처리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2024.09.12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반려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신고 내용에 비해 유해성이 높지 않은 것으로 보임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2024.09.11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8711414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누적으로 시스템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자동 처리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2024.09.10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4065472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반려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신고 내용에 비해 유해성이 높지 않은 것으로 보임</a:t>
                      </a:r>
                      <a:endParaRPr lang="en-US" altLang="ko-KR" sz="700" dirty="0"/>
                    </a:p>
                    <a:p>
                      <a:pPr algn="ctr" latinLnBrk="1"/>
                      <a:r>
                        <a:rPr lang="ko-KR" altLang="en-US" sz="700" dirty="0"/>
                        <a:t>글자수 </a:t>
                      </a:r>
                      <a:r>
                        <a:rPr lang="en-US" altLang="ko-KR" sz="700" dirty="0"/>
                        <a:t>30</a:t>
                      </a:r>
                      <a:r>
                        <a:rPr lang="ko-KR" altLang="en-US" sz="700" dirty="0"/>
                        <a:t>자가 영역 초과 시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줄까지 제공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2024.09.09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0248050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수용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신고가 누적 발생하여</a:t>
                      </a:r>
                      <a:r>
                        <a:rPr lang="en-US" altLang="ko-KR" sz="700" dirty="0"/>
                        <a:t>, </a:t>
                      </a:r>
                      <a:r>
                        <a:rPr lang="ko-KR" altLang="en-US" sz="700" dirty="0"/>
                        <a:t>판단 재고함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7229684"/>
                  </a:ext>
                </a:extLst>
              </a:tr>
            </a:tbl>
          </a:graphicData>
        </a:graphic>
      </p:graphicFrame>
      <p:sp>
        <p:nvSpPr>
          <p:cNvPr id="7" name="Google Shape;877;p22">
            <a:extLst>
              <a:ext uri="{FF2B5EF4-FFF2-40B4-BE49-F238E27FC236}">
                <a16:creationId xmlns:a16="http://schemas.microsoft.com/office/drawing/2014/main" id="{0EA7BC54-B14D-6037-15B4-B9AC17E3386B}"/>
              </a:ext>
            </a:extLst>
          </p:cNvPr>
          <p:cNvSpPr/>
          <p:nvPr/>
        </p:nvSpPr>
        <p:spPr>
          <a:xfrm>
            <a:off x="7475221" y="2412206"/>
            <a:ext cx="1111844" cy="219153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콘텐츠 뷰어로 미리보기</a:t>
            </a:r>
            <a:endParaRPr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5B756A-CBA7-F755-026D-B2838814736C}"/>
              </a:ext>
            </a:extLst>
          </p:cNvPr>
          <p:cNvSpPr txBox="1"/>
          <p:nvPr/>
        </p:nvSpPr>
        <p:spPr>
          <a:xfrm>
            <a:off x="399440" y="3560926"/>
            <a:ext cx="44773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처리 이력  </a:t>
            </a:r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 건에 대한 이력이 아닌</a:t>
            </a:r>
            <a:r>
              <a:rPr kumimoji="1" lang="en-US" altLang="ko-KR" sz="600" dirty="0">
                <a:solidFill>
                  <a:srgbClr val="FF0000"/>
                </a:solidFill>
              </a:rPr>
              <a:t>,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신고된 콘텐츠에 대한 모든 처리 이력입니다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800" dirty="0">
              <a:solidFill>
                <a:srgbClr val="FF0000"/>
              </a:solidFill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B8DBD4E0-5696-11BF-F84A-07661DEF2CBA}"/>
              </a:ext>
            </a:extLst>
          </p:cNvPr>
          <p:cNvSpPr/>
          <p:nvPr/>
        </p:nvSpPr>
        <p:spPr>
          <a:xfrm>
            <a:off x="318806" y="35009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9E83FFA2-D517-E7C7-7BFC-237A4C0C3DD8}"/>
              </a:ext>
            </a:extLst>
          </p:cNvPr>
          <p:cNvSpPr/>
          <p:nvPr/>
        </p:nvSpPr>
        <p:spPr>
          <a:xfrm>
            <a:off x="399440" y="901435"/>
            <a:ext cx="535537" cy="238016"/>
          </a:xfrm>
          <a:prstGeom prst="rect">
            <a:avLst/>
          </a:prstGeom>
          <a:solidFill>
            <a:srgbClr val="FFFFFF"/>
          </a:solidFill>
          <a:ln w="6350" cap="flat" cmpd="sng">
            <a:solidFill>
              <a:schemeClr val="bg1">
                <a:lumMod val="6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05FA5C34-521B-D1FD-396C-66BB94D3AC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9489838"/>
              </p:ext>
            </p:extLst>
          </p:nvPr>
        </p:nvGraphicFramePr>
        <p:xfrm>
          <a:off x="12194768" y="0"/>
          <a:ext cx="1887100" cy="13048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신고처리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이력 다수 발생 시 제공 화면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57402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 이력 목록 개수와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 의견 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95097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신고 처리 이력 목록 정렬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과거순 → 최신순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418086"/>
                  </a:ext>
                </a:extLst>
              </a:tr>
            </a:tbl>
          </a:graphicData>
        </a:graphic>
      </p:graphicFrame>
      <p:sp>
        <p:nvSpPr>
          <p:cNvPr id="15" name="타원 14">
            <a:extLst>
              <a:ext uri="{FF2B5EF4-FFF2-40B4-BE49-F238E27FC236}">
                <a16:creationId xmlns:a16="http://schemas.microsoft.com/office/drawing/2014/main" id="{254D3738-7953-775C-EB14-7F5358F4F0BF}"/>
              </a:ext>
            </a:extLst>
          </p:cNvPr>
          <p:cNvSpPr/>
          <p:nvPr/>
        </p:nvSpPr>
        <p:spPr>
          <a:xfrm>
            <a:off x="1168246" y="38865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90D72DC0-EE6C-36E0-2B30-2D1B79213E95}"/>
              </a:ext>
            </a:extLst>
          </p:cNvPr>
          <p:cNvSpPr/>
          <p:nvPr/>
        </p:nvSpPr>
        <p:spPr>
          <a:xfrm>
            <a:off x="3149601" y="38865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FBC4A5B0-9EC2-8CC9-49E4-E10BFCC3144F}"/>
              </a:ext>
            </a:extLst>
          </p:cNvPr>
          <p:cNvSpPr/>
          <p:nvPr/>
        </p:nvSpPr>
        <p:spPr>
          <a:xfrm>
            <a:off x="7116960" y="38865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08AAB2-1D8C-3EAC-83A7-AB37865DB7C0}"/>
              </a:ext>
            </a:extLst>
          </p:cNvPr>
          <p:cNvSpPr txBox="1"/>
          <p:nvPr/>
        </p:nvSpPr>
        <p:spPr>
          <a:xfrm>
            <a:off x="3149601" y="591691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1FD3192A-F4DE-0581-89F0-70EA0FF94F00}"/>
              </a:ext>
            </a:extLst>
          </p:cNvPr>
          <p:cNvSpPr/>
          <p:nvPr/>
        </p:nvSpPr>
        <p:spPr>
          <a:xfrm>
            <a:off x="5349570" y="38865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358572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5CED2A-A215-5C73-9361-506671CD1F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8CEE35E7-C539-7582-4C45-2D4ADC0B0760}"/>
              </a:ext>
            </a:extLst>
          </p:cNvPr>
          <p:cNvGraphicFramePr>
            <a:graphicFrameLocks noGrp="1"/>
          </p:cNvGraphicFramePr>
          <p:nvPr/>
        </p:nvGraphicFramePr>
        <p:xfrm>
          <a:off x="384175" y="1642983"/>
          <a:ext cx="8256588" cy="1698540"/>
        </p:xfrm>
        <a:graphic>
          <a:graphicData uri="http://schemas.openxmlformats.org/drawingml/2006/table">
            <a:tbl>
              <a:tblPr/>
              <a:tblGrid>
                <a:gridCol w="1952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38325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2613024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  <a:gridCol w="1852613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</a:tblGrid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유형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부적절한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(id12**)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신고자 소속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경기도교육청 경기고등학교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일시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상태  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콘텐츠 소유자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김이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(abc12**)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소유자 소속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 경기도교육청 경기고등학교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횟수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누적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6(10)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451867"/>
                  </a:ext>
                </a:extLst>
              </a:tr>
              <a:tr h="35303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</a:t>
                      </a: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ID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12345678</a:t>
                      </a: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콘텐츠 제목  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금연 상담 프로그램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.mp4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145585"/>
                  </a:ext>
                </a:extLst>
              </a:tr>
              <a:tr h="29496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분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초에 부적절한 영상이 노출됩니다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02064414"/>
                  </a:ext>
                </a:extLst>
              </a:tr>
            </a:tbl>
          </a:graphicData>
        </a:graphic>
      </p:graphicFrame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F41737C6-E511-E729-2727-8E89D0A81DEA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BO-K-CUS-0</a:t>
                      </a:r>
                      <a:r>
                        <a:rPr lang="en-US" altLang="x-none" sz="800" dirty="0"/>
                        <a:t>16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신고 접수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신고 상세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처리 후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2B9C2B23-67FA-F635-16D3-D3F3EE281E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9633970"/>
              </p:ext>
            </p:extLst>
          </p:nvPr>
        </p:nvGraphicFramePr>
        <p:xfrm>
          <a:off x="9042400" y="1315767"/>
          <a:ext cx="3037052" cy="1389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540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신고된 콘텐츠가 다른 관리자의 신고 수용 으로 인해 콘텐츠가 삭제된 경우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230375"/>
                  </a:ext>
                </a:extLst>
              </a:tr>
              <a:tr h="217281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다운로드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뷰어로 미리보기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미제공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삭제된 콘텐츠는 콘텐츠 뷰어 미리보기 불가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b="0" u="none" strike="noStrike" cap="none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이미 삭제된 콘텐츠입니다</a:t>
                      </a:r>
                      <a:r>
                        <a:rPr lang="en-US" altLang="ko-KR" sz="700" b="0" u="none" strike="noStrike" cap="none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미리보기를 제공할 수 없습니다</a:t>
                      </a:r>
                      <a:r>
                        <a:rPr lang="en-US" altLang="ko-KR" sz="700" b="0" u="none" strike="noStrike" cap="none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Alert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1A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처리자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처리한 사용자의 이름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아이디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누적으로 자동 비활성화 처리된 경우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신고 누적으로 시스템 자동 처리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”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다른 플랫폼 관리자가 신고 수용한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case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2416224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6C88B4BA-682C-1F35-76B8-52075F571664}"/>
              </a:ext>
            </a:extLst>
          </p:cNvPr>
          <p:cNvSpPr txBox="1"/>
          <p:nvPr/>
        </p:nvSpPr>
        <p:spPr>
          <a:xfrm>
            <a:off x="1045320" y="93907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콘텐츠 </a:t>
            </a:r>
            <a:r>
              <a:rPr kumimoji="1" lang="ko-KR" altLang="en-US" sz="1000" b="1"/>
              <a:t>신고 접수</a:t>
            </a:r>
            <a:endParaRPr kumimoji="1" lang="x-none" altLang="en-US" sz="1000" b="1" dirty="0"/>
          </a:p>
        </p:txBody>
      </p:sp>
      <p:cxnSp>
        <p:nvCxnSpPr>
          <p:cNvPr id="30" name="직선 연결선[R] 94">
            <a:extLst>
              <a:ext uri="{FF2B5EF4-FFF2-40B4-BE49-F238E27FC236}">
                <a16:creationId xmlns:a16="http://schemas.microsoft.com/office/drawing/2014/main" id="{87370CF5-F485-AEB1-6E40-3A709BE6ABCF}"/>
              </a:ext>
            </a:extLst>
          </p:cNvPr>
          <p:cNvCxnSpPr/>
          <p:nvPr/>
        </p:nvCxnSpPr>
        <p:spPr>
          <a:xfrm>
            <a:off x="399440" y="1247504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CEDA8C09-5A0F-BCCB-34F9-86E1F6FB146B}"/>
              </a:ext>
            </a:extLst>
          </p:cNvPr>
          <p:cNvSpPr txBox="1"/>
          <p:nvPr/>
        </p:nvSpPr>
        <p:spPr>
          <a:xfrm>
            <a:off x="399440" y="1436304"/>
            <a:ext cx="4768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내용</a:t>
            </a:r>
            <a:endParaRPr kumimoji="1" lang="x-none" altLang="en-US" sz="800" b="1" dirty="0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A6D3D094-E91C-13B1-6D43-C57AE481E4D0}"/>
              </a:ext>
            </a:extLst>
          </p:cNvPr>
          <p:cNvGraphicFramePr>
            <a:graphicFrameLocks noGrp="1"/>
          </p:cNvGraphicFramePr>
          <p:nvPr/>
        </p:nvGraphicFramePr>
        <p:xfrm>
          <a:off x="384174" y="3773180"/>
          <a:ext cx="8166713" cy="1008690"/>
        </p:xfrm>
        <a:graphic>
          <a:graphicData uri="http://schemas.openxmlformats.org/drawingml/2006/table">
            <a:tbl>
              <a:tblPr/>
              <a:tblGrid>
                <a:gridCol w="354966">
                  <a:extLst>
                    <a:ext uri="{9D8B030D-6E8A-4147-A177-3AD203B41FA5}">
                      <a16:colId xmlns:a16="http://schemas.microsoft.com/office/drawing/2014/main" val="3962699649"/>
                    </a:ext>
                  </a:extLst>
                </a:gridCol>
                <a:gridCol w="1767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7976">
                  <a:extLst>
                    <a:ext uri="{9D8B030D-6E8A-4147-A177-3AD203B41FA5}">
                      <a16:colId xmlns:a16="http://schemas.microsoft.com/office/drawing/2014/main" val="2634547305"/>
                    </a:ext>
                  </a:extLst>
                </a:gridCol>
                <a:gridCol w="1955843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20088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번호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처리 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신고 처리 의견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신고 처리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비활성화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신고 누적으로 시스템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자동 처리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2024.09.12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23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수용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/>
                        <a:t>신고가 누적 발생하여</a:t>
                      </a:r>
                      <a:r>
                        <a:rPr lang="en-US" altLang="ko-KR" sz="700" dirty="0"/>
                        <a:t>, </a:t>
                      </a:r>
                      <a:r>
                        <a:rPr lang="ko-KR" altLang="en-US" sz="700" dirty="0"/>
                        <a:t>판단 재고함</a:t>
                      </a:r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김첨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(id12**)</a:t>
                      </a:r>
                      <a:endParaRPr lang="ko-KR" altLang="en-US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2024.09.08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7229684"/>
                  </a:ext>
                </a:extLst>
              </a:tr>
            </a:tbl>
          </a:graphicData>
        </a:graphic>
      </p:graphicFrame>
      <p:sp>
        <p:nvSpPr>
          <p:cNvPr id="7" name="Google Shape;877;p22">
            <a:extLst>
              <a:ext uri="{FF2B5EF4-FFF2-40B4-BE49-F238E27FC236}">
                <a16:creationId xmlns:a16="http://schemas.microsoft.com/office/drawing/2014/main" id="{4BCF8DED-C15E-B6B5-97DA-37A33DF4D4B5}"/>
              </a:ext>
            </a:extLst>
          </p:cNvPr>
          <p:cNvSpPr/>
          <p:nvPr/>
        </p:nvSpPr>
        <p:spPr>
          <a:xfrm>
            <a:off x="7475221" y="2412206"/>
            <a:ext cx="1111844" cy="219153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콘텐츠 다운로로드</a:t>
            </a:r>
            <a:endParaRPr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22614BD-E680-906E-1B98-E753F18606B7}"/>
              </a:ext>
            </a:extLst>
          </p:cNvPr>
          <p:cNvSpPr txBox="1"/>
          <p:nvPr/>
        </p:nvSpPr>
        <p:spPr>
          <a:xfrm>
            <a:off x="399440" y="3560926"/>
            <a:ext cx="4477360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신고 처리 이력  </a:t>
            </a:r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 건에 대한 이력이 아닌</a:t>
            </a:r>
            <a:r>
              <a:rPr kumimoji="1" lang="en-US" altLang="ko-KR" sz="600" dirty="0">
                <a:solidFill>
                  <a:srgbClr val="FF0000"/>
                </a:solidFill>
              </a:rPr>
              <a:t>, </a:t>
            </a:r>
            <a:r>
              <a:rPr kumimoji="1" lang="ko-KR" altLang="en-US" sz="600" dirty="0">
                <a:solidFill>
                  <a:srgbClr val="FF0000"/>
                </a:solidFill>
              </a:rPr>
              <a:t>신고된 콘텐츠에 대한 모든 처리 이력입니다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800" dirty="0">
              <a:solidFill>
                <a:srgbClr val="FF0000"/>
              </a:solidFill>
            </a:endParaRPr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5E3C1E77-FC2C-2920-5D28-8CB320FF75C8}"/>
              </a:ext>
            </a:extLst>
          </p:cNvPr>
          <p:cNvSpPr/>
          <p:nvPr/>
        </p:nvSpPr>
        <p:spPr>
          <a:xfrm>
            <a:off x="399440" y="901435"/>
            <a:ext cx="535537" cy="238016"/>
          </a:xfrm>
          <a:prstGeom prst="rect">
            <a:avLst/>
          </a:prstGeom>
          <a:solidFill>
            <a:srgbClr val="FFFFFF"/>
          </a:solidFill>
          <a:ln w="6350" cap="flat" cmpd="sng">
            <a:solidFill>
              <a:schemeClr val="bg1">
                <a:lumMod val="6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C039EF2D-8976-8697-5AAC-564E90A9D1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4796762"/>
              </p:ext>
            </p:extLst>
          </p:nvPr>
        </p:nvGraphicFramePr>
        <p:xfrm>
          <a:off x="12194768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76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삭제된 콘텐츠 콘텐츠 뷰어 미제공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등록자가 신고된 콘텐츠를 삭제 불가</a:t>
                      </a:r>
                      <a:r>
                        <a:rPr lang="en-US" altLang="ko-KR" sz="6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‘</a:t>
                      </a:r>
                      <a:r>
                        <a:rPr lang="ko-KR" altLang="en-US" sz="6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r>
                        <a:rPr lang="en-US" altLang="ko-KR" sz="6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6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 제한</a:t>
                      </a:r>
                      <a:endParaRPr kumimoji="1" lang="en-US" altLang="ko-KR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1795368"/>
                  </a:ext>
                </a:extLst>
              </a:tr>
            </a:tbl>
          </a:graphicData>
        </a:graphic>
      </p:graphicFrame>
      <p:sp>
        <p:nvSpPr>
          <p:cNvPr id="13" name="타원 12">
            <a:extLst>
              <a:ext uri="{FF2B5EF4-FFF2-40B4-BE49-F238E27FC236}">
                <a16:creationId xmlns:a16="http://schemas.microsoft.com/office/drawing/2014/main" id="{65DDEB39-2157-19B1-39CE-0DE1DF35264D}"/>
              </a:ext>
            </a:extLst>
          </p:cNvPr>
          <p:cNvSpPr/>
          <p:nvPr/>
        </p:nvSpPr>
        <p:spPr>
          <a:xfrm>
            <a:off x="7403926" y="23707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17EF70E8-0B1D-8A30-1AA4-A78E70EA0F7D}"/>
              </a:ext>
            </a:extLst>
          </p:cNvPr>
          <p:cNvSpPr/>
          <p:nvPr/>
        </p:nvSpPr>
        <p:spPr>
          <a:xfrm>
            <a:off x="5263841" y="44401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4624576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제목 32">
            <a:extLst>
              <a:ext uri="{FF2B5EF4-FFF2-40B4-BE49-F238E27FC236}">
                <a16:creationId xmlns:a16="http://schemas.microsoft.com/office/drawing/2014/main" id="{9E94C45B-19C4-A965-3641-1A975B1E2F6D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/>
              <a:t>통계 관련 </a:t>
            </a:r>
            <a:r>
              <a:rPr lang="en-US" altLang="ko-KR" sz="800" dirty="0"/>
              <a:t>Date picker </a:t>
            </a:r>
            <a:r>
              <a:rPr lang="ko-KR" altLang="en-US" sz="800" dirty="0"/>
              <a:t>정의 </a:t>
            </a:r>
            <a:r>
              <a:rPr lang="en-US" altLang="ko-KR" sz="800" dirty="0"/>
              <a:t>(</a:t>
            </a:r>
            <a:r>
              <a:rPr lang="ko-KR" altLang="en-US" sz="800" dirty="0"/>
              <a:t>공통</a:t>
            </a:r>
            <a:r>
              <a:rPr lang="en-US" altLang="ko-KR" sz="800" dirty="0"/>
              <a:t>)</a:t>
            </a:r>
            <a:endParaRPr lang="ko-KR" altLang="en-US" sz="800" dirty="0"/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A6412838-4899-54D2-4AEC-5DBE33A22D8C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dirty="0"/>
              <a:t>COM-STAT-01</a:t>
            </a:r>
            <a:endParaRPr lang="ko-KR" altLang="en-US" sz="800" dirty="0"/>
          </a:p>
        </p:txBody>
      </p:sp>
      <p:sp>
        <p:nvSpPr>
          <p:cNvPr id="2" name="제목 32">
            <a:extLst>
              <a:ext uri="{FF2B5EF4-FFF2-40B4-BE49-F238E27FC236}">
                <a16:creationId xmlns:a16="http://schemas.microsoft.com/office/drawing/2014/main" id="{A5885FAA-55CF-B755-F726-15E6717A97B8}"/>
              </a:ext>
            </a:extLst>
          </p:cNvPr>
          <p:cNvSpPr txBox="1">
            <a:spLocks/>
          </p:cNvSpPr>
          <p:nvPr/>
        </p:nvSpPr>
        <p:spPr>
          <a:xfrm>
            <a:off x="9611833" y="118267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/>
              <a:t>공통 정의</a:t>
            </a:r>
          </a:p>
        </p:txBody>
      </p:sp>
      <p:graphicFrame>
        <p:nvGraphicFramePr>
          <p:cNvPr id="5" name="Google Shape;912;p23">
            <a:extLst>
              <a:ext uri="{FF2B5EF4-FFF2-40B4-BE49-F238E27FC236}">
                <a16:creationId xmlns:a16="http://schemas.microsoft.com/office/drawing/2014/main" id="{8F1E743C-60B9-BC80-0B25-1C07D2C54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7821200"/>
              </p:ext>
            </p:extLst>
          </p:nvPr>
        </p:nvGraphicFramePr>
        <p:xfrm>
          <a:off x="9042400" y="1315767"/>
          <a:ext cx="3037052" cy="380513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4737">
                <a:tc gridSpan="2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 </a:t>
                      </a: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대시보드 통계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, ‘</a:t>
                      </a: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통계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‘ </a:t>
                      </a: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하위 메뉴에 공통으로 적용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3384168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상태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선택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항시 활성화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날짜의 하루치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캘린더에서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선택 시 해당하는 날짜의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미래의 날짜 선택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4996995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날짜가 포함된 월요일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일요일 고정으로 선택하여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(ex.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&lt;3-1&gt;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2024.05.15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2024.05.13 ~ 2024.05.15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기간의 통계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캘린더에서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단위로 선택 가능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&lt;3-2&gt;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예시와 같이 하이라이트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97989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날짜가 포함된 현재 달에 해당하는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(ex.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2024.05.15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2024.05.01 ~ 2024.05.15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기간의 통계만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1~12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중 선택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미래의 월 선택 불가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달 선택 시 바로 위 정의와 같이 오늘까지의 통계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2010489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선택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시작일과 종료일을 선택하여 그 기간 동안의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날짜보다 미래 날짜는 선택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한번에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이상의 기간 선택 불가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일부터 익일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31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일부터 익일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0465251"/>
                  </a:ext>
                </a:extLst>
              </a:tr>
            </a:tbl>
          </a:graphicData>
        </a:graphic>
      </p:graphicFrame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355707B-46C8-B661-7362-EC5B2123E848}"/>
              </a:ext>
            </a:extLst>
          </p:cNvPr>
          <p:cNvGrpSpPr/>
          <p:nvPr/>
        </p:nvGrpSpPr>
        <p:grpSpPr>
          <a:xfrm>
            <a:off x="1133069" y="2242354"/>
            <a:ext cx="2366081" cy="1650885"/>
            <a:chOff x="4184519" y="214476"/>
            <a:chExt cx="2366081" cy="1650885"/>
          </a:xfrm>
        </p:grpSpPr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EBD2D53D-9B1A-B658-4E20-3E52739ECC02}"/>
                </a:ext>
              </a:extLst>
            </p:cNvPr>
            <p:cNvSpPr/>
            <p:nvPr/>
          </p:nvSpPr>
          <p:spPr>
            <a:xfrm>
              <a:off x="5286040" y="1008780"/>
              <a:ext cx="181931" cy="144909"/>
            </a:xfrm>
            <a:prstGeom prst="rect">
              <a:avLst/>
            </a:prstGeom>
            <a:solidFill>
              <a:schemeClr val="bg1">
                <a:lumMod val="6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42E17896-CF6D-482E-CFB5-7514F3E48E1B}"/>
                </a:ext>
              </a:extLst>
            </p:cNvPr>
            <p:cNvGrpSpPr/>
            <p:nvPr/>
          </p:nvGrpSpPr>
          <p:grpSpPr>
            <a:xfrm>
              <a:off x="4184519" y="214476"/>
              <a:ext cx="2366081" cy="1650885"/>
              <a:chOff x="-2408330" y="2015014"/>
              <a:chExt cx="2366081" cy="1650885"/>
            </a:xfrm>
          </p:grpSpPr>
          <p:sp>
            <p:nvSpPr>
              <p:cNvPr id="28" name="모서리가 둥근 직사각형 450">
                <a:extLst>
                  <a:ext uri="{FF2B5EF4-FFF2-40B4-BE49-F238E27FC236}">
                    <a16:creationId xmlns:a16="http://schemas.microsoft.com/office/drawing/2014/main" id="{C3860651-318C-778A-9C2B-2E0ADD35D43C}"/>
                  </a:ext>
                </a:extLst>
              </p:cNvPr>
              <p:cNvSpPr/>
              <p:nvPr/>
            </p:nvSpPr>
            <p:spPr bwMode="auto">
              <a:xfrm>
                <a:off x="-2408330" y="2015014"/>
                <a:ext cx="2366081" cy="1650885"/>
              </a:xfrm>
              <a:prstGeom prst="roundRect">
                <a:avLst>
                  <a:gd name="adj" fmla="val 0"/>
                </a:avLst>
              </a:prstGeom>
              <a:noFill/>
              <a:ln w="3175" algn="ctr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wrap="none" lIns="90000" tIns="46800" rIns="90000" bIns="46800" rtlCol="0" anchor="ctr">
                <a:noAutofit/>
              </a:bodyPr>
              <a:lstStyle/>
              <a:p>
                <a:pPr algn="ctr"/>
                <a:endParaRPr lang="en-US" altLang="ko-KR" sz="8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29" name="Month">
                <a:extLst>
                  <a:ext uri="{FF2B5EF4-FFF2-40B4-BE49-F238E27FC236}">
                    <a16:creationId xmlns:a16="http://schemas.microsoft.com/office/drawing/2014/main" id="{A8FE54D4-C799-AD46-59B6-39981B403837}"/>
                  </a:ext>
                </a:extLst>
              </p:cNvPr>
              <p:cNvSpPr txBox="1"/>
              <p:nvPr/>
            </p:nvSpPr>
            <p:spPr>
              <a:xfrm>
                <a:off x="-1554964" y="2131415"/>
                <a:ext cx="670312" cy="196977"/>
              </a:xfrm>
              <a:prstGeom prst="rect">
                <a:avLst/>
              </a:prstGeom>
              <a:noFill/>
            </p:spPr>
            <p:txBody>
              <a:bodyPr wrap="none" lIns="73152" tIns="36576" rIns="73152" bIns="36576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2024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년 </a:t>
                </a:r>
                <a:r>
                  <a:rPr lang="en-US" altLang="ko-KR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5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월</a:t>
                </a:r>
                <a:endParaRPr lang="en-US" sz="800" dirty="0">
                  <a:solidFill>
                    <a:srgbClr val="5F5F5F"/>
                  </a:solidFill>
                  <a:cs typeface="Segoe UI" panose="020B0502040204020203" pitchFamily="34" charset="0"/>
                </a:endParaRPr>
              </a:p>
            </p:txBody>
          </p:sp>
          <p:grpSp>
            <p:nvGrpSpPr>
              <p:cNvPr id="30" name="그룹 29">
                <a:extLst>
                  <a:ext uri="{FF2B5EF4-FFF2-40B4-BE49-F238E27FC236}">
                    <a16:creationId xmlns:a16="http://schemas.microsoft.com/office/drawing/2014/main" id="{BDF09EDE-1B4D-B381-8105-4A1F3B2D759E}"/>
                  </a:ext>
                </a:extLst>
              </p:cNvPr>
              <p:cNvGrpSpPr/>
              <p:nvPr/>
            </p:nvGrpSpPr>
            <p:grpSpPr>
              <a:xfrm>
                <a:off x="-2054688" y="2450186"/>
                <a:ext cx="1693007" cy="1049808"/>
                <a:chOff x="-2054688" y="2450186"/>
                <a:chExt cx="1693007" cy="1049808"/>
              </a:xfrm>
            </p:grpSpPr>
            <p:sp>
              <p:nvSpPr>
                <p:cNvPr id="34" name="Day">
                  <a:extLst>
                    <a:ext uri="{FF2B5EF4-FFF2-40B4-BE49-F238E27FC236}">
                      <a16:creationId xmlns:a16="http://schemas.microsoft.com/office/drawing/2014/main" id="{9064FC66-EDD3-4A25-3BAA-9843B15EFC8C}"/>
                    </a:ext>
                  </a:extLst>
                </p:cNvPr>
                <p:cNvSpPr txBox="1"/>
                <p:nvPr/>
              </p:nvSpPr>
              <p:spPr>
                <a:xfrm>
                  <a:off x="-44756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4</a:t>
                  </a:r>
                </a:p>
              </p:txBody>
            </p:sp>
            <p:sp>
              <p:nvSpPr>
                <p:cNvPr id="35" name="Day">
                  <a:extLst>
                    <a:ext uri="{FF2B5EF4-FFF2-40B4-BE49-F238E27FC236}">
                      <a16:creationId xmlns:a16="http://schemas.microsoft.com/office/drawing/2014/main" id="{B3B14B44-17E9-8025-477F-A4359A9D11ED}"/>
                    </a:ext>
                  </a:extLst>
                </p:cNvPr>
                <p:cNvSpPr txBox="1"/>
                <p:nvPr/>
              </p:nvSpPr>
              <p:spPr>
                <a:xfrm>
                  <a:off x="-475613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11</a:t>
                  </a:r>
                </a:p>
              </p:txBody>
            </p:sp>
            <p:sp>
              <p:nvSpPr>
                <p:cNvPr id="36" name="Day">
                  <a:extLst>
                    <a:ext uri="{FF2B5EF4-FFF2-40B4-BE49-F238E27FC236}">
                      <a16:creationId xmlns:a16="http://schemas.microsoft.com/office/drawing/2014/main" id="{A1E6E882-7309-A24E-628B-85B54DC6984C}"/>
                    </a:ext>
                  </a:extLst>
                </p:cNvPr>
                <p:cNvSpPr txBox="1"/>
                <p:nvPr/>
              </p:nvSpPr>
              <p:spPr>
                <a:xfrm>
                  <a:off x="-47561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18</a:t>
                  </a:r>
                </a:p>
              </p:txBody>
            </p:sp>
            <p:sp>
              <p:nvSpPr>
                <p:cNvPr id="37" name="Day">
                  <a:extLst>
                    <a:ext uri="{FF2B5EF4-FFF2-40B4-BE49-F238E27FC236}">
                      <a16:creationId xmlns:a16="http://schemas.microsoft.com/office/drawing/2014/main" id="{9176C9BE-D9A9-45CF-5C83-854EBA890D43}"/>
                    </a:ext>
                  </a:extLst>
                </p:cNvPr>
                <p:cNvSpPr txBox="1"/>
                <p:nvPr/>
              </p:nvSpPr>
              <p:spPr>
                <a:xfrm>
                  <a:off x="-47561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25</a:t>
                  </a:r>
                </a:p>
              </p:txBody>
            </p:sp>
            <p:sp>
              <p:nvSpPr>
                <p:cNvPr id="38" name="Day">
                  <a:extLst>
                    <a:ext uri="{FF2B5EF4-FFF2-40B4-BE49-F238E27FC236}">
                      <a16:creationId xmlns:a16="http://schemas.microsoft.com/office/drawing/2014/main" id="{2E207FC2-0CDA-A526-0DAF-6AC671BBE014}"/>
                    </a:ext>
                  </a:extLst>
                </p:cNvPr>
                <p:cNvSpPr txBox="1"/>
                <p:nvPr/>
              </p:nvSpPr>
              <p:spPr>
                <a:xfrm>
                  <a:off x="-2016640" y="281599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5</a:t>
                  </a:r>
                </a:p>
              </p:txBody>
            </p:sp>
            <p:sp>
              <p:nvSpPr>
                <p:cNvPr id="39" name="Day">
                  <a:extLst>
                    <a:ext uri="{FF2B5EF4-FFF2-40B4-BE49-F238E27FC236}">
                      <a16:creationId xmlns:a16="http://schemas.microsoft.com/office/drawing/2014/main" id="{78D4C292-E6CF-F098-6C6D-1083F3A00C38}"/>
                    </a:ext>
                  </a:extLst>
                </p:cNvPr>
                <p:cNvSpPr txBox="1"/>
                <p:nvPr/>
              </p:nvSpPr>
              <p:spPr>
                <a:xfrm>
                  <a:off x="-2044692" y="300295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12</a:t>
                  </a:r>
                </a:p>
              </p:txBody>
            </p:sp>
            <p:sp>
              <p:nvSpPr>
                <p:cNvPr id="40" name="Day">
                  <a:extLst>
                    <a:ext uri="{FF2B5EF4-FFF2-40B4-BE49-F238E27FC236}">
                      <a16:creationId xmlns:a16="http://schemas.microsoft.com/office/drawing/2014/main" id="{057E8A13-E91A-BD78-41B5-9AFE077A66B9}"/>
                    </a:ext>
                  </a:extLst>
                </p:cNvPr>
                <p:cNvSpPr txBox="1"/>
                <p:nvPr/>
              </p:nvSpPr>
              <p:spPr>
                <a:xfrm>
                  <a:off x="-2044693" y="3189920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19</a:t>
                  </a:r>
                </a:p>
              </p:txBody>
            </p:sp>
            <p:sp>
              <p:nvSpPr>
                <p:cNvPr id="41" name="Day">
                  <a:extLst>
                    <a:ext uri="{FF2B5EF4-FFF2-40B4-BE49-F238E27FC236}">
                      <a16:creationId xmlns:a16="http://schemas.microsoft.com/office/drawing/2014/main" id="{397891C3-B6E1-9879-7BE6-0EDCB139D2CB}"/>
                    </a:ext>
                  </a:extLst>
                </p:cNvPr>
                <p:cNvSpPr txBox="1"/>
                <p:nvPr/>
              </p:nvSpPr>
              <p:spPr>
                <a:xfrm>
                  <a:off x="-2044692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26</a:t>
                  </a:r>
                </a:p>
              </p:txBody>
            </p:sp>
            <p:sp>
              <p:nvSpPr>
                <p:cNvPr id="42" name="Day">
                  <a:extLst>
                    <a:ext uri="{FF2B5EF4-FFF2-40B4-BE49-F238E27FC236}">
                      <a16:creationId xmlns:a16="http://schemas.microsoft.com/office/drawing/2014/main" id="{4605EDA7-AD5D-A294-1DC7-510224D80444}"/>
                    </a:ext>
                  </a:extLst>
                </p:cNvPr>
                <p:cNvSpPr txBox="1"/>
                <p:nvPr/>
              </p:nvSpPr>
              <p:spPr>
                <a:xfrm>
                  <a:off x="-177478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6</a:t>
                  </a:r>
                </a:p>
              </p:txBody>
            </p:sp>
            <p:sp>
              <p:nvSpPr>
                <p:cNvPr id="43" name="Day">
                  <a:extLst>
                    <a:ext uri="{FF2B5EF4-FFF2-40B4-BE49-F238E27FC236}">
                      <a16:creationId xmlns:a16="http://schemas.microsoft.com/office/drawing/2014/main" id="{25A48092-69AE-3E23-0E67-E62225421CCD}"/>
                    </a:ext>
                  </a:extLst>
                </p:cNvPr>
                <p:cNvSpPr txBox="1"/>
                <p:nvPr/>
              </p:nvSpPr>
              <p:spPr>
                <a:xfrm>
                  <a:off x="-180283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13</a:t>
                  </a:r>
                </a:p>
              </p:txBody>
            </p:sp>
            <p:sp>
              <p:nvSpPr>
                <p:cNvPr id="45" name="Day">
                  <a:extLst>
                    <a:ext uri="{FF2B5EF4-FFF2-40B4-BE49-F238E27FC236}">
                      <a16:creationId xmlns:a16="http://schemas.microsoft.com/office/drawing/2014/main" id="{E500CB01-DEFD-317E-66EB-95B5AD189CE2}"/>
                    </a:ext>
                  </a:extLst>
                </p:cNvPr>
                <p:cNvSpPr txBox="1"/>
                <p:nvPr/>
              </p:nvSpPr>
              <p:spPr>
                <a:xfrm>
                  <a:off x="-180283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20</a:t>
                  </a:r>
                </a:p>
              </p:txBody>
            </p:sp>
            <p:sp>
              <p:nvSpPr>
                <p:cNvPr id="46" name="Day">
                  <a:extLst>
                    <a:ext uri="{FF2B5EF4-FFF2-40B4-BE49-F238E27FC236}">
                      <a16:creationId xmlns:a16="http://schemas.microsoft.com/office/drawing/2014/main" id="{6750AA2C-6921-D170-6CFA-ABDCD0A5DAD8}"/>
                    </a:ext>
                  </a:extLst>
                </p:cNvPr>
                <p:cNvSpPr txBox="1"/>
                <p:nvPr/>
              </p:nvSpPr>
              <p:spPr>
                <a:xfrm>
                  <a:off x="-180283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27</a:t>
                  </a:r>
                </a:p>
              </p:txBody>
            </p:sp>
            <p:sp>
              <p:nvSpPr>
                <p:cNvPr id="47" name="Day">
                  <a:extLst>
                    <a:ext uri="{FF2B5EF4-FFF2-40B4-BE49-F238E27FC236}">
                      <a16:creationId xmlns:a16="http://schemas.microsoft.com/office/drawing/2014/main" id="{9180380E-BF53-C6AC-D248-58F41C5DCFD5}"/>
                    </a:ext>
                  </a:extLst>
                </p:cNvPr>
                <p:cNvSpPr txBox="1"/>
                <p:nvPr/>
              </p:nvSpPr>
              <p:spPr>
                <a:xfrm>
                  <a:off x="-150934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7</a:t>
                  </a:r>
                </a:p>
              </p:txBody>
            </p:sp>
            <p:sp>
              <p:nvSpPr>
                <p:cNvPr id="48" name="Day">
                  <a:extLst>
                    <a:ext uri="{FF2B5EF4-FFF2-40B4-BE49-F238E27FC236}">
                      <a16:creationId xmlns:a16="http://schemas.microsoft.com/office/drawing/2014/main" id="{01741344-A620-0291-54DD-D21F0C902470}"/>
                    </a:ext>
                  </a:extLst>
                </p:cNvPr>
                <p:cNvSpPr txBox="1"/>
                <p:nvPr/>
              </p:nvSpPr>
              <p:spPr>
                <a:xfrm>
                  <a:off x="-153739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14</a:t>
                  </a:r>
                </a:p>
              </p:txBody>
            </p:sp>
            <p:sp>
              <p:nvSpPr>
                <p:cNvPr id="49" name="Day">
                  <a:extLst>
                    <a:ext uri="{FF2B5EF4-FFF2-40B4-BE49-F238E27FC236}">
                      <a16:creationId xmlns:a16="http://schemas.microsoft.com/office/drawing/2014/main" id="{261DC7CB-739C-D4E7-4D06-3D61802E3A11}"/>
                    </a:ext>
                  </a:extLst>
                </p:cNvPr>
                <p:cNvSpPr txBox="1"/>
                <p:nvPr/>
              </p:nvSpPr>
              <p:spPr>
                <a:xfrm>
                  <a:off x="-153739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21</a:t>
                  </a:r>
                </a:p>
              </p:txBody>
            </p:sp>
            <p:sp>
              <p:nvSpPr>
                <p:cNvPr id="50" name="Day">
                  <a:extLst>
                    <a:ext uri="{FF2B5EF4-FFF2-40B4-BE49-F238E27FC236}">
                      <a16:creationId xmlns:a16="http://schemas.microsoft.com/office/drawing/2014/main" id="{39305890-83F2-CE23-CA13-63A9FB85866E}"/>
                    </a:ext>
                  </a:extLst>
                </p:cNvPr>
                <p:cNvSpPr txBox="1"/>
                <p:nvPr/>
              </p:nvSpPr>
              <p:spPr>
                <a:xfrm>
                  <a:off x="-1537393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28</a:t>
                  </a:r>
                </a:p>
              </p:txBody>
            </p:sp>
            <p:sp>
              <p:nvSpPr>
                <p:cNvPr id="51" name="Day">
                  <a:extLst>
                    <a:ext uri="{FF2B5EF4-FFF2-40B4-BE49-F238E27FC236}">
                      <a16:creationId xmlns:a16="http://schemas.microsoft.com/office/drawing/2014/main" id="{4192B457-C359-366C-842B-F1F44255382E}"/>
                    </a:ext>
                  </a:extLst>
                </p:cNvPr>
                <p:cNvSpPr txBox="1"/>
                <p:nvPr/>
              </p:nvSpPr>
              <p:spPr>
                <a:xfrm>
                  <a:off x="-124389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</a:t>
                  </a:r>
                </a:p>
              </p:txBody>
            </p:sp>
            <p:sp>
              <p:nvSpPr>
                <p:cNvPr id="52" name="Day">
                  <a:extLst>
                    <a:ext uri="{FF2B5EF4-FFF2-40B4-BE49-F238E27FC236}">
                      <a16:creationId xmlns:a16="http://schemas.microsoft.com/office/drawing/2014/main" id="{2849A38B-5995-40C9-C6AD-5E95AD8A3D36}"/>
                    </a:ext>
                  </a:extLst>
                </p:cNvPr>
                <p:cNvSpPr txBox="1"/>
                <p:nvPr/>
              </p:nvSpPr>
              <p:spPr>
                <a:xfrm>
                  <a:off x="-124389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8</a:t>
                  </a:r>
                </a:p>
              </p:txBody>
            </p:sp>
            <p:sp>
              <p:nvSpPr>
                <p:cNvPr id="53" name="Day">
                  <a:extLst>
                    <a:ext uri="{FF2B5EF4-FFF2-40B4-BE49-F238E27FC236}">
                      <a16:creationId xmlns:a16="http://schemas.microsoft.com/office/drawing/2014/main" id="{2B2388CD-4E65-164B-2C2B-492E52C22B92}"/>
                    </a:ext>
                  </a:extLst>
                </p:cNvPr>
                <p:cNvSpPr txBox="1"/>
                <p:nvPr/>
              </p:nvSpPr>
              <p:spPr>
                <a:xfrm>
                  <a:off x="-127194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15</a:t>
                  </a:r>
                </a:p>
              </p:txBody>
            </p:sp>
            <p:sp>
              <p:nvSpPr>
                <p:cNvPr id="54" name="Day">
                  <a:extLst>
                    <a:ext uri="{FF2B5EF4-FFF2-40B4-BE49-F238E27FC236}">
                      <a16:creationId xmlns:a16="http://schemas.microsoft.com/office/drawing/2014/main" id="{556677D6-7225-8595-1DDD-74931B6412A8}"/>
                    </a:ext>
                  </a:extLst>
                </p:cNvPr>
                <p:cNvSpPr txBox="1"/>
                <p:nvPr/>
              </p:nvSpPr>
              <p:spPr>
                <a:xfrm>
                  <a:off x="-127194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22</a:t>
                  </a:r>
                </a:p>
              </p:txBody>
            </p:sp>
            <p:sp>
              <p:nvSpPr>
                <p:cNvPr id="55" name="Day">
                  <a:extLst>
                    <a:ext uri="{FF2B5EF4-FFF2-40B4-BE49-F238E27FC236}">
                      <a16:creationId xmlns:a16="http://schemas.microsoft.com/office/drawing/2014/main" id="{5CFC23EF-48C8-8975-7DCB-B06FFE8286A3}"/>
                    </a:ext>
                  </a:extLst>
                </p:cNvPr>
                <p:cNvSpPr txBox="1"/>
                <p:nvPr/>
              </p:nvSpPr>
              <p:spPr>
                <a:xfrm>
                  <a:off x="-127194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29</a:t>
                  </a:r>
                </a:p>
              </p:txBody>
            </p:sp>
            <p:sp>
              <p:nvSpPr>
                <p:cNvPr id="56" name="Day">
                  <a:extLst>
                    <a:ext uri="{FF2B5EF4-FFF2-40B4-BE49-F238E27FC236}">
                      <a16:creationId xmlns:a16="http://schemas.microsoft.com/office/drawing/2014/main" id="{CB00EBDA-8E59-6AF3-E4E1-574FBB5F097A}"/>
                    </a:ext>
                  </a:extLst>
                </p:cNvPr>
                <p:cNvSpPr txBox="1"/>
                <p:nvPr/>
              </p:nvSpPr>
              <p:spPr>
                <a:xfrm>
                  <a:off x="-97845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57" name="Day">
                  <a:extLst>
                    <a:ext uri="{FF2B5EF4-FFF2-40B4-BE49-F238E27FC236}">
                      <a16:creationId xmlns:a16="http://schemas.microsoft.com/office/drawing/2014/main" id="{CBD03FC9-2135-E582-60A5-BEA0FBD49053}"/>
                    </a:ext>
                  </a:extLst>
                </p:cNvPr>
                <p:cNvSpPr txBox="1"/>
                <p:nvPr/>
              </p:nvSpPr>
              <p:spPr>
                <a:xfrm>
                  <a:off x="-97845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9</a:t>
                  </a:r>
                </a:p>
              </p:txBody>
            </p:sp>
            <p:sp>
              <p:nvSpPr>
                <p:cNvPr id="58" name="Day">
                  <a:extLst>
                    <a:ext uri="{FF2B5EF4-FFF2-40B4-BE49-F238E27FC236}">
                      <a16:creationId xmlns:a16="http://schemas.microsoft.com/office/drawing/2014/main" id="{1AD4C5E1-BF9F-CC63-2630-33AEC281C158}"/>
                    </a:ext>
                  </a:extLst>
                </p:cNvPr>
                <p:cNvSpPr txBox="1"/>
                <p:nvPr/>
              </p:nvSpPr>
              <p:spPr>
                <a:xfrm>
                  <a:off x="-100650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16</a:t>
                  </a:r>
                </a:p>
              </p:txBody>
            </p:sp>
            <p:sp>
              <p:nvSpPr>
                <p:cNvPr id="61" name="Day">
                  <a:extLst>
                    <a:ext uri="{FF2B5EF4-FFF2-40B4-BE49-F238E27FC236}">
                      <a16:creationId xmlns:a16="http://schemas.microsoft.com/office/drawing/2014/main" id="{5A784B89-FB4C-894C-42D3-A5B024F0421E}"/>
                    </a:ext>
                  </a:extLst>
                </p:cNvPr>
                <p:cNvSpPr txBox="1"/>
                <p:nvPr/>
              </p:nvSpPr>
              <p:spPr>
                <a:xfrm>
                  <a:off x="-100650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23</a:t>
                  </a:r>
                </a:p>
              </p:txBody>
            </p:sp>
            <p:sp>
              <p:nvSpPr>
                <p:cNvPr id="63" name="Day">
                  <a:extLst>
                    <a:ext uri="{FF2B5EF4-FFF2-40B4-BE49-F238E27FC236}">
                      <a16:creationId xmlns:a16="http://schemas.microsoft.com/office/drawing/2014/main" id="{5AD263DB-D1CC-29D1-0E1C-58B2E2B2A6C7}"/>
                    </a:ext>
                  </a:extLst>
                </p:cNvPr>
                <p:cNvSpPr txBox="1"/>
                <p:nvPr/>
              </p:nvSpPr>
              <p:spPr>
                <a:xfrm>
                  <a:off x="-71300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</a:t>
                  </a:r>
                </a:p>
              </p:txBody>
            </p:sp>
            <p:sp>
              <p:nvSpPr>
                <p:cNvPr id="64" name="Day">
                  <a:extLst>
                    <a:ext uri="{FF2B5EF4-FFF2-40B4-BE49-F238E27FC236}">
                      <a16:creationId xmlns:a16="http://schemas.microsoft.com/office/drawing/2014/main" id="{CFA884C5-DCB5-8B80-925F-06B7FCA32F4E}"/>
                    </a:ext>
                  </a:extLst>
                </p:cNvPr>
                <p:cNvSpPr txBox="1"/>
                <p:nvPr/>
              </p:nvSpPr>
              <p:spPr>
                <a:xfrm>
                  <a:off x="-741058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10</a:t>
                  </a:r>
                </a:p>
              </p:txBody>
            </p:sp>
            <p:sp>
              <p:nvSpPr>
                <p:cNvPr id="65" name="Day">
                  <a:extLst>
                    <a:ext uri="{FF2B5EF4-FFF2-40B4-BE49-F238E27FC236}">
                      <a16:creationId xmlns:a16="http://schemas.microsoft.com/office/drawing/2014/main" id="{92AE5295-F5C3-C191-4D72-5A4073C5801A}"/>
                    </a:ext>
                  </a:extLst>
                </p:cNvPr>
                <p:cNvSpPr txBox="1"/>
                <p:nvPr/>
              </p:nvSpPr>
              <p:spPr>
                <a:xfrm>
                  <a:off x="-74105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17</a:t>
                  </a:r>
                </a:p>
              </p:txBody>
            </p:sp>
            <p:sp>
              <p:nvSpPr>
                <p:cNvPr id="66" name="Day">
                  <a:extLst>
                    <a:ext uri="{FF2B5EF4-FFF2-40B4-BE49-F238E27FC236}">
                      <a16:creationId xmlns:a16="http://schemas.microsoft.com/office/drawing/2014/main" id="{0F2D68D8-7548-3C75-34F9-209A396F676A}"/>
                    </a:ext>
                  </a:extLst>
                </p:cNvPr>
                <p:cNvSpPr txBox="1"/>
                <p:nvPr/>
              </p:nvSpPr>
              <p:spPr>
                <a:xfrm>
                  <a:off x="-74105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24</a:t>
                  </a:r>
                </a:p>
              </p:txBody>
            </p:sp>
            <p:grpSp>
              <p:nvGrpSpPr>
                <p:cNvPr id="67" name="Weekdays">
                  <a:extLst>
                    <a:ext uri="{FF2B5EF4-FFF2-40B4-BE49-F238E27FC236}">
                      <a16:creationId xmlns:a16="http://schemas.microsoft.com/office/drawing/2014/main" id="{8C0E789F-BDC7-3CE6-65C5-E0BD1ADA0B5D}"/>
                    </a:ext>
                  </a:extLst>
                </p:cNvPr>
                <p:cNvGrpSpPr/>
                <p:nvPr/>
              </p:nvGrpSpPr>
              <p:grpSpPr>
                <a:xfrm>
                  <a:off x="-2054688" y="2450186"/>
                  <a:ext cx="1693007" cy="123111"/>
                  <a:chOff x="777423" y="2380599"/>
                  <a:chExt cx="1693007" cy="136407"/>
                </a:xfrm>
              </p:grpSpPr>
              <p:sp>
                <p:nvSpPr>
                  <p:cNvPr id="68" name="Monday">
                    <a:extLst>
                      <a:ext uri="{FF2B5EF4-FFF2-40B4-BE49-F238E27FC236}">
                        <a16:creationId xmlns:a16="http://schemas.microsoft.com/office/drawing/2014/main" id="{66BDBE09-397A-5655-FB4A-37B682DA32B1}"/>
                      </a:ext>
                    </a:extLst>
                  </p:cNvPr>
                  <p:cNvSpPr txBox="1"/>
                  <p:nvPr/>
                </p:nvSpPr>
                <p:spPr>
                  <a:xfrm>
                    <a:off x="777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일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69" name="Tuesday">
                    <a:extLst>
                      <a:ext uri="{FF2B5EF4-FFF2-40B4-BE49-F238E27FC236}">
                        <a16:creationId xmlns:a16="http://schemas.microsoft.com/office/drawing/2014/main" id="{5842CAF0-8F5C-4B49-EA53-CFC856223504}"/>
                      </a:ext>
                    </a:extLst>
                  </p:cNvPr>
                  <p:cNvSpPr txBox="1"/>
                  <p:nvPr/>
                </p:nvSpPr>
                <p:spPr>
                  <a:xfrm>
                    <a:off x="1042867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70" name="Wednesday">
                    <a:extLst>
                      <a:ext uri="{FF2B5EF4-FFF2-40B4-BE49-F238E27FC236}">
                        <a16:creationId xmlns:a16="http://schemas.microsoft.com/office/drawing/2014/main" id="{84CE2D51-1396-49DD-39B3-4B7F75B7CF85}"/>
                      </a:ext>
                    </a:extLst>
                  </p:cNvPr>
                  <p:cNvSpPr txBox="1"/>
                  <p:nvPr/>
                </p:nvSpPr>
                <p:spPr>
                  <a:xfrm>
                    <a:off x="1304092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71" name="Thursday">
                    <a:extLst>
                      <a:ext uri="{FF2B5EF4-FFF2-40B4-BE49-F238E27FC236}">
                        <a16:creationId xmlns:a16="http://schemas.microsoft.com/office/drawing/2014/main" id="{8B7AF29E-AC94-47BD-275B-036290B5D37E}"/>
                      </a:ext>
                    </a:extLst>
                  </p:cNvPr>
                  <p:cNvSpPr txBox="1"/>
                  <p:nvPr/>
                </p:nvSpPr>
                <p:spPr>
                  <a:xfrm>
                    <a:off x="1578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수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72" name="Friday">
                    <a:extLst>
                      <a:ext uri="{FF2B5EF4-FFF2-40B4-BE49-F238E27FC236}">
                        <a16:creationId xmlns:a16="http://schemas.microsoft.com/office/drawing/2014/main" id="{0A77D846-D67B-4ADB-AF75-C4B0DFD154BB}"/>
                      </a:ext>
                    </a:extLst>
                  </p:cNvPr>
                  <p:cNvSpPr txBox="1"/>
                  <p:nvPr/>
                </p:nvSpPr>
                <p:spPr>
                  <a:xfrm>
                    <a:off x="1839649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목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73" name="Saturday">
                    <a:extLst>
                      <a:ext uri="{FF2B5EF4-FFF2-40B4-BE49-F238E27FC236}">
                        <a16:creationId xmlns:a16="http://schemas.microsoft.com/office/drawing/2014/main" id="{B68B5081-5955-99E0-CFEA-2A56040EBC9B}"/>
                      </a:ext>
                    </a:extLst>
                  </p:cNvPr>
                  <p:cNvSpPr txBox="1"/>
                  <p:nvPr/>
                </p:nvSpPr>
                <p:spPr>
                  <a:xfrm>
                    <a:off x="210087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금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74" name="Sunday">
                    <a:extLst>
                      <a:ext uri="{FF2B5EF4-FFF2-40B4-BE49-F238E27FC236}">
                        <a16:creationId xmlns:a16="http://schemas.microsoft.com/office/drawing/2014/main" id="{70F2888B-8F13-FAB6-61EB-6899B394DED8}"/>
                      </a:ext>
                    </a:extLst>
                  </p:cNvPr>
                  <p:cNvSpPr txBox="1"/>
                  <p:nvPr/>
                </p:nvSpPr>
                <p:spPr>
                  <a:xfrm>
                    <a:off x="2367838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토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</p:grpSp>
            <p:sp>
              <p:nvSpPr>
                <p:cNvPr id="75" name="Day">
                  <a:extLst>
                    <a:ext uri="{FF2B5EF4-FFF2-40B4-BE49-F238E27FC236}">
                      <a16:creationId xmlns:a16="http://schemas.microsoft.com/office/drawing/2014/main" id="{1A6EFD71-4CBD-3921-1AA1-46ACF9ABB335}"/>
                    </a:ext>
                  </a:extLst>
                </p:cNvPr>
                <p:cNvSpPr txBox="1"/>
                <p:nvPr/>
              </p:nvSpPr>
              <p:spPr>
                <a:xfrm>
                  <a:off x="-1004502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30</a:t>
                  </a:r>
                </a:p>
              </p:txBody>
            </p:sp>
            <p:sp>
              <p:nvSpPr>
                <p:cNvPr id="76" name="Day">
                  <a:extLst>
                    <a:ext uri="{FF2B5EF4-FFF2-40B4-BE49-F238E27FC236}">
                      <a16:creationId xmlns:a16="http://schemas.microsoft.com/office/drawing/2014/main" id="{B45398E8-8616-977C-D672-38E66C2F5353}"/>
                    </a:ext>
                  </a:extLst>
                </p:cNvPr>
                <p:cNvSpPr txBox="1"/>
                <p:nvPr/>
              </p:nvSpPr>
              <p:spPr>
                <a:xfrm>
                  <a:off x="-746231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31</a:t>
                  </a:r>
                </a:p>
              </p:txBody>
            </p:sp>
          </p:grpSp>
          <p:grpSp>
            <p:nvGrpSpPr>
              <p:cNvPr id="31" name="Navigation Arrows">
                <a:extLst>
                  <a:ext uri="{FF2B5EF4-FFF2-40B4-BE49-F238E27FC236}">
                    <a16:creationId xmlns:a16="http://schemas.microsoft.com/office/drawing/2014/main" id="{B1DB888A-84ED-EC1A-4EBB-36CB759EF6D4}"/>
                  </a:ext>
                </a:extLst>
              </p:cNvPr>
              <p:cNvGrpSpPr/>
              <p:nvPr/>
            </p:nvGrpSpPr>
            <p:grpSpPr>
              <a:xfrm>
                <a:off x="-1716646" y="2195418"/>
                <a:ext cx="993676" cy="57771"/>
                <a:chOff x="1107205" y="2160592"/>
                <a:chExt cx="993676" cy="64010"/>
              </a:xfrm>
            </p:grpSpPr>
            <p:sp>
              <p:nvSpPr>
                <p:cNvPr id="32" name="Arrow Left">
                  <a:extLst>
                    <a:ext uri="{FF2B5EF4-FFF2-40B4-BE49-F238E27FC236}">
                      <a16:creationId xmlns:a16="http://schemas.microsoft.com/office/drawing/2014/main" id="{4728F909-3311-AD17-E27F-097218EC08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 flipH="1">
                  <a:off x="1093290" y="2174507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33" name="Arrow Right">
                  <a:extLst>
                    <a:ext uri="{FF2B5EF4-FFF2-40B4-BE49-F238E27FC236}">
                      <a16:creationId xmlns:a16="http://schemas.microsoft.com/office/drawing/2014/main" id="{475788B9-75FD-0C40-72EE-41923897E5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6200000" flipH="1">
                  <a:off x="2050789" y="2174509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</p:grpSp>
        </p:grpSp>
      </p:grpSp>
      <p:sp>
        <p:nvSpPr>
          <p:cNvPr id="127" name="모서리가 둥근 직사각형 450">
            <a:extLst>
              <a:ext uri="{FF2B5EF4-FFF2-40B4-BE49-F238E27FC236}">
                <a16:creationId xmlns:a16="http://schemas.microsoft.com/office/drawing/2014/main" id="{B1BCBFEC-A6B2-4BEC-7097-DB72B27F18CD}"/>
              </a:ext>
            </a:extLst>
          </p:cNvPr>
          <p:cNvSpPr/>
          <p:nvPr/>
        </p:nvSpPr>
        <p:spPr bwMode="auto">
          <a:xfrm>
            <a:off x="1125812" y="4817152"/>
            <a:ext cx="2366081" cy="1650885"/>
          </a:xfrm>
          <a:prstGeom prst="roundRect">
            <a:avLst>
              <a:gd name="adj" fmla="val 0"/>
            </a:avLst>
          </a:prstGeom>
          <a:noFill/>
          <a:ln w="3175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lIns="90000" tIns="46800" rIns="90000" bIns="46800" rtlCol="0" anchor="ctr">
            <a:noAutofit/>
          </a:bodyPr>
          <a:lstStyle/>
          <a:p>
            <a:pPr algn="ctr"/>
            <a:endParaRPr lang="en-US" altLang="ko-KR" sz="800" dirty="0">
              <a:solidFill>
                <a:prstClr val="black">
                  <a:lumMod val="85000"/>
                  <a:lumOff val="15000"/>
                </a:prstClr>
              </a:solidFill>
              <a:latin typeface="+mn-ea"/>
              <a:ea typeface="+mn-ea"/>
            </a:endParaRPr>
          </a:p>
        </p:txBody>
      </p:sp>
      <p:sp>
        <p:nvSpPr>
          <p:cNvPr id="128" name="Month">
            <a:extLst>
              <a:ext uri="{FF2B5EF4-FFF2-40B4-BE49-F238E27FC236}">
                <a16:creationId xmlns:a16="http://schemas.microsoft.com/office/drawing/2014/main" id="{565964D2-5395-797F-39FC-A1113E6B69FE}"/>
              </a:ext>
            </a:extLst>
          </p:cNvPr>
          <p:cNvSpPr txBox="1"/>
          <p:nvPr/>
        </p:nvSpPr>
        <p:spPr>
          <a:xfrm>
            <a:off x="1979178" y="4933553"/>
            <a:ext cx="670312" cy="196977"/>
          </a:xfrm>
          <a:prstGeom prst="rect">
            <a:avLst/>
          </a:prstGeom>
          <a:noFill/>
        </p:spPr>
        <p:txBody>
          <a:bodyPr wrap="none" lIns="73152" tIns="36576" rIns="73152" bIns="36576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 dirty="0">
                <a:solidFill>
                  <a:srgbClr val="5F5F5F"/>
                </a:solidFill>
                <a:cs typeface="Segoe UI" panose="020B0502040204020203" pitchFamily="34" charset="0"/>
              </a:rPr>
              <a:t>2024</a:t>
            </a:r>
            <a:r>
              <a:rPr lang="ko-KR" altLang="en-US" sz="800" dirty="0">
                <a:solidFill>
                  <a:srgbClr val="5F5F5F"/>
                </a:solidFill>
                <a:cs typeface="Segoe UI" panose="020B0502040204020203" pitchFamily="34" charset="0"/>
              </a:rPr>
              <a:t>년 </a:t>
            </a:r>
            <a:r>
              <a:rPr lang="en-US" altLang="ko-KR" sz="800" dirty="0">
                <a:solidFill>
                  <a:srgbClr val="5F5F5F"/>
                </a:solidFill>
                <a:cs typeface="Segoe UI" panose="020B0502040204020203" pitchFamily="34" charset="0"/>
              </a:rPr>
              <a:t>5</a:t>
            </a:r>
            <a:r>
              <a:rPr lang="ko-KR" altLang="en-US" sz="800" dirty="0">
                <a:solidFill>
                  <a:srgbClr val="5F5F5F"/>
                </a:solidFill>
                <a:cs typeface="Segoe UI" panose="020B0502040204020203" pitchFamily="34" charset="0"/>
              </a:rPr>
              <a:t>월</a:t>
            </a:r>
            <a:endParaRPr lang="en-US" sz="800" dirty="0">
              <a:solidFill>
                <a:srgbClr val="5F5F5F"/>
              </a:solidFill>
              <a:cs typeface="Segoe UI" panose="020B0502040204020203" pitchFamily="34" charset="0"/>
            </a:endParaRPr>
          </a:p>
        </p:txBody>
      </p:sp>
      <p:grpSp>
        <p:nvGrpSpPr>
          <p:cNvPr id="130" name="Navigation Arrows">
            <a:extLst>
              <a:ext uri="{FF2B5EF4-FFF2-40B4-BE49-F238E27FC236}">
                <a16:creationId xmlns:a16="http://schemas.microsoft.com/office/drawing/2014/main" id="{27BD0244-42B7-AC34-12F4-6204472DE1A1}"/>
              </a:ext>
            </a:extLst>
          </p:cNvPr>
          <p:cNvGrpSpPr/>
          <p:nvPr/>
        </p:nvGrpSpPr>
        <p:grpSpPr>
          <a:xfrm>
            <a:off x="1817496" y="4997556"/>
            <a:ext cx="993676" cy="57771"/>
            <a:chOff x="1107205" y="2160592"/>
            <a:chExt cx="993676" cy="64010"/>
          </a:xfrm>
        </p:grpSpPr>
        <p:sp>
          <p:nvSpPr>
            <p:cNvPr id="131" name="Arrow Left">
              <a:extLst>
                <a:ext uri="{FF2B5EF4-FFF2-40B4-BE49-F238E27FC236}">
                  <a16:creationId xmlns:a16="http://schemas.microsoft.com/office/drawing/2014/main" id="{C30752B2-7C0C-2EB1-FFB1-F54BA3F83B35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 flipH="1">
              <a:off x="1093290" y="2174507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600">
                <a:solidFill>
                  <a:srgbClr val="5F5F5F"/>
                </a:solidFill>
                <a:cs typeface="Segoe UI" panose="020B0502040204020203" pitchFamily="34" charset="0"/>
              </a:endParaRPr>
            </a:p>
          </p:txBody>
        </p:sp>
        <p:sp>
          <p:nvSpPr>
            <p:cNvPr id="132" name="Arrow Right">
              <a:extLst>
                <a:ext uri="{FF2B5EF4-FFF2-40B4-BE49-F238E27FC236}">
                  <a16:creationId xmlns:a16="http://schemas.microsoft.com/office/drawing/2014/main" id="{EEF54AEF-E72B-0BC3-AC9C-46BD41F4B640}"/>
                </a:ext>
              </a:extLst>
            </p:cNvPr>
            <p:cNvSpPr>
              <a:spLocks noChangeAspect="1"/>
            </p:cNvSpPr>
            <p:nvPr/>
          </p:nvSpPr>
          <p:spPr bwMode="auto">
            <a:xfrm rot="16200000" flipH="1">
              <a:off x="2050789" y="2174509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no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600">
                <a:solidFill>
                  <a:srgbClr val="5F5F5F"/>
                </a:solidFill>
                <a:cs typeface="Segoe UI" panose="020B0502040204020203" pitchFamily="34" charset="0"/>
              </a:endParaRPr>
            </a:p>
          </p:txBody>
        </p:sp>
      </p:grp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EC2C273-D1A1-E1AA-D7B0-35D75332FF5C}"/>
              </a:ext>
            </a:extLst>
          </p:cNvPr>
          <p:cNvGrpSpPr/>
          <p:nvPr/>
        </p:nvGrpSpPr>
        <p:grpSpPr>
          <a:xfrm>
            <a:off x="2756274" y="2241912"/>
            <a:ext cx="4126959" cy="1650885"/>
            <a:chOff x="1672071" y="3181157"/>
            <a:chExt cx="4126959" cy="1650885"/>
          </a:xfrm>
        </p:grpSpPr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714525A9-93DE-7023-39CF-54C6E64354C4}"/>
                </a:ext>
              </a:extLst>
            </p:cNvPr>
            <p:cNvGrpSpPr/>
            <p:nvPr/>
          </p:nvGrpSpPr>
          <p:grpSpPr>
            <a:xfrm>
              <a:off x="3432949" y="3181157"/>
              <a:ext cx="2366081" cy="1650885"/>
              <a:chOff x="-2408330" y="2015014"/>
              <a:chExt cx="2366081" cy="1650885"/>
            </a:xfrm>
          </p:grpSpPr>
          <p:sp>
            <p:nvSpPr>
              <p:cNvPr id="80" name="모서리가 둥근 직사각형 450">
                <a:extLst>
                  <a:ext uri="{FF2B5EF4-FFF2-40B4-BE49-F238E27FC236}">
                    <a16:creationId xmlns:a16="http://schemas.microsoft.com/office/drawing/2014/main" id="{7B2D49B9-73FF-9192-C8FF-9EA0F50F3435}"/>
                  </a:ext>
                </a:extLst>
              </p:cNvPr>
              <p:cNvSpPr/>
              <p:nvPr/>
            </p:nvSpPr>
            <p:spPr bwMode="auto">
              <a:xfrm>
                <a:off x="-2408330" y="2015014"/>
                <a:ext cx="2366081" cy="1650885"/>
              </a:xfrm>
              <a:prstGeom prst="roundRect">
                <a:avLst>
                  <a:gd name="adj" fmla="val 0"/>
                </a:avLst>
              </a:prstGeom>
              <a:noFill/>
              <a:ln w="3175" algn="ctr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wrap="none" lIns="90000" tIns="46800" rIns="90000" bIns="46800" rtlCol="0" anchor="ctr">
                <a:noAutofit/>
              </a:bodyPr>
              <a:lstStyle/>
              <a:p>
                <a:pPr algn="ctr"/>
                <a:endParaRPr lang="en-US" altLang="ko-KR" sz="8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81" name="Month">
                <a:extLst>
                  <a:ext uri="{FF2B5EF4-FFF2-40B4-BE49-F238E27FC236}">
                    <a16:creationId xmlns:a16="http://schemas.microsoft.com/office/drawing/2014/main" id="{0CBB2ED7-D504-8DD9-CF2F-E402ADEF87C0}"/>
                  </a:ext>
                </a:extLst>
              </p:cNvPr>
              <p:cNvSpPr txBox="1"/>
              <p:nvPr/>
            </p:nvSpPr>
            <p:spPr>
              <a:xfrm>
                <a:off x="-1554964" y="2131415"/>
                <a:ext cx="670312" cy="196977"/>
              </a:xfrm>
              <a:prstGeom prst="rect">
                <a:avLst/>
              </a:prstGeom>
              <a:noFill/>
            </p:spPr>
            <p:txBody>
              <a:bodyPr wrap="none" lIns="73152" tIns="36576" rIns="73152" bIns="36576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2024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년 </a:t>
                </a:r>
                <a:r>
                  <a:rPr lang="en-US" altLang="ko-KR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5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월</a:t>
                </a:r>
                <a:endParaRPr lang="en-US" sz="800" dirty="0">
                  <a:solidFill>
                    <a:srgbClr val="5F5F5F"/>
                  </a:solidFill>
                  <a:cs typeface="Segoe UI" panose="020B0502040204020203" pitchFamily="34" charset="0"/>
                </a:endParaRPr>
              </a:p>
            </p:txBody>
          </p:sp>
          <p:grpSp>
            <p:nvGrpSpPr>
              <p:cNvPr id="82" name="그룹 81">
                <a:extLst>
                  <a:ext uri="{FF2B5EF4-FFF2-40B4-BE49-F238E27FC236}">
                    <a16:creationId xmlns:a16="http://schemas.microsoft.com/office/drawing/2014/main" id="{579A823B-0D0B-7824-275F-EF17E855F8A5}"/>
                  </a:ext>
                </a:extLst>
              </p:cNvPr>
              <p:cNvGrpSpPr/>
              <p:nvPr/>
            </p:nvGrpSpPr>
            <p:grpSpPr>
              <a:xfrm>
                <a:off x="-2054688" y="2450186"/>
                <a:ext cx="1693007" cy="1049808"/>
                <a:chOff x="-2054688" y="2450186"/>
                <a:chExt cx="1693007" cy="1049808"/>
              </a:xfrm>
            </p:grpSpPr>
            <p:sp>
              <p:nvSpPr>
                <p:cNvPr id="86" name="Day">
                  <a:extLst>
                    <a:ext uri="{FF2B5EF4-FFF2-40B4-BE49-F238E27FC236}">
                      <a16:creationId xmlns:a16="http://schemas.microsoft.com/office/drawing/2014/main" id="{FBC1928C-8321-2646-48E6-D8513F4EFA18}"/>
                    </a:ext>
                  </a:extLst>
                </p:cNvPr>
                <p:cNvSpPr txBox="1"/>
                <p:nvPr/>
              </p:nvSpPr>
              <p:spPr>
                <a:xfrm>
                  <a:off x="-44756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4</a:t>
                  </a:r>
                </a:p>
              </p:txBody>
            </p:sp>
            <p:sp>
              <p:nvSpPr>
                <p:cNvPr id="87" name="Day">
                  <a:extLst>
                    <a:ext uri="{FF2B5EF4-FFF2-40B4-BE49-F238E27FC236}">
                      <a16:creationId xmlns:a16="http://schemas.microsoft.com/office/drawing/2014/main" id="{5056196B-7364-17B7-FD1F-0616B700F567}"/>
                    </a:ext>
                  </a:extLst>
                </p:cNvPr>
                <p:cNvSpPr txBox="1"/>
                <p:nvPr/>
              </p:nvSpPr>
              <p:spPr>
                <a:xfrm>
                  <a:off x="-475613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11</a:t>
                  </a:r>
                </a:p>
              </p:txBody>
            </p:sp>
            <p:sp>
              <p:nvSpPr>
                <p:cNvPr id="88" name="Day">
                  <a:extLst>
                    <a:ext uri="{FF2B5EF4-FFF2-40B4-BE49-F238E27FC236}">
                      <a16:creationId xmlns:a16="http://schemas.microsoft.com/office/drawing/2014/main" id="{1AD642E7-4E3F-89DC-10D9-A05FD57F87E6}"/>
                    </a:ext>
                  </a:extLst>
                </p:cNvPr>
                <p:cNvSpPr txBox="1"/>
                <p:nvPr/>
              </p:nvSpPr>
              <p:spPr>
                <a:xfrm>
                  <a:off x="-47561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18</a:t>
                  </a:r>
                </a:p>
              </p:txBody>
            </p:sp>
            <p:sp>
              <p:nvSpPr>
                <p:cNvPr id="89" name="Day">
                  <a:extLst>
                    <a:ext uri="{FF2B5EF4-FFF2-40B4-BE49-F238E27FC236}">
                      <a16:creationId xmlns:a16="http://schemas.microsoft.com/office/drawing/2014/main" id="{5368B5CC-D565-00AC-94F7-2733D99C0C98}"/>
                    </a:ext>
                  </a:extLst>
                </p:cNvPr>
                <p:cNvSpPr txBox="1"/>
                <p:nvPr/>
              </p:nvSpPr>
              <p:spPr>
                <a:xfrm>
                  <a:off x="-47561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25</a:t>
                  </a:r>
                </a:p>
              </p:txBody>
            </p:sp>
            <p:sp>
              <p:nvSpPr>
                <p:cNvPr id="90" name="Day">
                  <a:extLst>
                    <a:ext uri="{FF2B5EF4-FFF2-40B4-BE49-F238E27FC236}">
                      <a16:creationId xmlns:a16="http://schemas.microsoft.com/office/drawing/2014/main" id="{78166595-2EF6-51BC-BB23-2F9132EC6C28}"/>
                    </a:ext>
                  </a:extLst>
                </p:cNvPr>
                <p:cNvSpPr txBox="1"/>
                <p:nvPr/>
              </p:nvSpPr>
              <p:spPr>
                <a:xfrm>
                  <a:off x="-2016640" y="281599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5</a:t>
                  </a:r>
                </a:p>
              </p:txBody>
            </p:sp>
            <p:sp>
              <p:nvSpPr>
                <p:cNvPr id="91" name="Day">
                  <a:extLst>
                    <a:ext uri="{FF2B5EF4-FFF2-40B4-BE49-F238E27FC236}">
                      <a16:creationId xmlns:a16="http://schemas.microsoft.com/office/drawing/2014/main" id="{4EE7FF09-026E-0560-84D2-0873C508459F}"/>
                    </a:ext>
                  </a:extLst>
                </p:cNvPr>
                <p:cNvSpPr txBox="1"/>
                <p:nvPr/>
              </p:nvSpPr>
              <p:spPr>
                <a:xfrm>
                  <a:off x="-2044692" y="300295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12</a:t>
                  </a:r>
                </a:p>
              </p:txBody>
            </p:sp>
            <p:sp>
              <p:nvSpPr>
                <p:cNvPr id="92" name="Day">
                  <a:extLst>
                    <a:ext uri="{FF2B5EF4-FFF2-40B4-BE49-F238E27FC236}">
                      <a16:creationId xmlns:a16="http://schemas.microsoft.com/office/drawing/2014/main" id="{0216CE7F-46DA-8F19-F60C-F2E225E7E2B8}"/>
                    </a:ext>
                  </a:extLst>
                </p:cNvPr>
                <p:cNvSpPr txBox="1"/>
                <p:nvPr/>
              </p:nvSpPr>
              <p:spPr>
                <a:xfrm>
                  <a:off x="-2044693" y="3189920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19</a:t>
                  </a:r>
                </a:p>
              </p:txBody>
            </p:sp>
            <p:sp>
              <p:nvSpPr>
                <p:cNvPr id="93" name="Day">
                  <a:extLst>
                    <a:ext uri="{FF2B5EF4-FFF2-40B4-BE49-F238E27FC236}">
                      <a16:creationId xmlns:a16="http://schemas.microsoft.com/office/drawing/2014/main" id="{11DCB682-D80A-05F1-F7D7-A57EE66918C1}"/>
                    </a:ext>
                  </a:extLst>
                </p:cNvPr>
                <p:cNvSpPr txBox="1"/>
                <p:nvPr/>
              </p:nvSpPr>
              <p:spPr>
                <a:xfrm>
                  <a:off x="-2044692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26</a:t>
                  </a:r>
                </a:p>
              </p:txBody>
            </p:sp>
            <p:sp>
              <p:nvSpPr>
                <p:cNvPr id="94" name="Day">
                  <a:extLst>
                    <a:ext uri="{FF2B5EF4-FFF2-40B4-BE49-F238E27FC236}">
                      <a16:creationId xmlns:a16="http://schemas.microsoft.com/office/drawing/2014/main" id="{48703D9C-07B3-B2B7-36AB-DEDC9EA02EA1}"/>
                    </a:ext>
                  </a:extLst>
                </p:cNvPr>
                <p:cNvSpPr txBox="1"/>
                <p:nvPr/>
              </p:nvSpPr>
              <p:spPr>
                <a:xfrm>
                  <a:off x="-177478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6</a:t>
                  </a:r>
                </a:p>
              </p:txBody>
            </p:sp>
            <p:sp>
              <p:nvSpPr>
                <p:cNvPr id="95" name="Day">
                  <a:extLst>
                    <a:ext uri="{FF2B5EF4-FFF2-40B4-BE49-F238E27FC236}">
                      <a16:creationId xmlns:a16="http://schemas.microsoft.com/office/drawing/2014/main" id="{6D997E66-18B5-5AFE-E8E8-1ECAE210272F}"/>
                    </a:ext>
                  </a:extLst>
                </p:cNvPr>
                <p:cNvSpPr txBox="1"/>
                <p:nvPr/>
              </p:nvSpPr>
              <p:spPr>
                <a:xfrm>
                  <a:off x="-180283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13</a:t>
                  </a:r>
                </a:p>
              </p:txBody>
            </p:sp>
            <p:sp>
              <p:nvSpPr>
                <p:cNvPr id="96" name="Day">
                  <a:extLst>
                    <a:ext uri="{FF2B5EF4-FFF2-40B4-BE49-F238E27FC236}">
                      <a16:creationId xmlns:a16="http://schemas.microsoft.com/office/drawing/2014/main" id="{BAA18E4A-96A1-E946-E207-256B9710E860}"/>
                    </a:ext>
                  </a:extLst>
                </p:cNvPr>
                <p:cNvSpPr txBox="1"/>
                <p:nvPr/>
              </p:nvSpPr>
              <p:spPr>
                <a:xfrm>
                  <a:off x="-180283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20</a:t>
                  </a:r>
                </a:p>
              </p:txBody>
            </p:sp>
            <p:sp>
              <p:nvSpPr>
                <p:cNvPr id="97" name="Day">
                  <a:extLst>
                    <a:ext uri="{FF2B5EF4-FFF2-40B4-BE49-F238E27FC236}">
                      <a16:creationId xmlns:a16="http://schemas.microsoft.com/office/drawing/2014/main" id="{1BEF3264-4012-BA13-2591-871B0CD33045}"/>
                    </a:ext>
                  </a:extLst>
                </p:cNvPr>
                <p:cNvSpPr txBox="1"/>
                <p:nvPr/>
              </p:nvSpPr>
              <p:spPr>
                <a:xfrm>
                  <a:off x="-180283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27</a:t>
                  </a:r>
                </a:p>
              </p:txBody>
            </p:sp>
            <p:sp>
              <p:nvSpPr>
                <p:cNvPr id="98" name="Day">
                  <a:extLst>
                    <a:ext uri="{FF2B5EF4-FFF2-40B4-BE49-F238E27FC236}">
                      <a16:creationId xmlns:a16="http://schemas.microsoft.com/office/drawing/2014/main" id="{C70EC1E9-D0FA-06D1-27AE-42AFFB7A837A}"/>
                    </a:ext>
                  </a:extLst>
                </p:cNvPr>
                <p:cNvSpPr txBox="1"/>
                <p:nvPr/>
              </p:nvSpPr>
              <p:spPr>
                <a:xfrm>
                  <a:off x="-150934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7</a:t>
                  </a:r>
                </a:p>
              </p:txBody>
            </p:sp>
            <p:sp>
              <p:nvSpPr>
                <p:cNvPr id="99" name="Day">
                  <a:extLst>
                    <a:ext uri="{FF2B5EF4-FFF2-40B4-BE49-F238E27FC236}">
                      <a16:creationId xmlns:a16="http://schemas.microsoft.com/office/drawing/2014/main" id="{AC20FE52-37D5-1210-602E-0404A5187C73}"/>
                    </a:ext>
                  </a:extLst>
                </p:cNvPr>
                <p:cNvSpPr txBox="1"/>
                <p:nvPr/>
              </p:nvSpPr>
              <p:spPr>
                <a:xfrm>
                  <a:off x="-153739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14</a:t>
                  </a:r>
                </a:p>
              </p:txBody>
            </p:sp>
            <p:sp>
              <p:nvSpPr>
                <p:cNvPr id="100" name="Day">
                  <a:extLst>
                    <a:ext uri="{FF2B5EF4-FFF2-40B4-BE49-F238E27FC236}">
                      <a16:creationId xmlns:a16="http://schemas.microsoft.com/office/drawing/2014/main" id="{E90BD6F6-F36A-7124-E4D3-8C2C22F2C709}"/>
                    </a:ext>
                  </a:extLst>
                </p:cNvPr>
                <p:cNvSpPr txBox="1"/>
                <p:nvPr/>
              </p:nvSpPr>
              <p:spPr>
                <a:xfrm>
                  <a:off x="-153739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21</a:t>
                  </a:r>
                </a:p>
              </p:txBody>
            </p:sp>
            <p:sp>
              <p:nvSpPr>
                <p:cNvPr id="101" name="Day">
                  <a:extLst>
                    <a:ext uri="{FF2B5EF4-FFF2-40B4-BE49-F238E27FC236}">
                      <a16:creationId xmlns:a16="http://schemas.microsoft.com/office/drawing/2014/main" id="{D64F070B-9948-660E-9B87-C1E8E00CF1AE}"/>
                    </a:ext>
                  </a:extLst>
                </p:cNvPr>
                <p:cNvSpPr txBox="1"/>
                <p:nvPr/>
              </p:nvSpPr>
              <p:spPr>
                <a:xfrm>
                  <a:off x="-1537393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28</a:t>
                  </a:r>
                </a:p>
              </p:txBody>
            </p:sp>
            <p:sp>
              <p:nvSpPr>
                <p:cNvPr id="102" name="Day">
                  <a:extLst>
                    <a:ext uri="{FF2B5EF4-FFF2-40B4-BE49-F238E27FC236}">
                      <a16:creationId xmlns:a16="http://schemas.microsoft.com/office/drawing/2014/main" id="{AA602AAC-96F0-8DFB-A2F7-B65DDB974206}"/>
                    </a:ext>
                  </a:extLst>
                </p:cNvPr>
                <p:cNvSpPr txBox="1"/>
                <p:nvPr/>
              </p:nvSpPr>
              <p:spPr>
                <a:xfrm>
                  <a:off x="-124389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</a:t>
                  </a:r>
                </a:p>
              </p:txBody>
            </p:sp>
            <p:sp>
              <p:nvSpPr>
                <p:cNvPr id="103" name="Day">
                  <a:extLst>
                    <a:ext uri="{FF2B5EF4-FFF2-40B4-BE49-F238E27FC236}">
                      <a16:creationId xmlns:a16="http://schemas.microsoft.com/office/drawing/2014/main" id="{D0E229AB-8194-09E7-0BFA-E1761FDABDB7}"/>
                    </a:ext>
                  </a:extLst>
                </p:cNvPr>
                <p:cNvSpPr txBox="1"/>
                <p:nvPr/>
              </p:nvSpPr>
              <p:spPr>
                <a:xfrm>
                  <a:off x="-124389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8</a:t>
                  </a:r>
                </a:p>
              </p:txBody>
            </p:sp>
            <p:sp>
              <p:nvSpPr>
                <p:cNvPr id="104" name="Day">
                  <a:extLst>
                    <a:ext uri="{FF2B5EF4-FFF2-40B4-BE49-F238E27FC236}">
                      <a16:creationId xmlns:a16="http://schemas.microsoft.com/office/drawing/2014/main" id="{03AF5297-3E9D-CA7D-0E78-C0B232FE243C}"/>
                    </a:ext>
                  </a:extLst>
                </p:cNvPr>
                <p:cNvSpPr txBox="1"/>
                <p:nvPr/>
              </p:nvSpPr>
              <p:spPr>
                <a:xfrm>
                  <a:off x="-127194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15</a:t>
                  </a:r>
                </a:p>
              </p:txBody>
            </p:sp>
            <p:sp>
              <p:nvSpPr>
                <p:cNvPr id="105" name="Day">
                  <a:extLst>
                    <a:ext uri="{FF2B5EF4-FFF2-40B4-BE49-F238E27FC236}">
                      <a16:creationId xmlns:a16="http://schemas.microsoft.com/office/drawing/2014/main" id="{93042EA6-54AF-9B36-FA6B-F39370421372}"/>
                    </a:ext>
                  </a:extLst>
                </p:cNvPr>
                <p:cNvSpPr txBox="1"/>
                <p:nvPr/>
              </p:nvSpPr>
              <p:spPr>
                <a:xfrm>
                  <a:off x="-127194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22</a:t>
                  </a:r>
                </a:p>
              </p:txBody>
            </p:sp>
            <p:sp>
              <p:nvSpPr>
                <p:cNvPr id="106" name="Day">
                  <a:extLst>
                    <a:ext uri="{FF2B5EF4-FFF2-40B4-BE49-F238E27FC236}">
                      <a16:creationId xmlns:a16="http://schemas.microsoft.com/office/drawing/2014/main" id="{373B9695-38FD-C560-8E1D-A66E616D3E8F}"/>
                    </a:ext>
                  </a:extLst>
                </p:cNvPr>
                <p:cNvSpPr txBox="1"/>
                <p:nvPr/>
              </p:nvSpPr>
              <p:spPr>
                <a:xfrm>
                  <a:off x="-127194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29</a:t>
                  </a:r>
                </a:p>
              </p:txBody>
            </p:sp>
            <p:sp>
              <p:nvSpPr>
                <p:cNvPr id="107" name="Day">
                  <a:extLst>
                    <a:ext uri="{FF2B5EF4-FFF2-40B4-BE49-F238E27FC236}">
                      <a16:creationId xmlns:a16="http://schemas.microsoft.com/office/drawing/2014/main" id="{D69D7510-9C64-C4C9-B59D-B5CDE9348B36}"/>
                    </a:ext>
                  </a:extLst>
                </p:cNvPr>
                <p:cNvSpPr txBox="1"/>
                <p:nvPr/>
              </p:nvSpPr>
              <p:spPr>
                <a:xfrm>
                  <a:off x="-97845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108" name="Day">
                  <a:extLst>
                    <a:ext uri="{FF2B5EF4-FFF2-40B4-BE49-F238E27FC236}">
                      <a16:creationId xmlns:a16="http://schemas.microsoft.com/office/drawing/2014/main" id="{12928D76-88DA-E760-666C-8CCC2ABFC721}"/>
                    </a:ext>
                  </a:extLst>
                </p:cNvPr>
                <p:cNvSpPr txBox="1"/>
                <p:nvPr/>
              </p:nvSpPr>
              <p:spPr>
                <a:xfrm>
                  <a:off x="-97845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9</a:t>
                  </a:r>
                </a:p>
              </p:txBody>
            </p:sp>
            <p:sp>
              <p:nvSpPr>
                <p:cNvPr id="109" name="Day">
                  <a:extLst>
                    <a:ext uri="{FF2B5EF4-FFF2-40B4-BE49-F238E27FC236}">
                      <a16:creationId xmlns:a16="http://schemas.microsoft.com/office/drawing/2014/main" id="{3E88FD23-0033-C3F4-1A22-142E1B2FD9A9}"/>
                    </a:ext>
                  </a:extLst>
                </p:cNvPr>
                <p:cNvSpPr txBox="1"/>
                <p:nvPr/>
              </p:nvSpPr>
              <p:spPr>
                <a:xfrm>
                  <a:off x="-100650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16</a:t>
                  </a:r>
                </a:p>
              </p:txBody>
            </p:sp>
            <p:sp>
              <p:nvSpPr>
                <p:cNvPr id="110" name="Day">
                  <a:extLst>
                    <a:ext uri="{FF2B5EF4-FFF2-40B4-BE49-F238E27FC236}">
                      <a16:creationId xmlns:a16="http://schemas.microsoft.com/office/drawing/2014/main" id="{CD74557A-8CD0-A8B4-701A-EC73FACFC100}"/>
                    </a:ext>
                  </a:extLst>
                </p:cNvPr>
                <p:cNvSpPr txBox="1"/>
                <p:nvPr/>
              </p:nvSpPr>
              <p:spPr>
                <a:xfrm>
                  <a:off x="-100650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23</a:t>
                  </a:r>
                </a:p>
              </p:txBody>
            </p:sp>
            <p:sp>
              <p:nvSpPr>
                <p:cNvPr id="111" name="Day">
                  <a:extLst>
                    <a:ext uri="{FF2B5EF4-FFF2-40B4-BE49-F238E27FC236}">
                      <a16:creationId xmlns:a16="http://schemas.microsoft.com/office/drawing/2014/main" id="{322E6B0A-8C65-A155-F4D3-1CC545F294BF}"/>
                    </a:ext>
                  </a:extLst>
                </p:cNvPr>
                <p:cNvSpPr txBox="1"/>
                <p:nvPr/>
              </p:nvSpPr>
              <p:spPr>
                <a:xfrm>
                  <a:off x="-71300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</a:t>
                  </a:r>
                </a:p>
              </p:txBody>
            </p:sp>
            <p:sp>
              <p:nvSpPr>
                <p:cNvPr id="112" name="Day">
                  <a:extLst>
                    <a:ext uri="{FF2B5EF4-FFF2-40B4-BE49-F238E27FC236}">
                      <a16:creationId xmlns:a16="http://schemas.microsoft.com/office/drawing/2014/main" id="{BE44D8FF-94E0-E400-6D7A-70A5C89738F6}"/>
                    </a:ext>
                  </a:extLst>
                </p:cNvPr>
                <p:cNvSpPr txBox="1"/>
                <p:nvPr/>
              </p:nvSpPr>
              <p:spPr>
                <a:xfrm>
                  <a:off x="-741058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10</a:t>
                  </a:r>
                </a:p>
              </p:txBody>
            </p:sp>
            <p:sp>
              <p:nvSpPr>
                <p:cNvPr id="113" name="Day">
                  <a:extLst>
                    <a:ext uri="{FF2B5EF4-FFF2-40B4-BE49-F238E27FC236}">
                      <a16:creationId xmlns:a16="http://schemas.microsoft.com/office/drawing/2014/main" id="{E956916B-FB43-DBFC-CB1B-1810A07546CD}"/>
                    </a:ext>
                  </a:extLst>
                </p:cNvPr>
                <p:cNvSpPr txBox="1"/>
                <p:nvPr/>
              </p:nvSpPr>
              <p:spPr>
                <a:xfrm>
                  <a:off x="-74105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17</a:t>
                  </a:r>
                </a:p>
              </p:txBody>
            </p:sp>
            <p:sp>
              <p:nvSpPr>
                <p:cNvPr id="114" name="Day">
                  <a:extLst>
                    <a:ext uri="{FF2B5EF4-FFF2-40B4-BE49-F238E27FC236}">
                      <a16:creationId xmlns:a16="http://schemas.microsoft.com/office/drawing/2014/main" id="{8DA30D6B-CC45-CD92-2045-F269DC8420AE}"/>
                    </a:ext>
                  </a:extLst>
                </p:cNvPr>
                <p:cNvSpPr txBox="1"/>
                <p:nvPr/>
              </p:nvSpPr>
              <p:spPr>
                <a:xfrm>
                  <a:off x="-74105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24</a:t>
                  </a:r>
                </a:p>
              </p:txBody>
            </p:sp>
            <p:grpSp>
              <p:nvGrpSpPr>
                <p:cNvPr id="115" name="Weekdays">
                  <a:extLst>
                    <a:ext uri="{FF2B5EF4-FFF2-40B4-BE49-F238E27FC236}">
                      <a16:creationId xmlns:a16="http://schemas.microsoft.com/office/drawing/2014/main" id="{1831697A-E4C9-C128-9C17-746F035FED7B}"/>
                    </a:ext>
                  </a:extLst>
                </p:cNvPr>
                <p:cNvGrpSpPr/>
                <p:nvPr/>
              </p:nvGrpSpPr>
              <p:grpSpPr>
                <a:xfrm>
                  <a:off x="-2054688" y="2450186"/>
                  <a:ext cx="1693007" cy="123111"/>
                  <a:chOff x="777423" y="2380599"/>
                  <a:chExt cx="1693007" cy="136407"/>
                </a:xfrm>
              </p:grpSpPr>
              <p:sp>
                <p:nvSpPr>
                  <p:cNvPr id="118" name="Monday">
                    <a:extLst>
                      <a:ext uri="{FF2B5EF4-FFF2-40B4-BE49-F238E27FC236}">
                        <a16:creationId xmlns:a16="http://schemas.microsoft.com/office/drawing/2014/main" id="{90BD0CD0-1DF4-3AFD-354A-9BD1DBA2310A}"/>
                      </a:ext>
                    </a:extLst>
                  </p:cNvPr>
                  <p:cNvSpPr txBox="1"/>
                  <p:nvPr/>
                </p:nvSpPr>
                <p:spPr>
                  <a:xfrm>
                    <a:off x="777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일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19" name="Tuesday">
                    <a:extLst>
                      <a:ext uri="{FF2B5EF4-FFF2-40B4-BE49-F238E27FC236}">
                        <a16:creationId xmlns:a16="http://schemas.microsoft.com/office/drawing/2014/main" id="{43EDAF11-EB65-6982-DB47-804113CCD4F7}"/>
                      </a:ext>
                    </a:extLst>
                  </p:cNvPr>
                  <p:cNvSpPr txBox="1"/>
                  <p:nvPr/>
                </p:nvSpPr>
                <p:spPr>
                  <a:xfrm>
                    <a:off x="1042867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20" name="Wednesday">
                    <a:extLst>
                      <a:ext uri="{FF2B5EF4-FFF2-40B4-BE49-F238E27FC236}">
                        <a16:creationId xmlns:a16="http://schemas.microsoft.com/office/drawing/2014/main" id="{DC697394-7868-3F6A-4F6B-B264EEB74104}"/>
                      </a:ext>
                    </a:extLst>
                  </p:cNvPr>
                  <p:cNvSpPr txBox="1"/>
                  <p:nvPr/>
                </p:nvSpPr>
                <p:spPr>
                  <a:xfrm>
                    <a:off x="1304092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21" name="Thursday">
                    <a:extLst>
                      <a:ext uri="{FF2B5EF4-FFF2-40B4-BE49-F238E27FC236}">
                        <a16:creationId xmlns:a16="http://schemas.microsoft.com/office/drawing/2014/main" id="{F22A6FDE-7815-8339-5CB6-11A8D971CC51}"/>
                      </a:ext>
                    </a:extLst>
                  </p:cNvPr>
                  <p:cNvSpPr txBox="1"/>
                  <p:nvPr/>
                </p:nvSpPr>
                <p:spPr>
                  <a:xfrm>
                    <a:off x="1578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수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22" name="Friday">
                    <a:extLst>
                      <a:ext uri="{FF2B5EF4-FFF2-40B4-BE49-F238E27FC236}">
                        <a16:creationId xmlns:a16="http://schemas.microsoft.com/office/drawing/2014/main" id="{4AE938CE-CEBB-3AFB-0A0F-6EE7619667BA}"/>
                      </a:ext>
                    </a:extLst>
                  </p:cNvPr>
                  <p:cNvSpPr txBox="1"/>
                  <p:nvPr/>
                </p:nvSpPr>
                <p:spPr>
                  <a:xfrm>
                    <a:off x="1839649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목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23" name="Saturday">
                    <a:extLst>
                      <a:ext uri="{FF2B5EF4-FFF2-40B4-BE49-F238E27FC236}">
                        <a16:creationId xmlns:a16="http://schemas.microsoft.com/office/drawing/2014/main" id="{DC2BA642-471C-6B13-23E1-D36FA42D8C08}"/>
                      </a:ext>
                    </a:extLst>
                  </p:cNvPr>
                  <p:cNvSpPr txBox="1"/>
                  <p:nvPr/>
                </p:nvSpPr>
                <p:spPr>
                  <a:xfrm>
                    <a:off x="210087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금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124" name="Sunday">
                    <a:extLst>
                      <a:ext uri="{FF2B5EF4-FFF2-40B4-BE49-F238E27FC236}">
                        <a16:creationId xmlns:a16="http://schemas.microsoft.com/office/drawing/2014/main" id="{2A7ACF89-110E-2E94-3968-D773E6E5A77A}"/>
                      </a:ext>
                    </a:extLst>
                  </p:cNvPr>
                  <p:cNvSpPr txBox="1"/>
                  <p:nvPr/>
                </p:nvSpPr>
                <p:spPr>
                  <a:xfrm>
                    <a:off x="2367838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토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</p:grpSp>
            <p:sp>
              <p:nvSpPr>
                <p:cNvPr id="116" name="Day">
                  <a:extLst>
                    <a:ext uri="{FF2B5EF4-FFF2-40B4-BE49-F238E27FC236}">
                      <a16:creationId xmlns:a16="http://schemas.microsoft.com/office/drawing/2014/main" id="{A15FD42E-9811-86B0-74C8-E5815DEF76F7}"/>
                    </a:ext>
                  </a:extLst>
                </p:cNvPr>
                <p:cNvSpPr txBox="1"/>
                <p:nvPr/>
              </p:nvSpPr>
              <p:spPr>
                <a:xfrm>
                  <a:off x="-1004502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30</a:t>
                  </a:r>
                </a:p>
              </p:txBody>
            </p:sp>
            <p:sp>
              <p:nvSpPr>
                <p:cNvPr id="117" name="Day">
                  <a:extLst>
                    <a:ext uri="{FF2B5EF4-FFF2-40B4-BE49-F238E27FC236}">
                      <a16:creationId xmlns:a16="http://schemas.microsoft.com/office/drawing/2014/main" id="{AB81C558-0BA2-0347-B5EC-8D17C44F8EAA}"/>
                    </a:ext>
                  </a:extLst>
                </p:cNvPr>
                <p:cNvSpPr txBox="1"/>
                <p:nvPr/>
              </p:nvSpPr>
              <p:spPr>
                <a:xfrm>
                  <a:off x="-746231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31</a:t>
                  </a:r>
                </a:p>
              </p:txBody>
            </p:sp>
          </p:grpSp>
          <p:grpSp>
            <p:nvGrpSpPr>
              <p:cNvPr id="83" name="Navigation Arrows">
                <a:extLst>
                  <a:ext uri="{FF2B5EF4-FFF2-40B4-BE49-F238E27FC236}">
                    <a16:creationId xmlns:a16="http://schemas.microsoft.com/office/drawing/2014/main" id="{05B633AE-FD8E-A9B4-9016-59738B953C40}"/>
                  </a:ext>
                </a:extLst>
              </p:cNvPr>
              <p:cNvGrpSpPr/>
              <p:nvPr/>
            </p:nvGrpSpPr>
            <p:grpSpPr>
              <a:xfrm>
                <a:off x="-1716646" y="2195418"/>
                <a:ext cx="993676" cy="57771"/>
                <a:chOff x="1107205" y="2160592"/>
                <a:chExt cx="993676" cy="64010"/>
              </a:xfrm>
            </p:grpSpPr>
            <p:sp>
              <p:nvSpPr>
                <p:cNvPr id="84" name="Arrow Left">
                  <a:extLst>
                    <a:ext uri="{FF2B5EF4-FFF2-40B4-BE49-F238E27FC236}">
                      <a16:creationId xmlns:a16="http://schemas.microsoft.com/office/drawing/2014/main" id="{DFA9A981-CFBC-933E-5511-60748BE758F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 flipH="1">
                  <a:off x="1093290" y="2174507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85" name="Arrow Right">
                  <a:extLst>
                    <a:ext uri="{FF2B5EF4-FFF2-40B4-BE49-F238E27FC236}">
                      <a16:creationId xmlns:a16="http://schemas.microsoft.com/office/drawing/2014/main" id="{7A5117F6-A713-4A03-03F2-CF577187D2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6200000" flipH="1">
                  <a:off x="2050789" y="2174509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</p:grpSp>
        </p:grpSp>
        <p:sp>
          <p:nvSpPr>
            <p:cNvPr id="172" name="직사각형 171">
              <a:extLst>
                <a:ext uri="{FF2B5EF4-FFF2-40B4-BE49-F238E27FC236}">
                  <a16:creationId xmlns:a16="http://schemas.microsoft.com/office/drawing/2014/main" id="{6DD82C63-70B1-C5A9-4538-CB1F46AE9605}"/>
                </a:ext>
              </a:extLst>
            </p:cNvPr>
            <p:cNvSpPr/>
            <p:nvPr/>
          </p:nvSpPr>
          <p:spPr>
            <a:xfrm>
              <a:off x="4519844" y="4165723"/>
              <a:ext cx="181931" cy="144909"/>
            </a:xfrm>
            <a:prstGeom prst="rect">
              <a:avLst/>
            </a:prstGeom>
            <a:solidFill>
              <a:schemeClr val="bg1">
                <a:lumMod val="6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직사각형 173">
              <a:extLst>
                <a:ext uri="{FF2B5EF4-FFF2-40B4-BE49-F238E27FC236}">
                  <a16:creationId xmlns:a16="http://schemas.microsoft.com/office/drawing/2014/main" id="{B4D47DF8-9540-3FAE-6749-1A5D2DD2C4A3}"/>
                </a:ext>
              </a:extLst>
            </p:cNvPr>
            <p:cNvSpPr/>
            <p:nvPr/>
          </p:nvSpPr>
          <p:spPr>
            <a:xfrm>
              <a:off x="3983414" y="4165723"/>
              <a:ext cx="536430" cy="144909"/>
            </a:xfrm>
            <a:prstGeom prst="rect">
              <a:avLst/>
            </a:prstGeom>
            <a:solidFill>
              <a:schemeClr val="bg1">
                <a:lumMod val="7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6" name="직사각형 315">
              <a:extLst>
                <a:ext uri="{FF2B5EF4-FFF2-40B4-BE49-F238E27FC236}">
                  <a16:creationId xmlns:a16="http://schemas.microsoft.com/office/drawing/2014/main" id="{82F3FF8B-9B2C-09FC-791E-AC1406E49A1A}"/>
                </a:ext>
              </a:extLst>
            </p:cNvPr>
            <p:cNvSpPr/>
            <p:nvPr/>
          </p:nvSpPr>
          <p:spPr>
            <a:xfrm>
              <a:off x="3976627" y="4347392"/>
              <a:ext cx="1542376" cy="144909"/>
            </a:xfrm>
            <a:prstGeom prst="rect">
              <a:avLst/>
            </a:prstGeom>
            <a:solidFill>
              <a:schemeClr val="accent6">
                <a:lumMod val="40000"/>
                <a:lumOff val="6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5" name="직사각형 374">
              <a:extLst>
                <a:ext uri="{FF2B5EF4-FFF2-40B4-BE49-F238E27FC236}">
                  <a16:creationId xmlns:a16="http://schemas.microsoft.com/office/drawing/2014/main" id="{C49AC25F-CD47-2B1C-AD40-368E6F6D1244}"/>
                </a:ext>
              </a:extLst>
            </p:cNvPr>
            <p:cNvSpPr/>
            <p:nvPr/>
          </p:nvSpPr>
          <p:spPr>
            <a:xfrm>
              <a:off x="3759885" y="4533243"/>
              <a:ext cx="189997" cy="144909"/>
            </a:xfrm>
            <a:prstGeom prst="rect">
              <a:avLst/>
            </a:prstGeom>
            <a:solidFill>
              <a:schemeClr val="accent6">
                <a:lumMod val="40000"/>
                <a:lumOff val="6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5C342C5A-F5F9-8632-98E4-CCE75C8B071D}"/>
                </a:ext>
              </a:extLst>
            </p:cNvPr>
            <p:cNvSpPr/>
            <p:nvPr/>
          </p:nvSpPr>
          <p:spPr>
            <a:xfrm>
              <a:off x="1672071" y="3976973"/>
              <a:ext cx="189997" cy="144909"/>
            </a:xfrm>
            <a:prstGeom prst="rect">
              <a:avLst/>
            </a:prstGeom>
            <a:solidFill>
              <a:schemeClr val="accent6">
                <a:lumMod val="40000"/>
                <a:lumOff val="6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2" name="직사각형 181">
            <a:extLst>
              <a:ext uri="{FF2B5EF4-FFF2-40B4-BE49-F238E27FC236}">
                <a16:creationId xmlns:a16="http://schemas.microsoft.com/office/drawing/2014/main" id="{28ED807C-3F26-7060-9737-D2F6485AE388}"/>
              </a:ext>
            </a:extLst>
          </p:cNvPr>
          <p:cNvSpPr/>
          <p:nvPr/>
        </p:nvSpPr>
        <p:spPr>
          <a:xfrm>
            <a:off x="2903011" y="920487"/>
            <a:ext cx="705321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최초 진입 시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grpSp>
        <p:nvGrpSpPr>
          <p:cNvPr id="220" name="그룹 219">
            <a:extLst>
              <a:ext uri="{FF2B5EF4-FFF2-40B4-BE49-F238E27FC236}">
                <a16:creationId xmlns:a16="http://schemas.microsoft.com/office/drawing/2014/main" id="{272234DD-E1C2-AC94-F6D5-D50104468F82}"/>
              </a:ext>
            </a:extLst>
          </p:cNvPr>
          <p:cNvGrpSpPr/>
          <p:nvPr/>
        </p:nvGrpSpPr>
        <p:grpSpPr>
          <a:xfrm>
            <a:off x="1125812" y="4518920"/>
            <a:ext cx="2734108" cy="219060"/>
            <a:chOff x="325679" y="1522370"/>
            <a:chExt cx="2734108" cy="219060"/>
          </a:xfrm>
        </p:grpSpPr>
        <p:grpSp>
          <p:nvGrpSpPr>
            <p:cNvPr id="204" name="그룹 203">
              <a:extLst>
                <a:ext uri="{FF2B5EF4-FFF2-40B4-BE49-F238E27FC236}">
                  <a16:creationId xmlns:a16="http://schemas.microsoft.com/office/drawing/2014/main" id="{EFE3A731-F8AF-1BD3-5BED-C92E9BC6FF7D}"/>
                </a:ext>
              </a:extLst>
            </p:cNvPr>
            <p:cNvGrpSpPr/>
            <p:nvPr/>
          </p:nvGrpSpPr>
          <p:grpSpPr>
            <a:xfrm>
              <a:off x="325679" y="1522370"/>
              <a:ext cx="1310408" cy="216000"/>
              <a:chOff x="5915064" y="2492739"/>
              <a:chExt cx="1310408" cy="216000"/>
            </a:xfrm>
          </p:grpSpPr>
          <p:sp>
            <p:nvSpPr>
              <p:cNvPr id="214" name="직사각형 213">
                <a:extLst>
                  <a:ext uri="{FF2B5EF4-FFF2-40B4-BE49-F238E27FC236}">
                    <a16:creationId xmlns:a16="http://schemas.microsoft.com/office/drawing/2014/main" id="{49D17751-A8E1-CED3-1DD3-CA67CE552DB9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2024.05</a:t>
                </a:r>
              </a:p>
            </p:txBody>
          </p:sp>
          <p:sp>
            <p:nvSpPr>
              <p:cNvPr id="215" name="자유형 103">
                <a:extLst>
                  <a:ext uri="{FF2B5EF4-FFF2-40B4-BE49-F238E27FC236}">
                    <a16:creationId xmlns:a16="http://schemas.microsoft.com/office/drawing/2014/main" id="{C419CD29-10F0-C6F1-8E4C-BB1DEED10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9" name="그룹 218">
              <a:extLst>
                <a:ext uri="{FF2B5EF4-FFF2-40B4-BE49-F238E27FC236}">
                  <a16:creationId xmlns:a16="http://schemas.microsoft.com/office/drawing/2014/main" id="{FB1247C9-E0ED-9ADF-38F3-6C8C0D096AF8}"/>
                </a:ext>
              </a:extLst>
            </p:cNvPr>
            <p:cNvGrpSpPr/>
            <p:nvPr/>
          </p:nvGrpSpPr>
          <p:grpSpPr>
            <a:xfrm>
              <a:off x="1678071" y="1525086"/>
              <a:ext cx="1381716" cy="216344"/>
              <a:chOff x="1678071" y="1525086"/>
              <a:chExt cx="1381716" cy="216344"/>
            </a:xfrm>
          </p:grpSpPr>
          <p:sp>
            <p:nvSpPr>
              <p:cNvPr id="206" name="모서리가 둥근 직사각형 153">
                <a:extLst>
                  <a:ext uri="{FF2B5EF4-FFF2-40B4-BE49-F238E27FC236}">
                    <a16:creationId xmlns:a16="http://schemas.microsoft.com/office/drawing/2014/main" id="{42FBFF99-E003-20C1-415E-E7B813762294}"/>
                  </a:ext>
                </a:extLst>
              </p:cNvPr>
              <p:cNvSpPr/>
              <p:nvPr/>
            </p:nvSpPr>
            <p:spPr>
              <a:xfrm>
                <a:off x="1678071" y="1525086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207" name="직선 연결선[R] 154">
                <a:extLst>
                  <a:ext uri="{FF2B5EF4-FFF2-40B4-BE49-F238E27FC236}">
                    <a16:creationId xmlns:a16="http://schemas.microsoft.com/office/drawing/2014/main" id="{98FEDEEF-4F09-267E-B64C-79FB8536BF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1333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8" name="모서리가 둥근 직사각형 156">
                <a:extLst>
                  <a:ext uri="{FF2B5EF4-FFF2-40B4-BE49-F238E27FC236}">
                    <a16:creationId xmlns:a16="http://schemas.microsoft.com/office/drawing/2014/main" id="{285AFC15-A857-8F8C-9EBD-8D66F4719E6B}"/>
                  </a:ext>
                </a:extLst>
              </p:cNvPr>
              <p:cNvSpPr/>
              <p:nvPr/>
            </p:nvSpPr>
            <p:spPr>
              <a:xfrm>
                <a:off x="197828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209" name="모서리가 둥근 직사각형 157">
                <a:extLst>
                  <a:ext uri="{FF2B5EF4-FFF2-40B4-BE49-F238E27FC236}">
                    <a16:creationId xmlns:a16="http://schemas.microsoft.com/office/drawing/2014/main" id="{264E22ED-5A75-6CAA-CC8B-C42E1819B92D}"/>
                  </a:ext>
                </a:extLst>
              </p:cNvPr>
              <p:cNvSpPr/>
              <p:nvPr/>
            </p:nvSpPr>
            <p:spPr>
              <a:xfrm>
                <a:off x="224752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10" name="직선 연결선[R] 154">
                <a:extLst>
                  <a:ext uri="{FF2B5EF4-FFF2-40B4-BE49-F238E27FC236}">
                    <a16:creationId xmlns:a16="http://schemas.microsoft.com/office/drawing/2014/main" id="{D1B1D5D3-6787-E9B7-BE28-91950523BF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89483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모서리가 둥근 직사각형 157">
                <a:extLst>
                  <a:ext uri="{FF2B5EF4-FFF2-40B4-BE49-F238E27FC236}">
                    <a16:creationId xmlns:a16="http://schemas.microsoft.com/office/drawing/2014/main" id="{F295D9B4-2207-7632-7E82-3E8B99CCD824}"/>
                  </a:ext>
                </a:extLst>
              </p:cNvPr>
              <p:cNvSpPr/>
              <p:nvPr/>
            </p:nvSpPr>
            <p:spPr>
              <a:xfrm>
                <a:off x="2505677" y="1555506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212" name="모서리가 둥근 직사각형 155">
                <a:extLst>
                  <a:ext uri="{FF2B5EF4-FFF2-40B4-BE49-F238E27FC236}">
                    <a16:creationId xmlns:a16="http://schemas.microsoft.com/office/drawing/2014/main" id="{8FC8D98F-E8C8-F758-A23A-70C0AF2B2951}"/>
                  </a:ext>
                </a:extLst>
              </p:cNvPr>
              <p:cNvSpPr/>
              <p:nvPr/>
            </p:nvSpPr>
            <p:spPr>
              <a:xfrm>
                <a:off x="2247528" y="1547731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월</a:t>
                </a:r>
                <a:endPara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213" name="모서리가 둥근 직사각형 157">
                <a:extLst>
                  <a:ext uri="{FF2B5EF4-FFF2-40B4-BE49-F238E27FC236}">
                    <a16:creationId xmlns:a16="http://schemas.microsoft.com/office/drawing/2014/main" id="{4BA09BFE-6501-5500-59CA-FE4832BD973D}"/>
                  </a:ext>
                </a:extLst>
              </p:cNvPr>
              <p:cNvSpPr/>
              <p:nvPr/>
            </p:nvSpPr>
            <p:spPr>
              <a:xfrm>
                <a:off x="170532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일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cxnSp>
            <p:nvCxnSpPr>
              <p:cNvPr id="216" name="직선 연결선[R] 154">
                <a:extLst>
                  <a:ext uri="{FF2B5EF4-FFF2-40B4-BE49-F238E27FC236}">
                    <a16:creationId xmlns:a16="http://schemas.microsoft.com/office/drawing/2014/main" id="{FF94C92D-E4C5-BD73-4DF6-282A2F80B5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40174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0A931F49-727C-DB5D-FA9D-922A2EF9DBBC}"/>
              </a:ext>
            </a:extLst>
          </p:cNvPr>
          <p:cNvGrpSpPr/>
          <p:nvPr/>
        </p:nvGrpSpPr>
        <p:grpSpPr>
          <a:xfrm>
            <a:off x="4511973" y="1948185"/>
            <a:ext cx="2734108" cy="219060"/>
            <a:chOff x="325679" y="1196428"/>
            <a:chExt cx="2734108" cy="219060"/>
          </a:xfrm>
        </p:grpSpPr>
        <p:grpSp>
          <p:nvGrpSpPr>
            <p:cNvPr id="188" name="그룹 187">
              <a:extLst>
                <a:ext uri="{FF2B5EF4-FFF2-40B4-BE49-F238E27FC236}">
                  <a16:creationId xmlns:a16="http://schemas.microsoft.com/office/drawing/2014/main" id="{4C2F7610-C57A-25C0-9F8B-64C940DDE4F6}"/>
                </a:ext>
              </a:extLst>
            </p:cNvPr>
            <p:cNvGrpSpPr/>
            <p:nvPr/>
          </p:nvGrpSpPr>
          <p:grpSpPr>
            <a:xfrm>
              <a:off x="325679" y="1196428"/>
              <a:ext cx="2734108" cy="219060"/>
              <a:chOff x="5455097" y="1157707"/>
              <a:chExt cx="2734108" cy="219060"/>
            </a:xfrm>
          </p:grpSpPr>
          <p:grpSp>
            <p:nvGrpSpPr>
              <p:cNvPr id="189" name="그룹 188">
                <a:extLst>
                  <a:ext uri="{FF2B5EF4-FFF2-40B4-BE49-F238E27FC236}">
                    <a16:creationId xmlns:a16="http://schemas.microsoft.com/office/drawing/2014/main" id="{ACC89B5D-CDA9-0AB9-C70E-28CC6F19293C}"/>
                  </a:ext>
                </a:extLst>
              </p:cNvPr>
              <p:cNvGrpSpPr/>
              <p:nvPr/>
            </p:nvGrpSpPr>
            <p:grpSpPr>
              <a:xfrm>
                <a:off x="5455097" y="1157707"/>
                <a:ext cx="1310408" cy="216000"/>
                <a:chOff x="5915064" y="2492739"/>
                <a:chExt cx="1310408" cy="216000"/>
              </a:xfrm>
            </p:grpSpPr>
            <p:sp>
              <p:nvSpPr>
                <p:cNvPr id="198" name="직사각형 197">
                  <a:extLst>
                    <a:ext uri="{FF2B5EF4-FFF2-40B4-BE49-F238E27FC236}">
                      <a16:creationId xmlns:a16="http://schemas.microsoft.com/office/drawing/2014/main" id="{00BABB6A-F1FE-5C4C-EC59-B20A0F359545}"/>
                    </a:ext>
                  </a:extLst>
                </p:cNvPr>
                <p:cNvSpPr/>
                <p:nvPr/>
              </p:nvSpPr>
              <p:spPr>
                <a:xfrm>
                  <a:off x="5915064" y="2492739"/>
                  <a:ext cx="1310408" cy="216000"/>
                </a:xfrm>
                <a:prstGeom prst="rect">
                  <a:avLst/>
                </a:prstGeom>
                <a:solidFill>
                  <a:sysClr val="window" lastClr="FFFFFF"/>
                </a:solidFill>
                <a:ln w="3175" cap="flat" cmpd="sng" algn="ctr">
                  <a:solidFill>
                    <a:sysClr val="windowText" lastClr="000000">
                      <a:lumMod val="50000"/>
                      <a:lumOff val="50000"/>
                    </a:sysClr>
                  </a:solidFill>
                  <a:prstDash val="solid"/>
                </a:ln>
                <a:effectLst/>
              </p:spPr>
              <p:txBody>
                <a:bodyPr lIns="72000" rIns="36000" rtlCol="0" anchor="ctr"/>
                <a:lstStyle/>
                <a:p>
                  <a:pPr lvl="0" latinLnBrk="0">
                    <a:defRPr/>
                  </a:pPr>
                  <a:r>
                    <a:rPr lang="en-US" altLang="ko-KR" sz="700" kern="0" dirty="0">
                      <a:latin typeface="맑은 고딕" pitchFamily="50" charset="-127"/>
                      <a:ea typeface="맑은 고딕" pitchFamily="50" charset="-127"/>
                    </a:rPr>
                    <a:t>2024.05.13 ~</a:t>
                  </a:r>
                  <a:r>
                    <a:rPr lang="ko-KR" altLang="en-US" sz="700" kern="0" dirty="0">
                      <a:latin typeface="맑은 고딕" pitchFamily="50" charset="-127"/>
                      <a:ea typeface="맑은 고딕" pitchFamily="50" charset="-127"/>
                    </a:rPr>
                    <a:t> </a:t>
                  </a:r>
                  <a:r>
                    <a:rPr lang="en-US" altLang="ko-KR" sz="700" kern="0" dirty="0">
                      <a:latin typeface="맑은 고딕" pitchFamily="50" charset="-127"/>
                      <a:ea typeface="맑은 고딕" pitchFamily="50" charset="-127"/>
                    </a:rPr>
                    <a:t>2024.05.15</a:t>
                  </a:r>
                </a:p>
              </p:txBody>
            </p:sp>
            <p:sp>
              <p:nvSpPr>
                <p:cNvPr id="199" name="자유형 103">
                  <a:extLst>
                    <a:ext uri="{FF2B5EF4-FFF2-40B4-BE49-F238E27FC236}">
                      <a16:creationId xmlns:a16="http://schemas.microsoft.com/office/drawing/2014/main" id="{89CD4CEB-724F-4FC6-1235-551652B39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5054" y="2538277"/>
                  <a:ext cx="109668" cy="115469"/>
                </a:xfrm>
                <a:custGeom>
                  <a:avLst/>
                  <a:gdLst>
                    <a:gd name="connsiteX0" fmla="*/ 34788 w 160565"/>
                    <a:gd name="connsiteY0" fmla="*/ 79722 h 179409"/>
                    <a:gd name="connsiteX1" fmla="*/ 79390 w 160565"/>
                    <a:gd name="connsiteY1" fmla="*/ 79722 h 179409"/>
                    <a:gd name="connsiteX2" fmla="*/ 79390 w 160565"/>
                    <a:gd name="connsiteY2" fmla="*/ 124328 h 179409"/>
                    <a:gd name="connsiteX3" fmla="*/ 57089 w 160565"/>
                    <a:gd name="connsiteY3" fmla="*/ 124328 h 179409"/>
                    <a:gd name="connsiteX4" fmla="*/ 34788 w 160565"/>
                    <a:gd name="connsiteY4" fmla="*/ 124328 h 179409"/>
                    <a:gd name="connsiteX5" fmla="*/ 17144 w 160565"/>
                    <a:gd name="connsiteY5" fmla="*/ 62991 h 179409"/>
                    <a:gd name="connsiteX6" fmla="*/ 17144 w 160565"/>
                    <a:gd name="connsiteY6" fmla="*/ 160611 h 179409"/>
                    <a:gd name="connsiteX7" fmla="*/ 141772 w 160565"/>
                    <a:gd name="connsiteY7" fmla="*/ 160611 h 179409"/>
                    <a:gd name="connsiteX8" fmla="*/ 141772 w 160565"/>
                    <a:gd name="connsiteY8" fmla="*/ 62991 h 179409"/>
                    <a:gd name="connsiteX9" fmla="*/ 25717 w 160565"/>
                    <a:gd name="connsiteY9" fmla="*/ 0 h 179409"/>
                    <a:gd name="connsiteX10" fmla="*/ 44510 w 160565"/>
                    <a:gd name="connsiteY10" fmla="*/ 0 h 179409"/>
                    <a:gd name="connsiteX11" fmla="*/ 44510 w 160565"/>
                    <a:gd name="connsiteY11" fmla="*/ 18798 h 179409"/>
                    <a:gd name="connsiteX12" fmla="*/ 116055 w 160565"/>
                    <a:gd name="connsiteY12" fmla="*/ 18798 h 179409"/>
                    <a:gd name="connsiteX13" fmla="*/ 116055 w 160565"/>
                    <a:gd name="connsiteY13" fmla="*/ 0 h 179409"/>
                    <a:gd name="connsiteX14" fmla="*/ 133200 w 160565"/>
                    <a:gd name="connsiteY14" fmla="*/ 0 h 179409"/>
                    <a:gd name="connsiteX15" fmla="*/ 133200 w 160565"/>
                    <a:gd name="connsiteY15" fmla="*/ 18798 h 179409"/>
                    <a:gd name="connsiteX16" fmla="*/ 141772 w 160565"/>
                    <a:gd name="connsiteY16" fmla="*/ 18798 h 179409"/>
                    <a:gd name="connsiteX17" fmla="*/ 160565 w 160565"/>
                    <a:gd name="connsiteY17" fmla="*/ 35618 h 179409"/>
                    <a:gd name="connsiteX18" fmla="*/ 160565 w 160565"/>
                    <a:gd name="connsiteY18" fmla="*/ 160611 h 179409"/>
                    <a:gd name="connsiteX19" fmla="*/ 141772 w 160565"/>
                    <a:gd name="connsiteY19" fmla="*/ 179409 h 179409"/>
                    <a:gd name="connsiteX20" fmla="*/ 17144 w 160565"/>
                    <a:gd name="connsiteY20" fmla="*/ 179409 h 179409"/>
                    <a:gd name="connsiteX21" fmla="*/ 0 w 160565"/>
                    <a:gd name="connsiteY21" fmla="*/ 160611 h 179409"/>
                    <a:gd name="connsiteX22" fmla="*/ 0 w 160565"/>
                    <a:gd name="connsiteY22" fmla="*/ 35618 h 179409"/>
                    <a:gd name="connsiteX23" fmla="*/ 17144 w 160565"/>
                    <a:gd name="connsiteY23" fmla="*/ 18798 h 179409"/>
                    <a:gd name="connsiteX24" fmla="*/ 25717 w 160565"/>
                    <a:gd name="connsiteY24" fmla="*/ 18798 h 179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0565" h="179409">
                      <a:moveTo>
                        <a:pt x="34788" y="79722"/>
                      </a:moveTo>
                      <a:lnTo>
                        <a:pt x="79390" y="79722"/>
                      </a:lnTo>
                      <a:lnTo>
                        <a:pt x="79390" y="124328"/>
                      </a:lnTo>
                      <a:lnTo>
                        <a:pt x="57089" y="124328"/>
                      </a:lnTo>
                      <a:lnTo>
                        <a:pt x="34788" y="124328"/>
                      </a:lnTo>
                      <a:close/>
                      <a:moveTo>
                        <a:pt x="17144" y="62991"/>
                      </a:moveTo>
                      <a:lnTo>
                        <a:pt x="17144" y="160611"/>
                      </a:lnTo>
                      <a:lnTo>
                        <a:pt x="141772" y="160611"/>
                      </a:lnTo>
                      <a:lnTo>
                        <a:pt x="141772" y="62991"/>
                      </a:lnTo>
                      <a:close/>
                      <a:moveTo>
                        <a:pt x="25717" y="0"/>
                      </a:moveTo>
                      <a:lnTo>
                        <a:pt x="44510" y="0"/>
                      </a:lnTo>
                      <a:lnTo>
                        <a:pt x="44510" y="18798"/>
                      </a:lnTo>
                      <a:lnTo>
                        <a:pt x="116055" y="18798"/>
                      </a:lnTo>
                      <a:lnTo>
                        <a:pt x="116055" y="0"/>
                      </a:lnTo>
                      <a:lnTo>
                        <a:pt x="133200" y="0"/>
                      </a:lnTo>
                      <a:lnTo>
                        <a:pt x="133200" y="18798"/>
                      </a:lnTo>
                      <a:lnTo>
                        <a:pt x="141772" y="18798"/>
                      </a:lnTo>
                      <a:cubicBezTo>
                        <a:pt x="151993" y="18798"/>
                        <a:pt x="160565" y="25394"/>
                        <a:pt x="160565" y="35618"/>
                      </a:cubicBezTo>
                      <a:lnTo>
                        <a:pt x="160565" y="160611"/>
                      </a:lnTo>
                      <a:cubicBezTo>
                        <a:pt x="160565" y="170835"/>
                        <a:pt x="151993" y="179409"/>
                        <a:pt x="141772" y="179409"/>
                      </a:cubicBezTo>
                      <a:lnTo>
                        <a:pt x="17144" y="179409"/>
                      </a:lnTo>
                      <a:cubicBezTo>
                        <a:pt x="6594" y="179409"/>
                        <a:pt x="0" y="170835"/>
                        <a:pt x="0" y="160611"/>
                      </a:cubicBezTo>
                      <a:lnTo>
                        <a:pt x="0" y="35618"/>
                      </a:lnTo>
                      <a:cubicBezTo>
                        <a:pt x="0" y="25394"/>
                        <a:pt x="6594" y="18798"/>
                        <a:pt x="17144" y="18798"/>
                      </a:cubicBezTo>
                      <a:lnTo>
                        <a:pt x="25717" y="18798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0" name="그룹 189">
                <a:extLst>
                  <a:ext uri="{FF2B5EF4-FFF2-40B4-BE49-F238E27FC236}">
                    <a16:creationId xmlns:a16="http://schemas.microsoft.com/office/drawing/2014/main" id="{9AAF6A70-75DC-D99A-0434-BB03B4B19721}"/>
                  </a:ext>
                </a:extLst>
              </p:cNvPr>
              <p:cNvGrpSpPr/>
              <p:nvPr/>
            </p:nvGrpSpPr>
            <p:grpSpPr>
              <a:xfrm>
                <a:off x="6807489" y="1160423"/>
                <a:ext cx="1381716" cy="216344"/>
                <a:chOff x="6937825" y="2239260"/>
                <a:chExt cx="1381716" cy="216344"/>
              </a:xfrm>
            </p:grpSpPr>
            <p:sp>
              <p:nvSpPr>
                <p:cNvPr id="191" name="모서리가 둥근 직사각형 153">
                  <a:extLst>
                    <a:ext uri="{FF2B5EF4-FFF2-40B4-BE49-F238E27FC236}">
                      <a16:creationId xmlns:a16="http://schemas.microsoft.com/office/drawing/2014/main" id="{D563AD97-EF37-211B-41C2-4F8D983F955E}"/>
                    </a:ext>
                  </a:extLst>
                </p:cNvPr>
                <p:cNvSpPr/>
                <p:nvPr/>
              </p:nvSpPr>
              <p:spPr>
                <a:xfrm>
                  <a:off x="6937825" y="2239260"/>
                  <a:ext cx="1381716" cy="216344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cxnSp>
              <p:nvCxnSpPr>
                <p:cNvPr id="192" name="직선 연결선[R] 154">
                  <a:extLst>
                    <a:ext uri="{FF2B5EF4-FFF2-40B4-BE49-F238E27FC236}">
                      <a16:creationId xmlns:a16="http://schemas.microsoft.com/office/drawing/2014/main" id="{0E45EE24-7DC2-D88E-D43F-76FE6F26A4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91087" y="2273550"/>
                  <a:ext cx="0" cy="147765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4" name="모서리가 둥근 직사각형 156">
                  <a:extLst>
                    <a:ext uri="{FF2B5EF4-FFF2-40B4-BE49-F238E27FC236}">
                      <a16:creationId xmlns:a16="http://schemas.microsoft.com/office/drawing/2014/main" id="{28F97F65-1914-ED9C-5AE0-25AB22690294}"/>
                    </a:ext>
                  </a:extLst>
                </p:cNvPr>
                <p:cNvSpPr/>
                <p:nvPr/>
              </p:nvSpPr>
              <p:spPr>
                <a:xfrm>
                  <a:off x="7238042" y="2269680"/>
                  <a:ext cx="229982" cy="155505"/>
                </a:xfrm>
                <a:prstGeom prst="roundRect">
                  <a:avLst>
                    <a:gd name="adj" fmla="val 9333"/>
                  </a:avLst>
                </a:prstGeom>
                <a:no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kumimoji="1" lang="x-none" altLang="en-US" sz="6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rPr>
                    <a:t>주</a:t>
                  </a:r>
                </a:p>
              </p:txBody>
            </p:sp>
            <p:sp>
              <p:nvSpPr>
                <p:cNvPr id="195" name="모서리가 둥근 직사각형 157">
                  <a:extLst>
                    <a:ext uri="{FF2B5EF4-FFF2-40B4-BE49-F238E27FC236}">
                      <a16:creationId xmlns:a16="http://schemas.microsoft.com/office/drawing/2014/main" id="{B1098C1F-CB15-2578-52A0-DCC4409B2ECD}"/>
                    </a:ext>
                  </a:extLst>
                </p:cNvPr>
                <p:cNvSpPr/>
                <p:nvPr/>
              </p:nvSpPr>
              <p:spPr>
                <a:xfrm>
                  <a:off x="7507282" y="2269680"/>
                  <a:ext cx="229982" cy="155505"/>
                </a:xfrm>
                <a:prstGeom prst="roundRect">
                  <a:avLst>
                    <a:gd name="adj" fmla="val 9333"/>
                  </a:avLst>
                </a:prstGeom>
                <a:no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kumimoji="1" lang="x-none" altLang="en-US" sz="6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rPr>
                    <a:t>월</a:t>
                  </a:r>
                </a:p>
              </p:txBody>
            </p:sp>
            <p:cxnSp>
              <p:nvCxnSpPr>
                <p:cNvPr id="196" name="직선 연결선[R] 154">
                  <a:extLst>
                    <a:ext uri="{FF2B5EF4-FFF2-40B4-BE49-F238E27FC236}">
                      <a16:creationId xmlns:a16="http://schemas.microsoft.com/office/drawing/2014/main" id="{C23897A6-1AD1-9642-519E-3846B1B8B0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749237" y="2273550"/>
                  <a:ext cx="0" cy="147765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7" name="모서리가 둥근 직사각형 157">
                  <a:extLst>
                    <a:ext uri="{FF2B5EF4-FFF2-40B4-BE49-F238E27FC236}">
                      <a16:creationId xmlns:a16="http://schemas.microsoft.com/office/drawing/2014/main" id="{B8E4A32E-97F1-BD98-4977-839EC9473E35}"/>
                    </a:ext>
                  </a:extLst>
                </p:cNvPr>
                <p:cNvSpPr/>
                <p:nvPr/>
              </p:nvSpPr>
              <p:spPr>
                <a:xfrm>
                  <a:off x="7765431" y="2269680"/>
                  <a:ext cx="536307" cy="155505"/>
                </a:xfrm>
                <a:prstGeom prst="roundRect">
                  <a:avLst>
                    <a:gd name="adj" fmla="val 9333"/>
                  </a:avLst>
                </a:prstGeom>
                <a:no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kumimoji="1" lang="ko-KR" altLang="en-US" sz="6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rPr>
                    <a:t>직접선택</a:t>
                  </a:r>
                  <a:endPara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  <p:sp>
              <p:nvSpPr>
                <p:cNvPr id="200" name="모서리가 둥근 직사각형 155">
                  <a:extLst>
                    <a:ext uri="{FF2B5EF4-FFF2-40B4-BE49-F238E27FC236}">
                      <a16:creationId xmlns:a16="http://schemas.microsoft.com/office/drawing/2014/main" id="{F15A342B-EA64-CF3C-6476-615BFEA143E8}"/>
                    </a:ext>
                  </a:extLst>
                </p:cNvPr>
                <p:cNvSpPr/>
                <p:nvPr/>
              </p:nvSpPr>
              <p:spPr>
                <a:xfrm>
                  <a:off x="7238042" y="2261905"/>
                  <a:ext cx="229982" cy="171056"/>
                </a:xfrm>
                <a:prstGeom prst="roundRect">
                  <a:avLst>
                    <a:gd name="adj" fmla="val 9333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kumimoji="1" lang="ko-KR" altLang="en-US" sz="600" b="1" dirty="0">
                      <a:solidFill>
                        <a:schemeClr val="bg1">
                          <a:lumMod val="95000"/>
                        </a:schemeClr>
                      </a:solidFill>
                    </a:rPr>
                    <a:t>주</a:t>
                  </a:r>
                  <a:endPara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endParaRPr>
                </a:p>
              </p:txBody>
            </p:sp>
            <p:sp>
              <p:nvSpPr>
                <p:cNvPr id="202" name="모서리가 둥근 직사각형 157">
                  <a:extLst>
                    <a:ext uri="{FF2B5EF4-FFF2-40B4-BE49-F238E27FC236}">
                      <a16:creationId xmlns:a16="http://schemas.microsoft.com/office/drawing/2014/main" id="{82ACB52A-B7E1-2C36-5E65-B6247B054273}"/>
                    </a:ext>
                  </a:extLst>
                </p:cNvPr>
                <p:cNvSpPr/>
                <p:nvPr/>
              </p:nvSpPr>
              <p:spPr>
                <a:xfrm>
                  <a:off x="6965082" y="2269680"/>
                  <a:ext cx="229982" cy="155505"/>
                </a:xfrm>
                <a:prstGeom prst="roundRect">
                  <a:avLst>
                    <a:gd name="adj" fmla="val 9333"/>
                  </a:avLst>
                </a:prstGeom>
                <a:no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kumimoji="1" lang="ko-KR" altLang="en-US" sz="6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</a:rPr>
                    <a:t>일</a:t>
                  </a:r>
                  <a:endPara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endParaRPr>
                </a:p>
              </p:txBody>
            </p:sp>
          </p:grpSp>
        </p:grpSp>
        <p:cxnSp>
          <p:nvCxnSpPr>
            <p:cNvPr id="217" name="직선 연결선[R] 154">
              <a:extLst>
                <a:ext uri="{FF2B5EF4-FFF2-40B4-BE49-F238E27FC236}">
                  <a16:creationId xmlns:a16="http://schemas.microsoft.com/office/drawing/2014/main" id="{667F1E94-D751-A7C4-0897-E7479A75FE1A}"/>
                </a:ext>
              </a:extLst>
            </p:cNvPr>
            <p:cNvCxnSpPr>
              <a:cxnSpLocks/>
            </p:cNvCxnSpPr>
            <p:nvPr/>
          </p:nvCxnSpPr>
          <p:spPr>
            <a:xfrm>
              <a:off x="1940174" y="1233433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96FFD881-017D-AA2F-ECAD-53DDD1512E2D}"/>
              </a:ext>
            </a:extLst>
          </p:cNvPr>
          <p:cNvGrpSpPr/>
          <p:nvPr/>
        </p:nvGrpSpPr>
        <p:grpSpPr>
          <a:xfrm>
            <a:off x="1133069" y="1954443"/>
            <a:ext cx="2734108" cy="219060"/>
            <a:chOff x="325679" y="820139"/>
            <a:chExt cx="2734108" cy="219060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D5CB292-B53A-1D16-7EFB-726483196554}"/>
                </a:ext>
              </a:extLst>
            </p:cNvPr>
            <p:cNvGrpSpPr/>
            <p:nvPr/>
          </p:nvGrpSpPr>
          <p:grpSpPr>
            <a:xfrm>
              <a:off x="325679" y="820139"/>
              <a:ext cx="1310408" cy="216000"/>
              <a:chOff x="5915064" y="2492739"/>
              <a:chExt cx="1310408" cy="216000"/>
            </a:xfrm>
          </p:grpSpPr>
          <p:sp>
            <p:nvSpPr>
              <p:cNvPr id="22" name="직사각형 21">
                <a:extLst>
                  <a:ext uri="{FF2B5EF4-FFF2-40B4-BE49-F238E27FC236}">
                    <a16:creationId xmlns:a16="http://schemas.microsoft.com/office/drawing/2014/main" id="{870679EF-5655-33CC-A188-7BD62D090722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2024.05.08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2024.05.08</a:t>
                </a:r>
              </a:p>
            </p:txBody>
          </p:sp>
          <p:sp>
            <p:nvSpPr>
              <p:cNvPr id="23" name="자유형 103">
                <a:extLst>
                  <a:ext uri="{FF2B5EF4-FFF2-40B4-BE49-F238E27FC236}">
                    <a16:creationId xmlns:a16="http://schemas.microsoft.com/office/drawing/2014/main" id="{F7977BAC-7094-4313-00D4-5D864F45E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FA383485-B3E8-9D79-0BA6-00ECB2798D83}"/>
                </a:ext>
              </a:extLst>
            </p:cNvPr>
            <p:cNvGrpSpPr/>
            <p:nvPr/>
          </p:nvGrpSpPr>
          <p:grpSpPr>
            <a:xfrm>
              <a:off x="1678071" y="822855"/>
              <a:ext cx="1381716" cy="216344"/>
              <a:chOff x="6937825" y="2239260"/>
              <a:chExt cx="1381716" cy="216344"/>
            </a:xfrm>
          </p:grpSpPr>
          <p:sp>
            <p:nvSpPr>
              <p:cNvPr id="10" name="모서리가 둥근 직사각형 153">
                <a:extLst>
                  <a:ext uri="{FF2B5EF4-FFF2-40B4-BE49-F238E27FC236}">
                    <a16:creationId xmlns:a16="http://schemas.microsoft.com/office/drawing/2014/main" id="{96F5982C-86AE-E9F4-70FF-E456E63BFC32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11" name="직선 연결선[R] 154">
                <a:extLst>
                  <a:ext uri="{FF2B5EF4-FFF2-40B4-BE49-F238E27FC236}">
                    <a16:creationId xmlns:a16="http://schemas.microsoft.com/office/drawing/2014/main" id="{25321EDE-1D3D-FDAE-616A-D33DC13240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모서리가 둥근 직사각형 155">
                <a:extLst>
                  <a:ext uri="{FF2B5EF4-FFF2-40B4-BE49-F238E27FC236}">
                    <a16:creationId xmlns:a16="http://schemas.microsoft.com/office/drawing/2014/main" id="{17B0DC97-36F6-CC9B-A644-2173AAEE3F95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15" name="모서리가 둥근 직사각형 156">
                <a:extLst>
                  <a:ext uri="{FF2B5EF4-FFF2-40B4-BE49-F238E27FC236}">
                    <a16:creationId xmlns:a16="http://schemas.microsoft.com/office/drawing/2014/main" id="{AA820C9F-D75E-02E9-1E28-DBACAE998CE6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16" name="모서리가 둥근 직사각형 157">
                <a:extLst>
                  <a:ext uri="{FF2B5EF4-FFF2-40B4-BE49-F238E27FC236}">
                    <a16:creationId xmlns:a16="http://schemas.microsoft.com/office/drawing/2014/main" id="{DB6F09AE-E114-4B53-BF58-39912ABC18E1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0" name="직선 연결선[R] 154">
                <a:extLst>
                  <a:ext uri="{FF2B5EF4-FFF2-40B4-BE49-F238E27FC236}">
                    <a16:creationId xmlns:a16="http://schemas.microsoft.com/office/drawing/2014/main" id="{42D2B9D4-BEED-DDDC-CC58-0ECF088A3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모서리가 둥근 직사각형 157">
                <a:extLst>
                  <a:ext uri="{FF2B5EF4-FFF2-40B4-BE49-F238E27FC236}">
                    <a16:creationId xmlns:a16="http://schemas.microsoft.com/office/drawing/2014/main" id="{6098293A-E015-71F9-6DAD-2757BA27F3FA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cxnSp>
          <p:nvCxnSpPr>
            <p:cNvPr id="218" name="직선 연결선[R] 154">
              <a:extLst>
                <a:ext uri="{FF2B5EF4-FFF2-40B4-BE49-F238E27FC236}">
                  <a16:creationId xmlns:a16="http://schemas.microsoft.com/office/drawing/2014/main" id="{3B2AF0EA-E9D7-A9A2-E548-1CFBBF5051D9}"/>
                </a:ext>
              </a:extLst>
            </p:cNvPr>
            <p:cNvCxnSpPr>
              <a:cxnSpLocks/>
            </p:cNvCxnSpPr>
            <p:nvPr/>
          </p:nvCxnSpPr>
          <p:spPr>
            <a:xfrm>
              <a:off x="1940174" y="861934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6631C88A-66E6-E5BF-2EB0-12C7CBD49D85}"/>
              </a:ext>
            </a:extLst>
          </p:cNvPr>
          <p:cNvGrpSpPr/>
          <p:nvPr/>
        </p:nvGrpSpPr>
        <p:grpSpPr>
          <a:xfrm>
            <a:off x="4521253" y="4518920"/>
            <a:ext cx="2734108" cy="219060"/>
            <a:chOff x="325679" y="1522370"/>
            <a:chExt cx="2734108" cy="219060"/>
          </a:xfrm>
        </p:grpSpPr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AC1EF2DC-D85B-415C-2E8D-EA3FA6A8D71D}"/>
                </a:ext>
              </a:extLst>
            </p:cNvPr>
            <p:cNvGrpSpPr/>
            <p:nvPr/>
          </p:nvGrpSpPr>
          <p:grpSpPr>
            <a:xfrm>
              <a:off x="325679" y="1522370"/>
              <a:ext cx="1310408" cy="216000"/>
              <a:chOff x="5915064" y="2492739"/>
              <a:chExt cx="1310408" cy="216000"/>
            </a:xfrm>
          </p:grpSpPr>
          <p:sp>
            <p:nvSpPr>
              <p:cNvPr id="238" name="직사각형 237">
                <a:extLst>
                  <a:ext uri="{FF2B5EF4-FFF2-40B4-BE49-F238E27FC236}">
                    <a16:creationId xmlns:a16="http://schemas.microsoft.com/office/drawing/2014/main" id="{1FC2BC4D-F461-7ABF-2171-978EFC140A5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2024.04.09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2024.04.29</a:t>
                </a:r>
              </a:p>
            </p:txBody>
          </p:sp>
          <p:sp>
            <p:nvSpPr>
              <p:cNvPr id="239" name="자유형 103">
                <a:extLst>
                  <a:ext uri="{FF2B5EF4-FFF2-40B4-BE49-F238E27FC236}">
                    <a16:creationId xmlns:a16="http://schemas.microsoft.com/office/drawing/2014/main" id="{E7D58087-A412-A90A-9103-6C2E2D791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8" name="그룹 227">
              <a:extLst>
                <a:ext uri="{FF2B5EF4-FFF2-40B4-BE49-F238E27FC236}">
                  <a16:creationId xmlns:a16="http://schemas.microsoft.com/office/drawing/2014/main" id="{760B831E-AB72-6611-EF6A-D5C404BA88B9}"/>
                </a:ext>
              </a:extLst>
            </p:cNvPr>
            <p:cNvGrpSpPr/>
            <p:nvPr/>
          </p:nvGrpSpPr>
          <p:grpSpPr>
            <a:xfrm>
              <a:off x="1678071" y="1525086"/>
              <a:ext cx="1381716" cy="216344"/>
              <a:chOff x="1678071" y="1525086"/>
              <a:chExt cx="1381716" cy="216344"/>
            </a:xfrm>
          </p:grpSpPr>
          <p:sp>
            <p:nvSpPr>
              <p:cNvPr id="229" name="모서리가 둥근 직사각형 153">
                <a:extLst>
                  <a:ext uri="{FF2B5EF4-FFF2-40B4-BE49-F238E27FC236}">
                    <a16:creationId xmlns:a16="http://schemas.microsoft.com/office/drawing/2014/main" id="{44C56260-A047-EF73-CC27-7E9175264294}"/>
                  </a:ext>
                </a:extLst>
              </p:cNvPr>
              <p:cNvSpPr/>
              <p:nvPr/>
            </p:nvSpPr>
            <p:spPr>
              <a:xfrm>
                <a:off x="1678071" y="1525086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230" name="직선 연결선[R] 154">
                <a:extLst>
                  <a:ext uri="{FF2B5EF4-FFF2-40B4-BE49-F238E27FC236}">
                    <a16:creationId xmlns:a16="http://schemas.microsoft.com/office/drawing/2014/main" id="{58311285-30FA-5BC7-8BB2-8FE92EFB5C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1333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모서리가 둥근 직사각형 156">
                <a:extLst>
                  <a:ext uri="{FF2B5EF4-FFF2-40B4-BE49-F238E27FC236}">
                    <a16:creationId xmlns:a16="http://schemas.microsoft.com/office/drawing/2014/main" id="{3FBC3EDC-21BD-EFDC-D6C3-773FD98BF32B}"/>
                  </a:ext>
                </a:extLst>
              </p:cNvPr>
              <p:cNvSpPr/>
              <p:nvPr/>
            </p:nvSpPr>
            <p:spPr>
              <a:xfrm>
                <a:off x="197828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232" name="모서리가 둥근 직사각형 157">
                <a:extLst>
                  <a:ext uri="{FF2B5EF4-FFF2-40B4-BE49-F238E27FC236}">
                    <a16:creationId xmlns:a16="http://schemas.microsoft.com/office/drawing/2014/main" id="{7FA77401-4B32-E2E4-08CA-8070C3CA8D46}"/>
                  </a:ext>
                </a:extLst>
              </p:cNvPr>
              <p:cNvSpPr/>
              <p:nvPr/>
            </p:nvSpPr>
            <p:spPr>
              <a:xfrm>
                <a:off x="224752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33" name="직선 연결선[R] 154">
                <a:extLst>
                  <a:ext uri="{FF2B5EF4-FFF2-40B4-BE49-F238E27FC236}">
                    <a16:creationId xmlns:a16="http://schemas.microsoft.com/office/drawing/2014/main" id="{01844ED0-F20D-F1AC-FAB9-756AB1627D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89483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4" name="모서리가 둥근 직사각형 157">
                <a:extLst>
                  <a:ext uri="{FF2B5EF4-FFF2-40B4-BE49-F238E27FC236}">
                    <a16:creationId xmlns:a16="http://schemas.microsoft.com/office/drawing/2014/main" id="{5347E822-3063-DAF7-2D45-73BC2F31FF51}"/>
                  </a:ext>
                </a:extLst>
              </p:cNvPr>
              <p:cNvSpPr/>
              <p:nvPr/>
            </p:nvSpPr>
            <p:spPr>
              <a:xfrm>
                <a:off x="2505677" y="1555506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235" name="모서리가 둥근 직사각형 155">
                <a:extLst>
                  <a:ext uri="{FF2B5EF4-FFF2-40B4-BE49-F238E27FC236}">
                    <a16:creationId xmlns:a16="http://schemas.microsoft.com/office/drawing/2014/main" id="{E982838C-8DFE-38BF-0A03-C5AD32812713}"/>
                  </a:ext>
                </a:extLst>
              </p:cNvPr>
              <p:cNvSpPr/>
              <p:nvPr/>
            </p:nvSpPr>
            <p:spPr>
              <a:xfrm>
                <a:off x="2530293" y="1547730"/>
                <a:ext cx="493941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rIns="72000" rtlCol="0" anchor="ctr"/>
              <a:lstStyle/>
              <a:p>
                <a:pPr algn="ctr"/>
                <a:r>
                  <a:rPr kumimoji="1" lang="ko-KR" altLang="en-US" sz="600" b="1">
                    <a:solidFill>
                      <a:schemeClr val="bg1">
                        <a:lumMod val="95000"/>
                      </a:schemeClr>
                    </a:solidFill>
                  </a:rPr>
                  <a:t>직접선택</a:t>
                </a:r>
                <a:endParaRPr kumimoji="1" lang="x-none" altLang="en-US" sz="600" b="1" dirty="0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236" name="모서리가 둥근 직사각형 157">
                <a:extLst>
                  <a:ext uri="{FF2B5EF4-FFF2-40B4-BE49-F238E27FC236}">
                    <a16:creationId xmlns:a16="http://schemas.microsoft.com/office/drawing/2014/main" id="{FDCEE345-DB9B-DC39-54B1-09AA56FAFA88}"/>
                  </a:ext>
                </a:extLst>
              </p:cNvPr>
              <p:cNvSpPr/>
              <p:nvPr/>
            </p:nvSpPr>
            <p:spPr>
              <a:xfrm>
                <a:off x="1705328" y="1555506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일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cxnSp>
            <p:nvCxnSpPr>
              <p:cNvPr id="237" name="직선 연결선[R] 154">
                <a:extLst>
                  <a:ext uri="{FF2B5EF4-FFF2-40B4-BE49-F238E27FC236}">
                    <a16:creationId xmlns:a16="http://schemas.microsoft.com/office/drawing/2014/main" id="{2AAFE13A-25EA-C7B8-112E-25A09EF5CC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940174" y="1559376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76C86345-15FE-A6FE-2A7A-E25BACF6DB70}"/>
              </a:ext>
            </a:extLst>
          </p:cNvPr>
          <p:cNvGrpSpPr/>
          <p:nvPr/>
        </p:nvGrpSpPr>
        <p:grpSpPr>
          <a:xfrm>
            <a:off x="4521253" y="4817152"/>
            <a:ext cx="2366081" cy="1650885"/>
            <a:chOff x="6303070" y="3181157"/>
            <a:chExt cx="2366081" cy="1650885"/>
          </a:xfrm>
        </p:grpSpPr>
        <p:grpSp>
          <p:nvGrpSpPr>
            <p:cNvPr id="241" name="그룹 240">
              <a:extLst>
                <a:ext uri="{FF2B5EF4-FFF2-40B4-BE49-F238E27FC236}">
                  <a16:creationId xmlns:a16="http://schemas.microsoft.com/office/drawing/2014/main" id="{05557F3C-9C9B-877F-85D4-7B4A00A63F89}"/>
                </a:ext>
              </a:extLst>
            </p:cNvPr>
            <p:cNvGrpSpPr/>
            <p:nvPr/>
          </p:nvGrpSpPr>
          <p:grpSpPr>
            <a:xfrm>
              <a:off x="6303070" y="3181157"/>
              <a:ext cx="2366081" cy="1650885"/>
              <a:chOff x="-2408330" y="2015014"/>
              <a:chExt cx="2366081" cy="1650885"/>
            </a:xfrm>
          </p:grpSpPr>
          <p:sp>
            <p:nvSpPr>
              <p:cNvPr id="247" name="모서리가 둥근 직사각형 450">
                <a:extLst>
                  <a:ext uri="{FF2B5EF4-FFF2-40B4-BE49-F238E27FC236}">
                    <a16:creationId xmlns:a16="http://schemas.microsoft.com/office/drawing/2014/main" id="{2F0D0C0E-C20E-3FA4-2B1E-6A66AB440F8A}"/>
                  </a:ext>
                </a:extLst>
              </p:cNvPr>
              <p:cNvSpPr/>
              <p:nvPr/>
            </p:nvSpPr>
            <p:spPr bwMode="auto">
              <a:xfrm>
                <a:off x="-2408330" y="2015014"/>
                <a:ext cx="2366081" cy="1650885"/>
              </a:xfrm>
              <a:prstGeom prst="roundRect">
                <a:avLst>
                  <a:gd name="adj" fmla="val 0"/>
                </a:avLst>
              </a:prstGeom>
              <a:noFill/>
              <a:ln w="3175" algn="ctr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wrap="none" lIns="90000" tIns="46800" rIns="90000" bIns="46800" rtlCol="0" anchor="ctr">
                <a:noAutofit/>
              </a:bodyPr>
              <a:lstStyle/>
              <a:p>
                <a:pPr algn="ctr"/>
                <a:endParaRPr lang="en-US" altLang="ko-KR" sz="8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248" name="Month">
                <a:extLst>
                  <a:ext uri="{FF2B5EF4-FFF2-40B4-BE49-F238E27FC236}">
                    <a16:creationId xmlns:a16="http://schemas.microsoft.com/office/drawing/2014/main" id="{F7D70E91-6F22-2A7B-2F59-2241C5DA577A}"/>
                  </a:ext>
                </a:extLst>
              </p:cNvPr>
              <p:cNvSpPr txBox="1"/>
              <p:nvPr/>
            </p:nvSpPr>
            <p:spPr>
              <a:xfrm>
                <a:off x="-1554964" y="2131415"/>
                <a:ext cx="670312" cy="196977"/>
              </a:xfrm>
              <a:prstGeom prst="rect">
                <a:avLst/>
              </a:prstGeom>
              <a:noFill/>
            </p:spPr>
            <p:txBody>
              <a:bodyPr wrap="none" lIns="73152" tIns="36576" rIns="73152" bIns="36576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2024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년 </a:t>
                </a:r>
                <a:r>
                  <a:rPr lang="en-US" altLang="ko-KR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4</a:t>
                </a:r>
                <a:r>
                  <a:rPr lang="ko-KR" altLang="en-US" sz="800" dirty="0">
                    <a:solidFill>
                      <a:srgbClr val="5F5F5F"/>
                    </a:solidFill>
                    <a:cs typeface="Segoe UI" panose="020B0502040204020203" pitchFamily="34" charset="0"/>
                  </a:rPr>
                  <a:t>월</a:t>
                </a:r>
                <a:endParaRPr lang="en-US" sz="800" dirty="0">
                  <a:solidFill>
                    <a:srgbClr val="5F5F5F"/>
                  </a:solidFill>
                  <a:cs typeface="Segoe UI" panose="020B0502040204020203" pitchFamily="34" charset="0"/>
                </a:endParaRPr>
              </a:p>
            </p:txBody>
          </p:sp>
          <p:grpSp>
            <p:nvGrpSpPr>
              <p:cNvPr id="249" name="그룹 248">
                <a:extLst>
                  <a:ext uri="{FF2B5EF4-FFF2-40B4-BE49-F238E27FC236}">
                    <a16:creationId xmlns:a16="http://schemas.microsoft.com/office/drawing/2014/main" id="{D2DE62CD-23EB-90DA-5022-D5A7D92F6B74}"/>
                  </a:ext>
                </a:extLst>
              </p:cNvPr>
              <p:cNvGrpSpPr/>
              <p:nvPr/>
            </p:nvGrpSpPr>
            <p:grpSpPr>
              <a:xfrm>
                <a:off x="-2054688" y="2450186"/>
                <a:ext cx="1693007" cy="1049808"/>
                <a:chOff x="-2054688" y="2450186"/>
                <a:chExt cx="1693007" cy="1049808"/>
              </a:xfrm>
            </p:grpSpPr>
            <p:sp>
              <p:nvSpPr>
                <p:cNvPr id="253" name="Day">
                  <a:extLst>
                    <a:ext uri="{FF2B5EF4-FFF2-40B4-BE49-F238E27FC236}">
                      <a16:creationId xmlns:a16="http://schemas.microsoft.com/office/drawing/2014/main" id="{39612629-E49E-BBCF-8CBF-4C03B59AD0D1}"/>
                    </a:ext>
                  </a:extLst>
                </p:cNvPr>
                <p:cNvSpPr txBox="1"/>
                <p:nvPr/>
              </p:nvSpPr>
              <p:spPr>
                <a:xfrm>
                  <a:off x="-44756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4</a:t>
                  </a:r>
                </a:p>
              </p:txBody>
            </p:sp>
            <p:sp>
              <p:nvSpPr>
                <p:cNvPr id="254" name="Day">
                  <a:extLst>
                    <a:ext uri="{FF2B5EF4-FFF2-40B4-BE49-F238E27FC236}">
                      <a16:creationId xmlns:a16="http://schemas.microsoft.com/office/drawing/2014/main" id="{2D3D73C2-C7FC-2CB7-A093-CC908C95B462}"/>
                    </a:ext>
                  </a:extLst>
                </p:cNvPr>
                <p:cNvSpPr txBox="1"/>
                <p:nvPr/>
              </p:nvSpPr>
              <p:spPr>
                <a:xfrm>
                  <a:off x="-475613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11</a:t>
                  </a:r>
                </a:p>
              </p:txBody>
            </p:sp>
            <p:sp>
              <p:nvSpPr>
                <p:cNvPr id="255" name="Day">
                  <a:extLst>
                    <a:ext uri="{FF2B5EF4-FFF2-40B4-BE49-F238E27FC236}">
                      <a16:creationId xmlns:a16="http://schemas.microsoft.com/office/drawing/2014/main" id="{ADFC9E17-7FCB-60E0-1833-FB8955390AB8}"/>
                    </a:ext>
                  </a:extLst>
                </p:cNvPr>
                <p:cNvSpPr txBox="1"/>
                <p:nvPr/>
              </p:nvSpPr>
              <p:spPr>
                <a:xfrm>
                  <a:off x="-47561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18</a:t>
                  </a:r>
                </a:p>
              </p:txBody>
            </p:sp>
            <p:sp>
              <p:nvSpPr>
                <p:cNvPr id="256" name="Day">
                  <a:extLst>
                    <a:ext uri="{FF2B5EF4-FFF2-40B4-BE49-F238E27FC236}">
                      <a16:creationId xmlns:a16="http://schemas.microsoft.com/office/drawing/2014/main" id="{53F501F9-27E7-B692-2429-0E30CEB77A5E}"/>
                    </a:ext>
                  </a:extLst>
                </p:cNvPr>
                <p:cNvSpPr txBox="1"/>
                <p:nvPr/>
              </p:nvSpPr>
              <p:spPr>
                <a:xfrm>
                  <a:off x="-47561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25</a:t>
                  </a:r>
                </a:p>
              </p:txBody>
            </p:sp>
            <p:sp>
              <p:nvSpPr>
                <p:cNvPr id="257" name="Day">
                  <a:extLst>
                    <a:ext uri="{FF2B5EF4-FFF2-40B4-BE49-F238E27FC236}">
                      <a16:creationId xmlns:a16="http://schemas.microsoft.com/office/drawing/2014/main" id="{F9731722-B0EA-4C67-051E-71350E8116C0}"/>
                    </a:ext>
                  </a:extLst>
                </p:cNvPr>
                <p:cNvSpPr txBox="1"/>
                <p:nvPr/>
              </p:nvSpPr>
              <p:spPr>
                <a:xfrm>
                  <a:off x="-2016640" y="281599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5</a:t>
                  </a:r>
                </a:p>
              </p:txBody>
            </p:sp>
            <p:sp>
              <p:nvSpPr>
                <p:cNvPr id="258" name="Day">
                  <a:extLst>
                    <a:ext uri="{FF2B5EF4-FFF2-40B4-BE49-F238E27FC236}">
                      <a16:creationId xmlns:a16="http://schemas.microsoft.com/office/drawing/2014/main" id="{94819F18-774F-BA89-9ACF-80E11000B6F5}"/>
                    </a:ext>
                  </a:extLst>
                </p:cNvPr>
                <p:cNvSpPr txBox="1"/>
                <p:nvPr/>
              </p:nvSpPr>
              <p:spPr>
                <a:xfrm>
                  <a:off x="-2044692" y="300295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12</a:t>
                  </a:r>
                </a:p>
              </p:txBody>
            </p:sp>
            <p:sp>
              <p:nvSpPr>
                <p:cNvPr id="259" name="Day">
                  <a:extLst>
                    <a:ext uri="{FF2B5EF4-FFF2-40B4-BE49-F238E27FC236}">
                      <a16:creationId xmlns:a16="http://schemas.microsoft.com/office/drawing/2014/main" id="{2FC3D641-7C86-C96E-D001-7E6BD8E4C39B}"/>
                    </a:ext>
                  </a:extLst>
                </p:cNvPr>
                <p:cNvSpPr txBox="1"/>
                <p:nvPr/>
              </p:nvSpPr>
              <p:spPr>
                <a:xfrm>
                  <a:off x="-2044693" y="3189920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19</a:t>
                  </a:r>
                </a:p>
              </p:txBody>
            </p:sp>
            <p:sp>
              <p:nvSpPr>
                <p:cNvPr id="260" name="Day">
                  <a:extLst>
                    <a:ext uri="{FF2B5EF4-FFF2-40B4-BE49-F238E27FC236}">
                      <a16:creationId xmlns:a16="http://schemas.microsoft.com/office/drawing/2014/main" id="{183AD754-64D3-9C77-4073-14C8842CB736}"/>
                    </a:ext>
                  </a:extLst>
                </p:cNvPr>
                <p:cNvSpPr txBox="1"/>
                <p:nvPr/>
              </p:nvSpPr>
              <p:spPr>
                <a:xfrm>
                  <a:off x="-2044692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26</a:t>
                  </a:r>
                </a:p>
              </p:txBody>
            </p:sp>
            <p:sp>
              <p:nvSpPr>
                <p:cNvPr id="261" name="Day">
                  <a:extLst>
                    <a:ext uri="{FF2B5EF4-FFF2-40B4-BE49-F238E27FC236}">
                      <a16:creationId xmlns:a16="http://schemas.microsoft.com/office/drawing/2014/main" id="{A911923D-6691-7F67-B943-83E400B118E3}"/>
                    </a:ext>
                  </a:extLst>
                </p:cNvPr>
                <p:cNvSpPr txBox="1"/>
                <p:nvPr/>
              </p:nvSpPr>
              <p:spPr>
                <a:xfrm>
                  <a:off x="-177478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6</a:t>
                  </a:r>
                </a:p>
              </p:txBody>
            </p:sp>
            <p:sp>
              <p:nvSpPr>
                <p:cNvPr id="262" name="Day">
                  <a:extLst>
                    <a:ext uri="{FF2B5EF4-FFF2-40B4-BE49-F238E27FC236}">
                      <a16:creationId xmlns:a16="http://schemas.microsoft.com/office/drawing/2014/main" id="{D38A9BDD-C6C8-E22C-5D31-C3CDE25881A8}"/>
                    </a:ext>
                  </a:extLst>
                </p:cNvPr>
                <p:cNvSpPr txBox="1"/>
                <p:nvPr/>
              </p:nvSpPr>
              <p:spPr>
                <a:xfrm>
                  <a:off x="-180283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13</a:t>
                  </a:r>
                </a:p>
              </p:txBody>
            </p:sp>
            <p:sp>
              <p:nvSpPr>
                <p:cNvPr id="263" name="Day">
                  <a:extLst>
                    <a:ext uri="{FF2B5EF4-FFF2-40B4-BE49-F238E27FC236}">
                      <a16:creationId xmlns:a16="http://schemas.microsoft.com/office/drawing/2014/main" id="{DD7A88DC-2110-6999-4B45-B15CB9A6BDE7}"/>
                    </a:ext>
                  </a:extLst>
                </p:cNvPr>
                <p:cNvSpPr txBox="1"/>
                <p:nvPr/>
              </p:nvSpPr>
              <p:spPr>
                <a:xfrm>
                  <a:off x="-180283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20</a:t>
                  </a:r>
                </a:p>
              </p:txBody>
            </p:sp>
            <p:sp>
              <p:nvSpPr>
                <p:cNvPr id="264" name="Day">
                  <a:extLst>
                    <a:ext uri="{FF2B5EF4-FFF2-40B4-BE49-F238E27FC236}">
                      <a16:creationId xmlns:a16="http://schemas.microsoft.com/office/drawing/2014/main" id="{FB6B60F7-BB39-24FB-48D1-D8E873732C19}"/>
                    </a:ext>
                  </a:extLst>
                </p:cNvPr>
                <p:cNvSpPr txBox="1"/>
                <p:nvPr/>
              </p:nvSpPr>
              <p:spPr>
                <a:xfrm>
                  <a:off x="-180283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27</a:t>
                  </a:r>
                </a:p>
              </p:txBody>
            </p:sp>
            <p:sp>
              <p:nvSpPr>
                <p:cNvPr id="265" name="Day">
                  <a:extLst>
                    <a:ext uri="{FF2B5EF4-FFF2-40B4-BE49-F238E27FC236}">
                      <a16:creationId xmlns:a16="http://schemas.microsoft.com/office/drawing/2014/main" id="{5A42E1E3-BD45-70B4-3F4B-88BA6A95F530}"/>
                    </a:ext>
                  </a:extLst>
                </p:cNvPr>
                <p:cNvSpPr txBox="1"/>
                <p:nvPr/>
              </p:nvSpPr>
              <p:spPr>
                <a:xfrm>
                  <a:off x="-150934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7</a:t>
                  </a:r>
                </a:p>
              </p:txBody>
            </p:sp>
            <p:sp>
              <p:nvSpPr>
                <p:cNvPr id="266" name="Day">
                  <a:extLst>
                    <a:ext uri="{FF2B5EF4-FFF2-40B4-BE49-F238E27FC236}">
                      <a16:creationId xmlns:a16="http://schemas.microsoft.com/office/drawing/2014/main" id="{91708417-137F-E8F1-B057-1CF996AF0821}"/>
                    </a:ext>
                  </a:extLst>
                </p:cNvPr>
                <p:cNvSpPr txBox="1"/>
                <p:nvPr/>
              </p:nvSpPr>
              <p:spPr>
                <a:xfrm>
                  <a:off x="-153739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14</a:t>
                  </a:r>
                </a:p>
              </p:txBody>
            </p:sp>
            <p:sp>
              <p:nvSpPr>
                <p:cNvPr id="267" name="Day">
                  <a:extLst>
                    <a:ext uri="{FF2B5EF4-FFF2-40B4-BE49-F238E27FC236}">
                      <a16:creationId xmlns:a16="http://schemas.microsoft.com/office/drawing/2014/main" id="{95CD3AAC-B899-3862-1C06-3F94795EE367}"/>
                    </a:ext>
                  </a:extLst>
                </p:cNvPr>
                <p:cNvSpPr txBox="1"/>
                <p:nvPr/>
              </p:nvSpPr>
              <p:spPr>
                <a:xfrm>
                  <a:off x="-153739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21</a:t>
                  </a:r>
                </a:p>
              </p:txBody>
            </p:sp>
            <p:sp>
              <p:nvSpPr>
                <p:cNvPr id="268" name="Day">
                  <a:extLst>
                    <a:ext uri="{FF2B5EF4-FFF2-40B4-BE49-F238E27FC236}">
                      <a16:creationId xmlns:a16="http://schemas.microsoft.com/office/drawing/2014/main" id="{4E9F777B-91F5-80AF-1268-F28260EB9E61}"/>
                    </a:ext>
                  </a:extLst>
                </p:cNvPr>
                <p:cNvSpPr txBox="1"/>
                <p:nvPr/>
              </p:nvSpPr>
              <p:spPr>
                <a:xfrm>
                  <a:off x="-1537393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28</a:t>
                  </a:r>
                </a:p>
              </p:txBody>
            </p:sp>
            <p:sp>
              <p:nvSpPr>
                <p:cNvPr id="269" name="Day">
                  <a:extLst>
                    <a:ext uri="{FF2B5EF4-FFF2-40B4-BE49-F238E27FC236}">
                      <a16:creationId xmlns:a16="http://schemas.microsoft.com/office/drawing/2014/main" id="{6C98A001-F9DB-5E0A-24DD-6B3C695D819F}"/>
                    </a:ext>
                  </a:extLst>
                </p:cNvPr>
                <p:cNvSpPr txBox="1"/>
                <p:nvPr/>
              </p:nvSpPr>
              <p:spPr>
                <a:xfrm>
                  <a:off x="-124389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</a:t>
                  </a:r>
                </a:p>
              </p:txBody>
            </p:sp>
            <p:sp>
              <p:nvSpPr>
                <p:cNvPr id="270" name="Day">
                  <a:extLst>
                    <a:ext uri="{FF2B5EF4-FFF2-40B4-BE49-F238E27FC236}">
                      <a16:creationId xmlns:a16="http://schemas.microsoft.com/office/drawing/2014/main" id="{38501789-6B8D-C06E-B85D-EEC3AD3BB0CD}"/>
                    </a:ext>
                  </a:extLst>
                </p:cNvPr>
                <p:cNvSpPr txBox="1"/>
                <p:nvPr/>
              </p:nvSpPr>
              <p:spPr>
                <a:xfrm>
                  <a:off x="-1243896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8</a:t>
                  </a:r>
                </a:p>
              </p:txBody>
            </p:sp>
            <p:sp>
              <p:nvSpPr>
                <p:cNvPr id="271" name="Day">
                  <a:extLst>
                    <a:ext uri="{FF2B5EF4-FFF2-40B4-BE49-F238E27FC236}">
                      <a16:creationId xmlns:a16="http://schemas.microsoft.com/office/drawing/2014/main" id="{57E5184E-1F2D-C102-B6F0-E6492C6E69C6}"/>
                    </a:ext>
                  </a:extLst>
                </p:cNvPr>
                <p:cNvSpPr txBox="1"/>
                <p:nvPr/>
              </p:nvSpPr>
              <p:spPr>
                <a:xfrm>
                  <a:off x="-127194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15</a:t>
                  </a:r>
                </a:p>
              </p:txBody>
            </p:sp>
            <p:sp>
              <p:nvSpPr>
                <p:cNvPr id="272" name="Day">
                  <a:extLst>
                    <a:ext uri="{FF2B5EF4-FFF2-40B4-BE49-F238E27FC236}">
                      <a16:creationId xmlns:a16="http://schemas.microsoft.com/office/drawing/2014/main" id="{B9D85866-C1C9-7B48-C8B4-D7B99C3487B3}"/>
                    </a:ext>
                  </a:extLst>
                </p:cNvPr>
                <p:cNvSpPr txBox="1"/>
                <p:nvPr/>
              </p:nvSpPr>
              <p:spPr>
                <a:xfrm>
                  <a:off x="-127194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22</a:t>
                  </a:r>
                </a:p>
              </p:txBody>
            </p:sp>
            <p:sp>
              <p:nvSpPr>
                <p:cNvPr id="273" name="Day">
                  <a:extLst>
                    <a:ext uri="{FF2B5EF4-FFF2-40B4-BE49-F238E27FC236}">
                      <a16:creationId xmlns:a16="http://schemas.microsoft.com/office/drawing/2014/main" id="{9798DFA1-83AB-C0F8-6AF2-176CBC4F63EC}"/>
                    </a:ext>
                  </a:extLst>
                </p:cNvPr>
                <p:cNvSpPr txBox="1"/>
                <p:nvPr/>
              </p:nvSpPr>
              <p:spPr>
                <a:xfrm>
                  <a:off x="-1271948" y="337688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29</a:t>
                  </a:r>
                </a:p>
              </p:txBody>
            </p:sp>
            <p:sp>
              <p:nvSpPr>
                <p:cNvPr id="274" name="Day">
                  <a:extLst>
                    <a:ext uri="{FF2B5EF4-FFF2-40B4-BE49-F238E27FC236}">
                      <a16:creationId xmlns:a16="http://schemas.microsoft.com/office/drawing/2014/main" id="{C20E4091-B7C5-7ED6-CFD3-7A45DBD29660}"/>
                    </a:ext>
                  </a:extLst>
                </p:cNvPr>
                <p:cNvSpPr txBox="1"/>
                <p:nvPr/>
              </p:nvSpPr>
              <p:spPr>
                <a:xfrm>
                  <a:off x="-978451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275" name="Day">
                  <a:extLst>
                    <a:ext uri="{FF2B5EF4-FFF2-40B4-BE49-F238E27FC236}">
                      <a16:creationId xmlns:a16="http://schemas.microsoft.com/office/drawing/2014/main" id="{B3FE7CCF-8C31-0CA0-55D7-E22B8578ED02}"/>
                    </a:ext>
                  </a:extLst>
                </p:cNvPr>
                <p:cNvSpPr txBox="1"/>
                <p:nvPr/>
              </p:nvSpPr>
              <p:spPr>
                <a:xfrm>
                  <a:off x="-978451" y="2815998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9</a:t>
                  </a:r>
                </a:p>
              </p:txBody>
            </p:sp>
            <p:sp>
              <p:nvSpPr>
                <p:cNvPr id="276" name="Day">
                  <a:extLst>
                    <a:ext uri="{FF2B5EF4-FFF2-40B4-BE49-F238E27FC236}">
                      <a16:creationId xmlns:a16="http://schemas.microsoft.com/office/drawing/2014/main" id="{0936B71A-CB00-1F6C-B31B-975C2FF5684A}"/>
                    </a:ext>
                  </a:extLst>
                </p:cNvPr>
                <p:cNvSpPr txBox="1"/>
                <p:nvPr/>
              </p:nvSpPr>
              <p:spPr>
                <a:xfrm>
                  <a:off x="-1006503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16</a:t>
                  </a:r>
                </a:p>
              </p:txBody>
            </p:sp>
            <p:sp>
              <p:nvSpPr>
                <p:cNvPr id="277" name="Day">
                  <a:extLst>
                    <a:ext uri="{FF2B5EF4-FFF2-40B4-BE49-F238E27FC236}">
                      <a16:creationId xmlns:a16="http://schemas.microsoft.com/office/drawing/2014/main" id="{4144E9CA-6466-4163-7AC8-A1A879CA3EB0}"/>
                    </a:ext>
                  </a:extLst>
                </p:cNvPr>
                <p:cNvSpPr txBox="1"/>
                <p:nvPr/>
              </p:nvSpPr>
              <p:spPr>
                <a:xfrm>
                  <a:off x="-1006503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23</a:t>
                  </a:r>
                </a:p>
              </p:txBody>
            </p:sp>
            <p:sp>
              <p:nvSpPr>
                <p:cNvPr id="278" name="Day">
                  <a:extLst>
                    <a:ext uri="{FF2B5EF4-FFF2-40B4-BE49-F238E27FC236}">
                      <a16:creationId xmlns:a16="http://schemas.microsoft.com/office/drawing/2014/main" id="{FFEE9992-9C40-5697-41F3-289EB1C83FA1}"/>
                    </a:ext>
                  </a:extLst>
                </p:cNvPr>
                <p:cNvSpPr txBox="1"/>
                <p:nvPr/>
              </p:nvSpPr>
              <p:spPr>
                <a:xfrm>
                  <a:off x="-713006" y="2629035"/>
                  <a:ext cx="56106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</a:t>
                  </a:r>
                </a:p>
              </p:txBody>
            </p:sp>
            <p:sp>
              <p:nvSpPr>
                <p:cNvPr id="279" name="Day">
                  <a:extLst>
                    <a:ext uri="{FF2B5EF4-FFF2-40B4-BE49-F238E27FC236}">
                      <a16:creationId xmlns:a16="http://schemas.microsoft.com/office/drawing/2014/main" id="{44EC1241-9E3A-FC81-4699-CB94976D14A5}"/>
                    </a:ext>
                  </a:extLst>
                </p:cNvPr>
                <p:cNvSpPr txBox="1"/>
                <p:nvPr/>
              </p:nvSpPr>
              <p:spPr>
                <a:xfrm>
                  <a:off x="-741058" y="2815998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10</a:t>
                  </a:r>
                </a:p>
              </p:txBody>
            </p:sp>
            <p:sp>
              <p:nvSpPr>
                <p:cNvPr id="280" name="Day">
                  <a:extLst>
                    <a:ext uri="{FF2B5EF4-FFF2-40B4-BE49-F238E27FC236}">
                      <a16:creationId xmlns:a16="http://schemas.microsoft.com/office/drawing/2014/main" id="{7B78655D-F0FC-DDFE-C2BE-D378F8009EB8}"/>
                    </a:ext>
                  </a:extLst>
                </p:cNvPr>
                <p:cNvSpPr txBox="1"/>
                <p:nvPr/>
              </p:nvSpPr>
              <p:spPr>
                <a:xfrm>
                  <a:off x="-741058" y="3002960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17</a:t>
                  </a:r>
                </a:p>
              </p:txBody>
            </p:sp>
            <p:sp>
              <p:nvSpPr>
                <p:cNvPr id="281" name="Day">
                  <a:extLst>
                    <a:ext uri="{FF2B5EF4-FFF2-40B4-BE49-F238E27FC236}">
                      <a16:creationId xmlns:a16="http://schemas.microsoft.com/office/drawing/2014/main" id="{F8AFFB95-5C1E-C892-81D5-5AADC137C1AD}"/>
                    </a:ext>
                  </a:extLst>
                </p:cNvPr>
                <p:cNvSpPr txBox="1"/>
                <p:nvPr/>
              </p:nvSpPr>
              <p:spPr>
                <a:xfrm>
                  <a:off x="-741058" y="3189923"/>
                  <a:ext cx="112210" cy="111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24</a:t>
                  </a:r>
                </a:p>
              </p:txBody>
            </p:sp>
            <p:grpSp>
              <p:nvGrpSpPr>
                <p:cNvPr id="282" name="Weekdays">
                  <a:extLst>
                    <a:ext uri="{FF2B5EF4-FFF2-40B4-BE49-F238E27FC236}">
                      <a16:creationId xmlns:a16="http://schemas.microsoft.com/office/drawing/2014/main" id="{6532D03D-A509-5E4F-F497-9647B5F03C43}"/>
                    </a:ext>
                  </a:extLst>
                </p:cNvPr>
                <p:cNvGrpSpPr/>
                <p:nvPr/>
              </p:nvGrpSpPr>
              <p:grpSpPr>
                <a:xfrm>
                  <a:off x="-2054688" y="2450186"/>
                  <a:ext cx="1693007" cy="123111"/>
                  <a:chOff x="777423" y="2380599"/>
                  <a:chExt cx="1693007" cy="136407"/>
                </a:xfrm>
              </p:grpSpPr>
              <p:sp>
                <p:nvSpPr>
                  <p:cNvPr id="285" name="Monday">
                    <a:extLst>
                      <a:ext uri="{FF2B5EF4-FFF2-40B4-BE49-F238E27FC236}">
                        <a16:creationId xmlns:a16="http://schemas.microsoft.com/office/drawing/2014/main" id="{8C70ED71-067A-569F-FD8C-DC461FD67CAD}"/>
                      </a:ext>
                    </a:extLst>
                  </p:cNvPr>
                  <p:cNvSpPr txBox="1"/>
                  <p:nvPr/>
                </p:nvSpPr>
                <p:spPr>
                  <a:xfrm>
                    <a:off x="777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일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86" name="Tuesday">
                    <a:extLst>
                      <a:ext uri="{FF2B5EF4-FFF2-40B4-BE49-F238E27FC236}">
                        <a16:creationId xmlns:a16="http://schemas.microsoft.com/office/drawing/2014/main" id="{D5DF73B0-3C71-89ED-3D09-2F904196B641}"/>
                      </a:ext>
                    </a:extLst>
                  </p:cNvPr>
                  <p:cNvSpPr txBox="1"/>
                  <p:nvPr/>
                </p:nvSpPr>
                <p:spPr>
                  <a:xfrm>
                    <a:off x="1042867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87" name="Wednesday">
                    <a:extLst>
                      <a:ext uri="{FF2B5EF4-FFF2-40B4-BE49-F238E27FC236}">
                        <a16:creationId xmlns:a16="http://schemas.microsoft.com/office/drawing/2014/main" id="{51E069E1-706B-4DAA-97DF-DE5087EC1F56}"/>
                      </a:ext>
                    </a:extLst>
                  </p:cNvPr>
                  <p:cNvSpPr txBox="1"/>
                  <p:nvPr/>
                </p:nvSpPr>
                <p:spPr>
                  <a:xfrm>
                    <a:off x="1304092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화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88" name="Thursday">
                    <a:extLst>
                      <a:ext uri="{FF2B5EF4-FFF2-40B4-BE49-F238E27FC236}">
                        <a16:creationId xmlns:a16="http://schemas.microsoft.com/office/drawing/2014/main" id="{732DCC5F-FC52-DF5E-9642-014200DE857A}"/>
                      </a:ext>
                    </a:extLst>
                  </p:cNvPr>
                  <p:cNvSpPr txBox="1"/>
                  <p:nvPr/>
                </p:nvSpPr>
                <p:spPr>
                  <a:xfrm>
                    <a:off x="157842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수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89" name="Friday">
                    <a:extLst>
                      <a:ext uri="{FF2B5EF4-FFF2-40B4-BE49-F238E27FC236}">
                        <a16:creationId xmlns:a16="http://schemas.microsoft.com/office/drawing/2014/main" id="{C2BF9037-8FBC-441C-6C48-7C6283F13544}"/>
                      </a:ext>
                    </a:extLst>
                  </p:cNvPr>
                  <p:cNvSpPr txBox="1"/>
                  <p:nvPr/>
                </p:nvSpPr>
                <p:spPr>
                  <a:xfrm>
                    <a:off x="1839649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목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90" name="Saturday">
                    <a:extLst>
                      <a:ext uri="{FF2B5EF4-FFF2-40B4-BE49-F238E27FC236}">
                        <a16:creationId xmlns:a16="http://schemas.microsoft.com/office/drawing/2014/main" id="{CDED6AD3-23D6-FF7D-C4AC-400446882477}"/>
                      </a:ext>
                    </a:extLst>
                  </p:cNvPr>
                  <p:cNvSpPr txBox="1"/>
                  <p:nvPr/>
                </p:nvSpPr>
                <p:spPr>
                  <a:xfrm>
                    <a:off x="2100873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금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  <p:sp>
                <p:nvSpPr>
                  <p:cNvPr id="291" name="Sunday">
                    <a:extLst>
                      <a:ext uri="{FF2B5EF4-FFF2-40B4-BE49-F238E27FC236}">
                        <a16:creationId xmlns:a16="http://schemas.microsoft.com/office/drawing/2014/main" id="{D54FF375-04B1-6584-8112-07CCE3A06B2E}"/>
                      </a:ext>
                    </a:extLst>
                  </p:cNvPr>
                  <p:cNvSpPr txBox="1"/>
                  <p:nvPr/>
                </p:nvSpPr>
                <p:spPr>
                  <a:xfrm>
                    <a:off x="2367838" y="2380599"/>
                    <a:ext cx="102592" cy="13640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ko-KR" altLang="en-US" sz="800" b="1" noProof="1">
                        <a:solidFill>
                          <a:srgbClr val="5F5F5F"/>
                        </a:solidFill>
                        <a:cs typeface="Segoe UI" panose="020B0502040204020203" pitchFamily="34" charset="0"/>
                      </a:rPr>
                      <a:t>토</a:t>
                    </a:r>
                    <a:endParaRPr lang="en-US" sz="800" b="1" noProof="1">
                      <a:solidFill>
                        <a:srgbClr val="5F5F5F"/>
                      </a:solidFill>
                      <a:cs typeface="Segoe UI" panose="020B0502040204020203" pitchFamily="34" charset="0"/>
                    </a:endParaRPr>
                  </a:p>
                </p:txBody>
              </p:sp>
            </p:grpSp>
            <p:sp>
              <p:nvSpPr>
                <p:cNvPr id="283" name="Day">
                  <a:extLst>
                    <a:ext uri="{FF2B5EF4-FFF2-40B4-BE49-F238E27FC236}">
                      <a16:creationId xmlns:a16="http://schemas.microsoft.com/office/drawing/2014/main" id="{7168C230-AAF7-1AA4-1653-A1EC675894CB}"/>
                    </a:ext>
                  </a:extLst>
                </p:cNvPr>
                <p:cNvSpPr txBox="1"/>
                <p:nvPr/>
              </p:nvSpPr>
              <p:spPr>
                <a:xfrm>
                  <a:off x="-1004502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30</a:t>
                  </a:r>
                </a:p>
              </p:txBody>
            </p:sp>
            <p:sp>
              <p:nvSpPr>
                <p:cNvPr id="284" name="Day">
                  <a:extLst>
                    <a:ext uri="{FF2B5EF4-FFF2-40B4-BE49-F238E27FC236}">
                      <a16:creationId xmlns:a16="http://schemas.microsoft.com/office/drawing/2014/main" id="{40ED0AA2-0A44-1331-F530-7C30A0CDDA9C}"/>
                    </a:ext>
                  </a:extLst>
                </p:cNvPr>
                <p:cNvSpPr txBox="1"/>
                <p:nvPr/>
              </p:nvSpPr>
              <p:spPr>
                <a:xfrm>
                  <a:off x="-746231" y="3376883"/>
                  <a:ext cx="112211" cy="12311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r>
                    <a:rPr lang="en-US" sz="800" noProof="1">
                      <a:solidFill>
                        <a:srgbClr val="5F5F5F"/>
                      </a:solidFill>
                      <a:cs typeface="Segoe UI" panose="020B0502040204020203" pitchFamily="34" charset="0"/>
                    </a:rPr>
                    <a:t>31</a:t>
                  </a:r>
                </a:p>
              </p:txBody>
            </p:sp>
          </p:grpSp>
          <p:grpSp>
            <p:nvGrpSpPr>
              <p:cNvPr id="250" name="Navigation Arrows">
                <a:extLst>
                  <a:ext uri="{FF2B5EF4-FFF2-40B4-BE49-F238E27FC236}">
                    <a16:creationId xmlns:a16="http://schemas.microsoft.com/office/drawing/2014/main" id="{BA825FEA-B5E1-98AB-93C5-205B37198840}"/>
                  </a:ext>
                </a:extLst>
              </p:cNvPr>
              <p:cNvGrpSpPr/>
              <p:nvPr/>
            </p:nvGrpSpPr>
            <p:grpSpPr>
              <a:xfrm>
                <a:off x="-1716646" y="2195418"/>
                <a:ext cx="993676" cy="57771"/>
                <a:chOff x="1107205" y="2160592"/>
                <a:chExt cx="993676" cy="64010"/>
              </a:xfrm>
            </p:grpSpPr>
            <p:sp>
              <p:nvSpPr>
                <p:cNvPr id="251" name="Arrow Left">
                  <a:extLst>
                    <a:ext uri="{FF2B5EF4-FFF2-40B4-BE49-F238E27FC236}">
                      <a16:creationId xmlns:a16="http://schemas.microsoft.com/office/drawing/2014/main" id="{4CAA926A-90AB-7C21-6D2B-6E1ABB3CEF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5400000" flipH="1">
                  <a:off x="1093290" y="2174507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  <p:sp>
              <p:nvSpPr>
                <p:cNvPr id="252" name="Arrow Right">
                  <a:extLst>
                    <a:ext uri="{FF2B5EF4-FFF2-40B4-BE49-F238E27FC236}">
                      <a16:creationId xmlns:a16="http://schemas.microsoft.com/office/drawing/2014/main" id="{8820E41A-EE3B-EB23-A43A-4D0094E1D7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6200000" flipH="1">
                  <a:off x="2050789" y="2174509"/>
                  <a:ext cx="64008" cy="36177"/>
                </a:xfrm>
                <a:custGeom>
                  <a:avLst/>
                  <a:gdLst>
                    <a:gd name="T0" fmla="*/ 0 w 197"/>
                    <a:gd name="T1" fmla="*/ 0 h 115"/>
                    <a:gd name="T2" fmla="*/ 99 w 197"/>
                    <a:gd name="T3" fmla="*/ 115 h 115"/>
                    <a:gd name="T4" fmla="*/ 197 w 197"/>
                    <a:gd name="T5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7" h="115">
                      <a:moveTo>
                        <a:pt x="0" y="0"/>
                      </a:moveTo>
                      <a:lnTo>
                        <a:pt x="99" y="115"/>
                      </a:lnTo>
                      <a:lnTo>
                        <a:pt x="197" y="0"/>
                      </a:lnTo>
                    </a:path>
                  </a:pathLst>
                </a:custGeom>
                <a:noFill/>
                <a:ln w="6350" cap="sq">
                  <a:solidFill>
                    <a:srgbClr val="80808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 sz="1600">
                    <a:solidFill>
                      <a:srgbClr val="5F5F5F"/>
                    </a:solidFill>
                    <a:cs typeface="Segoe UI" panose="020B0502040204020203" pitchFamily="34" charset="0"/>
                  </a:endParaRPr>
                </a:p>
              </p:txBody>
            </p:sp>
          </p:grpSp>
        </p:grpSp>
        <p:sp>
          <p:nvSpPr>
            <p:cNvPr id="242" name="직사각형 241">
              <a:extLst>
                <a:ext uri="{FF2B5EF4-FFF2-40B4-BE49-F238E27FC236}">
                  <a16:creationId xmlns:a16="http://schemas.microsoft.com/office/drawing/2014/main" id="{85F7198F-2386-8E7F-9507-6857930C9FD8}"/>
                </a:ext>
              </a:extLst>
            </p:cNvPr>
            <p:cNvSpPr/>
            <p:nvPr/>
          </p:nvSpPr>
          <p:spPr>
            <a:xfrm>
              <a:off x="7395144" y="4526664"/>
              <a:ext cx="181931" cy="144909"/>
            </a:xfrm>
            <a:prstGeom prst="rect">
              <a:avLst/>
            </a:prstGeom>
            <a:solidFill>
              <a:schemeClr val="bg1">
                <a:lumMod val="6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직사각형 242">
              <a:extLst>
                <a:ext uri="{FF2B5EF4-FFF2-40B4-BE49-F238E27FC236}">
                  <a16:creationId xmlns:a16="http://schemas.microsoft.com/office/drawing/2014/main" id="{ED75DBF9-86AC-AD57-1E41-03C0C0884336}"/>
                </a:ext>
              </a:extLst>
            </p:cNvPr>
            <p:cNvSpPr/>
            <p:nvPr/>
          </p:nvSpPr>
          <p:spPr>
            <a:xfrm>
              <a:off x="6640355" y="4152201"/>
              <a:ext cx="1732120" cy="144909"/>
            </a:xfrm>
            <a:prstGeom prst="rect">
              <a:avLst/>
            </a:prstGeom>
            <a:solidFill>
              <a:schemeClr val="bg1">
                <a:lumMod val="7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" name="직사각형 243">
              <a:extLst>
                <a:ext uri="{FF2B5EF4-FFF2-40B4-BE49-F238E27FC236}">
                  <a16:creationId xmlns:a16="http://schemas.microsoft.com/office/drawing/2014/main" id="{E977A994-ABFC-0E7E-208C-7CFCDE8CF0AB}"/>
                </a:ext>
              </a:extLst>
            </p:cNvPr>
            <p:cNvSpPr/>
            <p:nvPr/>
          </p:nvSpPr>
          <p:spPr>
            <a:xfrm>
              <a:off x="7849428" y="3966809"/>
              <a:ext cx="523048" cy="144909"/>
            </a:xfrm>
            <a:prstGeom prst="rect">
              <a:avLst/>
            </a:prstGeom>
            <a:solidFill>
              <a:schemeClr val="bg1">
                <a:lumMod val="7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5" name="직사각형 244">
              <a:extLst>
                <a:ext uri="{FF2B5EF4-FFF2-40B4-BE49-F238E27FC236}">
                  <a16:creationId xmlns:a16="http://schemas.microsoft.com/office/drawing/2014/main" id="{4F001467-8BB3-AFDD-C8A1-60DE3AEB084C}"/>
                </a:ext>
              </a:extLst>
            </p:cNvPr>
            <p:cNvSpPr/>
            <p:nvPr/>
          </p:nvSpPr>
          <p:spPr>
            <a:xfrm>
              <a:off x="6640355" y="4526743"/>
              <a:ext cx="754789" cy="144909"/>
            </a:xfrm>
            <a:prstGeom prst="rect">
              <a:avLst/>
            </a:prstGeom>
            <a:solidFill>
              <a:schemeClr val="bg1">
                <a:lumMod val="7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" name="직사각형 245">
              <a:extLst>
                <a:ext uri="{FF2B5EF4-FFF2-40B4-BE49-F238E27FC236}">
                  <a16:creationId xmlns:a16="http://schemas.microsoft.com/office/drawing/2014/main" id="{C8569DD3-7F60-0016-9A94-890DB6219500}"/>
                </a:ext>
              </a:extLst>
            </p:cNvPr>
            <p:cNvSpPr/>
            <p:nvPr/>
          </p:nvSpPr>
          <p:spPr>
            <a:xfrm>
              <a:off x="7667655" y="3966809"/>
              <a:ext cx="181931" cy="144909"/>
            </a:xfrm>
            <a:prstGeom prst="rect">
              <a:avLst/>
            </a:prstGeom>
            <a:solidFill>
              <a:schemeClr val="bg1">
                <a:lumMod val="6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>
              <a:extLst>
                <a:ext uri="{FF2B5EF4-FFF2-40B4-BE49-F238E27FC236}">
                  <a16:creationId xmlns:a16="http://schemas.microsoft.com/office/drawing/2014/main" id="{C3DC0C36-1719-FE92-0EA3-096446C28948}"/>
                </a:ext>
              </a:extLst>
            </p:cNvPr>
            <p:cNvSpPr/>
            <p:nvPr/>
          </p:nvSpPr>
          <p:spPr>
            <a:xfrm>
              <a:off x="6640355" y="4346300"/>
              <a:ext cx="1732120" cy="144909"/>
            </a:xfrm>
            <a:prstGeom prst="rect">
              <a:avLst/>
            </a:prstGeom>
            <a:solidFill>
              <a:schemeClr val="bg1">
                <a:lumMod val="75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3" name="타원 292">
            <a:extLst>
              <a:ext uri="{FF2B5EF4-FFF2-40B4-BE49-F238E27FC236}">
                <a16:creationId xmlns:a16="http://schemas.microsoft.com/office/drawing/2014/main" id="{95E8C099-D503-8214-D626-887F73C5FAA7}"/>
              </a:ext>
            </a:extLst>
          </p:cNvPr>
          <p:cNvSpPr/>
          <p:nvPr/>
        </p:nvSpPr>
        <p:spPr>
          <a:xfrm>
            <a:off x="1005581" y="18784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4" name="타원 293">
            <a:extLst>
              <a:ext uri="{FF2B5EF4-FFF2-40B4-BE49-F238E27FC236}">
                <a16:creationId xmlns:a16="http://schemas.microsoft.com/office/drawing/2014/main" id="{86BB49D5-5D8A-AE19-18EF-C5B600F1D94C}"/>
              </a:ext>
            </a:extLst>
          </p:cNvPr>
          <p:cNvSpPr/>
          <p:nvPr/>
        </p:nvSpPr>
        <p:spPr>
          <a:xfrm>
            <a:off x="4367806" y="18784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01342E1D-49CC-26BD-FB57-89D2A2F0F570}"/>
              </a:ext>
            </a:extLst>
          </p:cNvPr>
          <p:cNvSpPr/>
          <p:nvPr/>
        </p:nvSpPr>
        <p:spPr>
          <a:xfrm>
            <a:off x="977919" y="44913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C6520977-0AAF-35BA-57F8-83508398EC7B}"/>
              </a:ext>
            </a:extLst>
          </p:cNvPr>
          <p:cNvSpPr/>
          <p:nvPr/>
        </p:nvSpPr>
        <p:spPr>
          <a:xfrm>
            <a:off x="4381949" y="44913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97" name="그룹 296">
            <a:extLst>
              <a:ext uri="{FF2B5EF4-FFF2-40B4-BE49-F238E27FC236}">
                <a16:creationId xmlns:a16="http://schemas.microsoft.com/office/drawing/2014/main" id="{5409B79F-4DED-A4B2-4315-4391572EEC30}"/>
              </a:ext>
            </a:extLst>
          </p:cNvPr>
          <p:cNvGrpSpPr/>
          <p:nvPr/>
        </p:nvGrpSpPr>
        <p:grpSpPr>
          <a:xfrm>
            <a:off x="2908998" y="1086575"/>
            <a:ext cx="2734108" cy="219060"/>
            <a:chOff x="325679" y="820139"/>
            <a:chExt cx="2734108" cy="219060"/>
          </a:xfrm>
        </p:grpSpPr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D663E652-3030-BC6B-D058-5D46F3E6960C}"/>
                </a:ext>
              </a:extLst>
            </p:cNvPr>
            <p:cNvGrpSpPr/>
            <p:nvPr/>
          </p:nvGrpSpPr>
          <p:grpSpPr>
            <a:xfrm>
              <a:off x="325679" y="820139"/>
              <a:ext cx="1310408" cy="216000"/>
              <a:chOff x="5915064" y="2492739"/>
              <a:chExt cx="1310408" cy="216000"/>
            </a:xfrm>
          </p:grpSpPr>
          <p:sp>
            <p:nvSpPr>
              <p:cNvPr id="308" name="직사각형 307">
                <a:extLst>
                  <a:ext uri="{FF2B5EF4-FFF2-40B4-BE49-F238E27FC236}">
                    <a16:creationId xmlns:a16="http://schemas.microsoft.com/office/drawing/2014/main" id="{F8B5EBA7-469D-9239-DB15-F313383E106E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2024.05.15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2024.05.15</a:t>
                </a:r>
              </a:p>
            </p:txBody>
          </p:sp>
          <p:sp>
            <p:nvSpPr>
              <p:cNvPr id="309" name="자유형 103">
                <a:extLst>
                  <a:ext uri="{FF2B5EF4-FFF2-40B4-BE49-F238E27FC236}">
                    <a16:creationId xmlns:a16="http://schemas.microsoft.com/office/drawing/2014/main" id="{0105E9AF-D01F-A88A-34AD-D45D5E6F1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99" name="그룹 298">
              <a:extLst>
                <a:ext uri="{FF2B5EF4-FFF2-40B4-BE49-F238E27FC236}">
                  <a16:creationId xmlns:a16="http://schemas.microsoft.com/office/drawing/2014/main" id="{E9F38EC0-6E9A-85E8-000C-313BF9C1C295}"/>
                </a:ext>
              </a:extLst>
            </p:cNvPr>
            <p:cNvGrpSpPr/>
            <p:nvPr/>
          </p:nvGrpSpPr>
          <p:grpSpPr>
            <a:xfrm>
              <a:off x="1678071" y="822855"/>
              <a:ext cx="1381716" cy="216344"/>
              <a:chOff x="6937825" y="2239260"/>
              <a:chExt cx="1381716" cy="216344"/>
            </a:xfrm>
          </p:grpSpPr>
          <p:sp>
            <p:nvSpPr>
              <p:cNvPr id="301" name="모서리가 둥근 직사각형 153">
                <a:extLst>
                  <a:ext uri="{FF2B5EF4-FFF2-40B4-BE49-F238E27FC236}">
                    <a16:creationId xmlns:a16="http://schemas.microsoft.com/office/drawing/2014/main" id="{9F26F6D2-DFC9-2DE0-19E3-075AD9D2F840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302" name="직선 연결선[R] 154">
                <a:extLst>
                  <a:ext uri="{FF2B5EF4-FFF2-40B4-BE49-F238E27FC236}">
                    <a16:creationId xmlns:a16="http://schemas.microsoft.com/office/drawing/2014/main" id="{CEE5913D-0BEA-8645-C592-84C673F4E1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3" name="모서리가 둥근 직사각형 155">
                <a:extLst>
                  <a:ext uri="{FF2B5EF4-FFF2-40B4-BE49-F238E27FC236}">
                    <a16:creationId xmlns:a16="http://schemas.microsoft.com/office/drawing/2014/main" id="{F6B96749-0F5F-0907-D808-9F2B4D51FE81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304" name="모서리가 둥근 직사각형 156">
                <a:extLst>
                  <a:ext uri="{FF2B5EF4-FFF2-40B4-BE49-F238E27FC236}">
                    <a16:creationId xmlns:a16="http://schemas.microsoft.com/office/drawing/2014/main" id="{843CEDA1-286F-5DF2-70D5-CB7CD1FF40AF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305" name="모서리가 둥근 직사각형 157">
                <a:extLst>
                  <a:ext uri="{FF2B5EF4-FFF2-40B4-BE49-F238E27FC236}">
                    <a16:creationId xmlns:a16="http://schemas.microsoft.com/office/drawing/2014/main" id="{F113E93D-F637-1681-FF11-3CC55BD3A914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306" name="직선 연결선[R] 154">
                <a:extLst>
                  <a:ext uri="{FF2B5EF4-FFF2-40B4-BE49-F238E27FC236}">
                    <a16:creationId xmlns:a16="http://schemas.microsoft.com/office/drawing/2014/main" id="{513C6789-55E7-5719-1FFE-B001443214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7" name="모서리가 둥근 직사각형 157">
                <a:extLst>
                  <a:ext uri="{FF2B5EF4-FFF2-40B4-BE49-F238E27FC236}">
                    <a16:creationId xmlns:a16="http://schemas.microsoft.com/office/drawing/2014/main" id="{B66E4019-A3D7-4253-DEB4-81D3558BCF9F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cxnSp>
          <p:nvCxnSpPr>
            <p:cNvPr id="300" name="직선 연결선[R] 154">
              <a:extLst>
                <a:ext uri="{FF2B5EF4-FFF2-40B4-BE49-F238E27FC236}">
                  <a16:creationId xmlns:a16="http://schemas.microsoft.com/office/drawing/2014/main" id="{EAE13E2B-1ADA-3A1C-FD27-5A4D4EBBCBF7}"/>
                </a:ext>
              </a:extLst>
            </p:cNvPr>
            <p:cNvCxnSpPr>
              <a:cxnSpLocks/>
            </p:cNvCxnSpPr>
            <p:nvPr/>
          </p:nvCxnSpPr>
          <p:spPr>
            <a:xfrm>
              <a:off x="1940174" y="861934"/>
              <a:ext cx="0" cy="147765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0" name="타원 309">
            <a:extLst>
              <a:ext uri="{FF2B5EF4-FFF2-40B4-BE49-F238E27FC236}">
                <a16:creationId xmlns:a16="http://schemas.microsoft.com/office/drawing/2014/main" id="{79E37375-186A-41FF-CB9B-23C3A7F00D77}"/>
              </a:ext>
            </a:extLst>
          </p:cNvPr>
          <p:cNvSpPr/>
          <p:nvPr/>
        </p:nvSpPr>
        <p:spPr>
          <a:xfrm>
            <a:off x="2781510" y="10106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11" name="직사각형 310">
            <a:extLst>
              <a:ext uri="{FF2B5EF4-FFF2-40B4-BE49-F238E27FC236}">
                <a16:creationId xmlns:a16="http://schemas.microsoft.com/office/drawing/2014/main" id="{5A7810B8-4ECD-29C1-6982-CBA1BEEF06F6}"/>
              </a:ext>
            </a:extLst>
          </p:cNvPr>
          <p:cNvSpPr/>
          <p:nvPr/>
        </p:nvSpPr>
        <p:spPr>
          <a:xfrm>
            <a:off x="2772083" y="325413"/>
            <a:ext cx="3078666" cy="2968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/>
              <a:t>기준 접속일 </a:t>
            </a:r>
            <a:r>
              <a:rPr lang="en-US" altLang="ko-KR" sz="1200" dirty="0"/>
              <a:t>: 2024.05.15</a:t>
            </a:r>
            <a:endParaRPr lang="ko-KR" altLang="en-US" sz="1200" dirty="0"/>
          </a:p>
        </p:txBody>
      </p:sp>
      <p:sp>
        <p:nvSpPr>
          <p:cNvPr id="312" name="직사각형 311">
            <a:extLst>
              <a:ext uri="{FF2B5EF4-FFF2-40B4-BE49-F238E27FC236}">
                <a16:creationId xmlns:a16="http://schemas.microsoft.com/office/drawing/2014/main" id="{345D2DCF-5498-F44A-7390-A28381DDD810}"/>
              </a:ext>
            </a:extLst>
          </p:cNvPr>
          <p:cNvSpPr/>
          <p:nvPr/>
        </p:nvSpPr>
        <p:spPr>
          <a:xfrm>
            <a:off x="1144044" y="1810289"/>
            <a:ext cx="165910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&lt;‘</a:t>
            </a:r>
            <a:r>
              <a:rPr lang="ko-KR" altLang="en-US" sz="700" b="1" dirty="0">
                <a:solidFill>
                  <a:srgbClr val="0070C0"/>
                </a:solidFill>
              </a:rPr>
              <a:t>일</a:t>
            </a:r>
            <a:r>
              <a:rPr lang="en-US" altLang="ko-KR" sz="700" b="1" dirty="0">
                <a:solidFill>
                  <a:srgbClr val="0070C0"/>
                </a:solidFill>
              </a:rPr>
              <a:t>’ </a:t>
            </a:r>
            <a:r>
              <a:rPr lang="ko-KR" altLang="en-US" sz="700" b="1" dirty="0">
                <a:solidFill>
                  <a:srgbClr val="0070C0"/>
                </a:solidFill>
              </a:rPr>
              <a:t>선택 → </a:t>
            </a:r>
            <a:r>
              <a:rPr lang="en-US" altLang="ko-KR" sz="700" b="1" dirty="0">
                <a:solidFill>
                  <a:srgbClr val="0070C0"/>
                </a:solidFill>
              </a:rPr>
              <a:t>date picker</a:t>
            </a:r>
            <a:r>
              <a:rPr lang="ko-KR" altLang="en-US" sz="700" b="1" dirty="0">
                <a:solidFill>
                  <a:srgbClr val="0070C0"/>
                </a:solidFill>
              </a:rPr>
              <a:t>로 날짜 선택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13" name="직사각형 312">
            <a:extLst>
              <a:ext uri="{FF2B5EF4-FFF2-40B4-BE49-F238E27FC236}">
                <a16:creationId xmlns:a16="http://schemas.microsoft.com/office/drawing/2014/main" id="{EAD631B8-3359-1F0C-3BF6-708133FE8C68}"/>
              </a:ext>
            </a:extLst>
          </p:cNvPr>
          <p:cNvSpPr/>
          <p:nvPr/>
        </p:nvSpPr>
        <p:spPr>
          <a:xfrm>
            <a:off x="4567908" y="1810289"/>
            <a:ext cx="148117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&lt;‘</a:t>
            </a:r>
            <a:r>
              <a:rPr lang="ko-KR" altLang="en-US" sz="700" b="1" dirty="0">
                <a:solidFill>
                  <a:srgbClr val="0070C0"/>
                </a:solidFill>
              </a:rPr>
              <a:t>주</a:t>
            </a:r>
            <a:r>
              <a:rPr lang="en-US" altLang="ko-KR" sz="700" b="1" dirty="0">
                <a:solidFill>
                  <a:srgbClr val="0070C0"/>
                </a:solidFill>
              </a:rPr>
              <a:t>’ </a:t>
            </a:r>
            <a:r>
              <a:rPr lang="ko-KR" altLang="en-US" sz="700" b="1" dirty="0">
                <a:solidFill>
                  <a:srgbClr val="0070C0"/>
                </a:solidFill>
              </a:rPr>
              <a:t>선택 → 주 단위로 선택 가능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14" name="직사각형 313">
            <a:extLst>
              <a:ext uri="{FF2B5EF4-FFF2-40B4-BE49-F238E27FC236}">
                <a16:creationId xmlns:a16="http://schemas.microsoft.com/office/drawing/2014/main" id="{DBCA2A54-61A3-1267-4028-A152DCE8FBBF}"/>
              </a:ext>
            </a:extLst>
          </p:cNvPr>
          <p:cNvSpPr/>
          <p:nvPr/>
        </p:nvSpPr>
        <p:spPr>
          <a:xfrm>
            <a:off x="1136787" y="4374151"/>
            <a:ext cx="148117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&lt;‘</a:t>
            </a:r>
            <a:r>
              <a:rPr lang="ko-KR" altLang="en-US" sz="700" b="1" dirty="0">
                <a:solidFill>
                  <a:srgbClr val="0070C0"/>
                </a:solidFill>
              </a:rPr>
              <a:t>월</a:t>
            </a:r>
            <a:r>
              <a:rPr lang="en-US" altLang="ko-KR" sz="700" b="1" dirty="0">
                <a:solidFill>
                  <a:srgbClr val="0070C0"/>
                </a:solidFill>
              </a:rPr>
              <a:t>’ </a:t>
            </a:r>
            <a:r>
              <a:rPr lang="ko-KR" altLang="en-US" sz="700" b="1" dirty="0">
                <a:solidFill>
                  <a:srgbClr val="0070C0"/>
                </a:solidFill>
              </a:rPr>
              <a:t>선택 → 월 단위로 선택 가능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15" name="직사각형 314">
            <a:extLst>
              <a:ext uri="{FF2B5EF4-FFF2-40B4-BE49-F238E27FC236}">
                <a16:creationId xmlns:a16="http://schemas.microsoft.com/office/drawing/2014/main" id="{005AAC06-2CCE-D126-B8D2-9B0E4BE0C32E}"/>
              </a:ext>
            </a:extLst>
          </p:cNvPr>
          <p:cNvSpPr/>
          <p:nvPr/>
        </p:nvSpPr>
        <p:spPr>
          <a:xfrm>
            <a:off x="4550243" y="4374151"/>
            <a:ext cx="192841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&lt;‘</a:t>
            </a:r>
            <a:r>
              <a:rPr lang="ko-KR" altLang="en-US" sz="700" b="1" dirty="0">
                <a:solidFill>
                  <a:srgbClr val="0070C0"/>
                </a:solidFill>
              </a:rPr>
              <a:t>직접선택</a:t>
            </a:r>
            <a:r>
              <a:rPr lang="en-US" altLang="ko-KR" sz="700" b="1" dirty="0">
                <a:solidFill>
                  <a:srgbClr val="0070C0"/>
                </a:solidFill>
              </a:rPr>
              <a:t>’ </a:t>
            </a:r>
            <a:r>
              <a:rPr lang="ko-KR" altLang="en-US" sz="700" b="1" dirty="0">
                <a:solidFill>
                  <a:srgbClr val="0070C0"/>
                </a:solidFill>
              </a:rPr>
              <a:t>선택 → </a:t>
            </a:r>
            <a:r>
              <a:rPr lang="en-US" altLang="ko-KR" sz="700" b="1" dirty="0">
                <a:solidFill>
                  <a:srgbClr val="0070C0"/>
                </a:solidFill>
              </a:rPr>
              <a:t>date picker</a:t>
            </a:r>
            <a:r>
              <a:rPr lang="ko-KR" altLang="en-US" sz="700" b="1" dirty="0">
                <a:solidFill>
                  <a:srgbClr val="0070C0"/>
                </a:solidFill>
              </a:rPr>
              <a:t>로 날짜 선택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318" name="타원 317">
            <a:extLst>
              <a:ext uri="{FF2B5EF4-FFF2-40B4-BE49-F238E27FC236}">
                <a16:creationId xmlns:a16="http://schemas.microsoft.com/office/drawing/2014/main" id="{415609E7-B2BB-DB5D-FD17-B50EA1613EE1}"/>
              </a:ext>
            </a:extLst>
          </p:cNvPr>
          <p:cNvSpPr/>
          <p:nvPr/>
        </p:nvSpPr>
        <p:spPr>
          <a:xfrm>
            <a:off x="5034085" y="3204762"/>
            <a:ext cx="136650" cy="76395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3-1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19" name="타원 318">
            <a:extLst>
              <a:ext uri="{FF2B5EF4-FFF2-40B4-BE49-F238E27FC236}">
                <a16:creationId xmlns:a16="http://schemas.microsoft.com/office/drawing/2014/main" id="{2731E9A2-30A1-CE5D-1564-C649FAD1CA29}"/>
              </a:ext>
            </a:extLst>
          </p:cNvPr>
          <p:cNvSpPr/>
          <p:nvPr/>
        </p:nvSpPr>
        <p:spPr>
          <a:xfrm>
            <a:off x="5030435" y="3391200"/>
            <a:ext cx="136650" cy="75600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3-2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3F16B4B-E287-A738-BDF8-C6AD1A888C4C}"/>
              </a:ext>
            </a:extLst>
          </p:cNvPr>
          <p:cNvGrpSpPr/>
          <p:nvPr/>
        </p:nvGrpSpPr>
        <p:grpSpPr>
          <a:xfrm>
            <a:off x="1238975" y="5298756"/>
            <a:ext cx="2140134" cy="945950"/>
            <a:chOff x="387625" y="5235729"/>
            <a:chExt cx="2140134" cy="945950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B8A82A55-B5E8-55FD-7F64-B20C628A93A2}"/>
                </a:ext>
              </a:extLst>
            </p:cNvPr>
            <p:cNvSpPr/>
            <p:nvPr/>
          </p:nvSpPr>
          <p:spPr>
            <a:xfrm>
              <a:off x="387625" y="52357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1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D6ED5EE4-F736-7A3F-2D72-1B14A50774B2}"/>
                </a:ext>
              </a:extLst>
            </p:cNvPr>
            <p:cNvSpPr/>
            <p:nvPr/>
          </p:nvSpPr>
          <p:spPr>
            <a:xfrm>
              <a:off x="945120" y="52357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2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17F8664C-D361-E4F6-875C-219221E9193A}"/>
                </a:ext>
              </a:extLst>
            </p:cNvPr>
            <p:cNvSpPr/>
            <p:nvPr/>
          </p:nvSpPr>
          <p:spPr>
            <a:xfrm>
              <a:off x="1502615" y="52357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3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56FF09F0-D003-BDAC-2111-D05632D3A55F}"/>
                </a:ext>
              </a:extLst>
            </p:cNvPr>
            <p:cNvSpPr/>
            <p:nvPr/>
          </p:nvSpPr>
          <p:spPr>
            <a:xfrm>
              <a:off x="2060111" y="52357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4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7361A458-FC61-EB35-ACBB-0D860B5E2AE9}"/>
                </a:ext>
              </a:extLst>
            </p:cNvPr>
            <p:cNvSpPr/>
            <p:nvPr/>
          </p:nvSpPr>
          <p:spPr>
            <a:xfrm>
              <a:off x="387625" y="5577011"/>
              <a:ext cx="467648" cy="2590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5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4E3485AB-E3C8-F005-6987-9809E2CE5949}"/>
                </a:ext>
              </a:extLst>
            </p:cNvPr>
            <p:cNvSpPr/>
            <p:nvPr/>
          </p:nvSpPr>
          <p:spPr>
            <a:xfrm>
              <a:off x="945120" y="5577011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6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A3DA8350-DD20-BB5E-9BED-48B956EE1A7A}"/>
                </a:ext>
              </a:extLst>
            </p:cNvPr>
            <p:cNvSpPr/>
            <p:nvPr/>
          </p:nvSpPr>
          <p:spPr>
            <a:xfrm>
              <a:off x="1502615" y="5577011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7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274FCD1C-0501-FF69-98FB-6A8EBC00DB7B}"/>
                </a:ext>
              </a:extLst>
            </p:cNvPr>
            <p:cNvSpPr/>
            <p:nvPr/>
          </p:nvSpPr>
          <p:spPr>
            <a:xfrm>
              <a:off x="2060111" y="5577011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8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AA26DE82-A0F4-10B9-2CBF-CD5DD7C241F5}"/>
                </a:ext>
              </a:extLst>
            </p:cNvPr>
            <p:cNvSpPr/>
            <p:nvPr/>
          </p:nvSpPr>
          <p:spPr>
            <a:xfrm>
              <a:off x="387625" y="59226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9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125" name="직사각형 124">
              <a:extLst>
                <a:ext uri="{FF2B5EF4-FFF2-40B4-BE49-F238E27FC236}">
                  <a16:creationId xmlns:a16="http://schemas.microsoft.com/office/drawing/2014/main" id="{5BBAB174-57EB-AB52-A254-DA9B18FF6352}"/>
                </a:ext>
              </a:extLst>
            </p:cNvPr>
            <p:cNvSpPr/>
            <p:nvPr/>
          </p:nvSpPr>
          <p:spPr>
            <a:xfrm>
              <a:off x="945120" y="59226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10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173" name="직사각형 172">
              <a:extLst>
                <a:ext uri="{FF2B5EF4-FFF2-40B4-BE49-F238E27FC236}">
                  <a16:creationId xmlns:a16="http://schemas.microsoft.com/office/drawing/2014/main" id="{3A2FDAA9-19C1-E766-452A-ACD1FD114A0C}"/>
                </a:ext>
              </a:extLst>
            </p:cNvPr>
            <p:cNvSpPr/>
            <p:nvPr/>
          </p:nvSpPr>
          <p:spPr>
            <a:xfrm>
              <a:off x="1502615" y="59226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11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  <p:sp>
          <p:nvSpPr>
            <p:cNvPr id="180" name="직사각형 179">
              <a:extLst>
                <a:ext uri="{FF2B5EF4-FFF2-40B4-BE49-F238E27FC236}">
                  <a16:creationId xmlns:a16="http://schemas.microsoft.com/office/drawing/2014/main" id="{E9D71D0D-2997-229E-F1D0-A2C456335087}"/>
                </a:ext>
              </a:extLst>
            </p:cNvPr>
            <p:cNvSpPr/>
            <p:nvPr/>
          </p:nvSpPr>
          <p:spPr>
            <a:xfrm>
              <a:off x="2060111" y="5922629"/>
              <a:ext cx="467648" cy="259050"/>
            </a:xfrm>
            <a:prstGeom prst="rect">
              <a:avLst/>
            </a:prstGeom>
            <a:noFill/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dirty="0">
                  <a:solidFill>
                    <a:schemeClr val="tx1"/>
                  </a:solidFill>
                </a:rPr>
                <a:t>12</a:t>
              </a:r>
              <a:r>
                <a:rPr lang="ko-KR" altLang="en-US" sz="800" dirty="0">
                  <a:solidFill>
                    <a:schemeClr val="tx1"/>
                  </a:solidFill>
                </a:rPr>
                <a:t>월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320127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9B72A0A-A981-5BB3-267E-249F3A7893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831893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고객센터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BO-K-CUS-0</a:t>
                      </a:r>
                      <a:r>
                        <a:rPr lang="en-US" altLang="x-none" sz="800" dirty="0"/>
                        <a:t>17A,B,C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신고 접수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신고 상세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미리보기 팝업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제목 10">
            <a:extLst>
              <a:ext uri="{FF2B5EF4-FFF2-40B4-BE49-F238E27FC236}">
                <a16:creationId xmlns:a16="http://schemas.microsoft.com/office/drawing/2014/main" id="{235BC893-FA86-8786-C4C8-42C351E75267}"/>
              </a:ext>
            </a:extLst>
          </p:cNvPr>
          <p:cNvSpPr txBox="1">
            <a:spLocks/>
          </p:cNvSpPr>
          <p:nvPr/>
        </p:nvSpPr>
        <p:spPr>
          <a:xfrm>
            <a:off x="224900" y="589100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(BO-K-CUS-017A)&gt;</a:t>
            </a:r>
          </a:p>
        </p:txBody>
      </p:sp>
      <p:graphicFrame>
        <p:nvGraphicFramePr>
          <p:cNvPr id="10" name="Google Shape;912;p23">
            <a:extLst>
              <a:ext uri="{FF2B5EF4-FFF2-40B4-BE49-F238E27FC236}">
                <a16:creationId xmlns:a16="http://schemas.microsoft.com/office/drawing/2014/main" id="{86C2BF4C-00A1-1531-D70D-D2ED0FEB33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041353"/>
              </p:ext>
            </p:extLst>
          </p:nvPr>
        </p:nvGraphicFramePr>
        <p:xfrm>
          <a:off x="9042400" y="1315767"/>
          <a:ext cx="3037052" cy="997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교육청의 신고 목록을 교육청 구분 없이 처리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80771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FO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콘텐츠 팝업을 동일하게 제공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(‘DELETE’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붙은 사항은 제외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콘텐츠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유형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에 따른 팝업 제공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삭제된 콘텐츠 미리보기 뷰어 팝업 미제공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351449"/>
                  </a:ext>
                </a:extLst>
              </a:tr>
            </a:tbl>
          </a:graphicData>
        </a:graphic>
      </p:graphicFrame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06ED2CCF-7D76-9A78-D1D3-09E8942122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5419295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동영상 미리보기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교재 미리보기 팝업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59747"/>
                  </a:ext>
                </a:extLst>
              </a:tr>
            </a:tbl>
          </a:graphicData>
        </a:graphic>
      </p:graphicFrame>
      <p:sp>
        <p:nvSpPr>
          <p:cNvPr id="13" name="제목 10">
            <a:extLst>
              <a:ext uri="{FF2B5EF4-FFF2-40B4-BE49-F238E27FC236}">
                <a16:creationId xmlns:a16="http://schemas.microsoft.com/office/drawing/2014/main" id="{5FCF6E8F-0833-E7F9-A7D7-4CCF0AFD2566}"/>
              </a:ext>
            </a:extLst>
          </p:cNvPr>
          <p:cNvSpPr txBox="1">
            <a:spLocks/>
          </p:cNvSpPr>
          <p:nvPr/>
        </p:nvSpPr>
        <p:spPr>
          <a:xfrm>
            <a:off x="1401975" y="153667"/>
            <a:ext cx="7253589" cy="2769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퍼블리싱 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FO PC List 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중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, “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공통 팝업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(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  <a:hlinkClick r:id="rId2"/>
              </a:rPr>
              <a:t>popup_layer.html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)“ </a:t>
            </a:r>
          </a:p>
          <a:p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&gt;”</a:t>
            </a:r>
            <a:r>
              <a:rPr lang="ko-KR" altLang="en-US" sz="900" kern="0" spc="0" dirty="0" err="1">
                <a:solidFill>
                  <a:srgbClr val="0070C0"/>
                </a:solidFill>
                <a:latin typeface="+mn-ea"/>
                <a:ea typeface="+mn-ea"/>
              </a:rPr>
              <a:t>학습콘텐츠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: 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교사 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(230614)” </a:t>
            </a:r>
            <a:r>
              <a:rPr lang="en-US" altLang="ko-KR" sz="900" kern="0" spc="0">
                <a:solidFill>
                  <a:srgbClr val="0070C0"/>
                </a:solidFill>
                <a:latin typeface="+mn-ea"/>
                <a:ea typeface="+mn-ea"/>
              </a:rPr>
              <a:t>&gt; </a:t>
            </a:r>
            <a:r>
              <a:rPr lang="ko-KR" altLang="en-US" sz="900" u="sng" kern="0" spc="0">
                <a:solidFill>
                  <a:srgbClr val="0070C0"/>
                </a:solidFill>
                <a:latin typeface="+mn-ea"/>
                <a:ea typeface="+mn-ea"/>
              </a:rPr>
              <a:t>동영상 미리보기</a:t>
            </a:r>
            <a:r>
              <a:rPr lang="en-US" altLang="ko-KR" sz="900" kern="0" spc="0">
                <a:solidFill>
                  <a:srgbClr val="0070C0"/>
                </a:solidFill>
                <a:latin typeface="+mn-ea"/>
                <a:ea typeface="+mn-ea"/>
              </a:rPr>
              <a:t>, </a:t>
            </a:r>
            <a:r>
              <a:rPr lang="ko-KR" altLang="en-US" sz="900" u="sng" kern="0" spc="0">
                <a:solidFill>
                  <a:srgbClr val="0070C0"/>
                </a:solidFill>
                <a:latin typeface="+mn-ea"/>
                <a:ea typeface="+mn-ea"/>
              </a:rPr>
              <a:t>교재 미리보기</a:t>
            </a:r>
            <a:r>
              <a:rPr lang="en-US" altLang="ko-KR" sz="900" u="sng" kern="0" spc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900" kern="0" spc="0">
                <a:solidFill>
                  <a:srgbClr val="0070C0"/>
                </a:solidFill>
                <a:latin typeface="+mn-ea"/>
                <a:ea typeface="+mn-ea"/>
              </a:rPr>
              <a:t>// </a:t>
            </a:r>
            <a:r>
              <a:rPr lang="ko-KR" altLang="en-US" sz="900" kern="0" spc="0">
                <a:solidFill>
                  <a:srgbClr val="0070C0"/>
                </a:solidFill>
                <a:latin typeface="+mn-ea"/>
                <a:ea typeface="+mn-ea"/>
              </a:rPr>
              <a:t>문제집 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출제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  <a:r>
              <a:rPr lang="ko-KR" altLang="en-US" sz="900" u="sng" kern="0" spc="0" dirty="0">
                <a:solidFill>
                  <a:srgbClr val="0070C0"/>
                </a:solidFill>
                <a:latin typeface="+mn-ea"/>
                <a:ea typeface="+mn-ea"/>
              </a:rPr>
              <a:t>미리보기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  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-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3</a:t>
            </a:r>
            <a:r>
              <a:rPr lang="ko-KR" altLang="en-US" sz="900" kern="0" spc="0" dirty="0">
                <a:solidFill>
                  <a:srgbClr val="0070C0"/>
                </a:solidFill>
                <a:latin typeface="+mn-ea"/>
                <a:ea typeface="+mn-ea"/>
              </a:rPr>
              <a:t>개의 팝업 기반으로 제작하는 팝업입니다</a:t>
            </a:r>
            <a:r>
              <a:rPr lang="en-US" altLang="ko-KR" sz="900" kern="0" spc="0" dirty="0">
                <a:solidFill>
                  <a:srgbClr val="0070C0"/>
                </a:solidFill>
                <a:latin typeface="+mn-ea"/>
                <a:ea typeface="+mn-ea"/>
              </a:rPr>
              <a:t>.</a:t>
            </a:r>
          </a:p>
        </p:txBody>
      </p:sp>
      <p:sp>
        <p:nvSpPr>
          <p:cNvPr id="31" name="제목 10">
            <a:extLst>
              <a:ext uri="{FF2B5EF4-FFF2-40B4-BE49-F238E27FC236}">
                <a16:creationId xmlns:a16="http://schemas.microsoft.com/office/drawing/2014/main" id="{E92805B7-1C41-4A8D-972B-25F7E34B0883}"/>
              </a:ext>
            </a:extLst>
          </p:cNvPr>
          <p:cNvSpPr txBox="1">
            <a:spLocks/>
          </p:cNvSpPr>
          <p:nvPr/>
        </p:nvSpPr>
        <p:spPr>
          <a:xfrm>
            <a:off x="218475" y="3577501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(BO-K-CUS-017B)&gt;</a:t>
            </a:r>
          </a:p>
        </p:txBody>
      </p:sp>
      <p:sp>
        <p:nvSpPr>
          <p:cNvPr id="32" name="제목 10">
            <a:extLst>
              <a:ext uri="{FF2B5EF4-FFF2-40B4-BE49-F238E27FC236}">
                <a16:creationId xmlns:a16="http://schemas.microsoft.com/office/drawing/2014/main" id="{FF7224D8-D916-9CB7-3F73-89D0CA24F0E7}"/>
              </a:ext>
            </a:extLst>
          </p:cNvPr>
          <p:cNvSpPr txBox="1">
            <a:spLocks/>
          </p:cNvSpPr>
          <p:nvPr/>
        </p:nvSpPr>
        <p:spPr>
          <a:xfrm>
            <a:off x="5700457" y="2566837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(BO-K-CUS-017C)&gt;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10B10C6-E543-D92A-480F-D3115D58E45C}"/>
              </a:ext>
            </a:extLst>
          </p:cNvPr>
          <p:cNvSpPr/>
          <p:nvPr/>
        </p:nvSpPr>
        <p:spPr>
          <a:xfrm>
            <a:off x="213989" y="806493"/>
            <a:ext cx="5229682" cy="2362884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D2FAE8B-1764-EB7D-BF04-2B80D7B6FBE6}"/>
              </a:ext>
            </a:extLst>
          </p:cNvPr>
          <p:cNvSpPr/>
          <p:nvPr/>
        </p:nvSpPr>
        <p:spPr>
          <a:xfrm>
            <a:off x="213989" y="806493"/>
            <a:ext cx="5229682" cy="318306"/>
          </a:xfrm>
          <a:prstGeom prst="roundRect">
            <a:avLst>
              <a:gd name="adj" fmla="val 20696"/>
            </a:avLst>
          </a:prstGeom>
          <a:solidFill>
            <a:srgbClr val="F4F4F4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F1112A1-E2AB-91B4-C0C1-A03252A3F613}"/>
              </a:ext>
            </a:extLst>
          </p:cNvPr>
          <p:cNvSpPr txBox="1"/>
          <p:nvPr/>
        </p:nvSpPr>
        <p:spPr>
          <a:xfrm>
            <a:off x="292793" y="904090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┃영상 뷰어</a:t>
            </a:r>
            <a:endParaRPr kumimoji="1" lang="x-none" altLang="en-US" sz="800" b="1" dirty="0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4D0D85-9563-A571-B297-CFB0702EF422}"/>
              </a:ext>
            </a:extLst>
          </p:cNvPr>
          <p:cNvSpPr/>
          <p:nvPr/>
        </p:nvSpPr>
        <p:spPr>
          <a:xfrm>
            <a:off x="213988" y="1124798"/>
            <a:ext cx="2895581" cy="160961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270">
              <a:solidFill>
                <a:srgbClr val="5B9BD5"/>
              </a:solidFill>
            </a:endParaRPr>
          </a:p>
        </p:txBody>
      </p:sp>
      <p:pic>
        <p:nvPicPr>
          <p:cNvPr id="18" name="그림 17">
            <a:extLst>
              <a:ext uri="{FF2B5EF4-FFF2-40B4-BE49-F238E27FC236}">
                <a16:creationId xmlns:a16="http://schemas.microsoft.com/office/drawing/2014/main" id="{F18ED266-828B-3906-0165-21990EA8395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20" y="1804408"/>
            <a:ext cx="254517" cy="250398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89D828B9-EE4C-7568-2F99-E5AFB2BDDB09}"/>
              </a:ext>
            </a:extLst>
          </p:cNvPr>
          <p:cNvSpPr txBox="1"/>
          <p:nvPr/>
        </p:nvSpPr>
        <p:spPr>
          <a:xfrm>
            <a:off x="3252020" y="1257465"/>
            <a:ext cx="1113120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영상 제목</a:t>
            </a:r>
            <a:r>
              <a:rPr kumimoji="1" lang="en-US" altLang="ko-KR" sz="1000" b="1" dirty="0"/>
              <a:t>.mp4</a:t>
            </a:r>
            <a:endParaRPr kumimoji="1" lang="x-none" altLang="en-US" sz="1000" b="1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A484834-CE54-E96B-F8A0-4AB9F619BCE5}"/>
              </a:ext>
            </a:extLst>
          </p:cNvPr>
          <p:cNvSpPr txBox="1"/>
          <p:nvPr/>
        </p:nvSpPr>
        <p:spPr>
          <a:xfrm>
            <a:off x="3252020" y="1486808"/>
            <a:ext cx="3368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등록일</a:t>
            </a:r>
            <a:endParaRPr kumimoji="1" lang="x-none" altLang="en-US" sz="7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C941DEF-40DD-1A41-FC44-AAA5842E1C15}"/>
              </a:ext>
            </a:extLst>
          </p:cNvPr>
          <p:cNvSpPr txBox="1"/>
          <p:nvPr/>
        </p:nvSpPr>
        <p:spPr>
          <a:xfrm>
            <a:off x="3252020" y="1669985"/>
            <a:ext cx="3368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저작자</a:t>
            </a:r>
            <a:endParaRPr kumimoji="1" lang="x-none" altLang="en-US" sz="7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C843007-1ABF-6D79-5A3D-9ED0840AD7E4}"/>
              </a:ext>
            </a:extLst>
          </p:cNvPr>
          <p:cNvSpPr txBox="1"/>
          <p:nvPr/>
        </p:nvSpPr>
        <p:spPr>
          <a:xfrm>
            <a:off x="3880525" y="1486808"/>
            <a:ext cx="50961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700" dirty="0"/>
              <a:t>2025.05.19</a:t>
            </a:r>
            <a:endParaRPr kumimoji="1" lang="x-none" altLang="en-US" sz="7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936930-B143-06D9-FB7D-0915BC074113}"/>
              </a:ext>
            </a:extLst>
          </p:cNvPr>
          <p:cNvSpPr txBox="1"/>
          <p:nvPr/>
        </p:nvSpPr>
        <p:spPr>
          <a:xfrm>
            <a:off x="3835364" y="1669985"/>
            <a:ext cx="5607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r"/>
            <a:r>
              <a:rPr kumimoji="1" lang="ko-KR" altLang="en-US" sz="700"/>
              <a:t>저작자 이름</a:t>
            </a:r>
            <a:endParaRPr kumimoji="1" lang="x-none" altLang="en-US" sz="700" dirty="0"/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D7C25494-A92C-52C2-1E2E-66B5077FA848}"/>
              </a:ext>
            </a:extLst>
          </p:cNvPr>
          <p:cNvGrpSpPr/>
          <p:nvPr/>
        </p:nvGrpSpPr>
        <p:grpSpPr>
          <a:xfrm>
            <a:off x="3179785" y="2214460"/>
            <a:ext cx="268022" cy="288909"/>
            <a:chOff x="3632918" y="4437442"/>
            <a:chExt cx="268022" cy="288909"/>
          </a:xfrm>
        </p:grpSpPr>
        <p:pic>
          <p:nvPicPr>
            <p:cNvPr id="30" name="그림 29">
              <a:extLst>
                <a:ext uri="{FF2B5EF4-FFF2-40B4-BE49-F238E27FC236}">
                  <a16:creationId xmlns:a16="http://schemas.microsoft.com/office/drawing/2014/main" id="{7DED929D-5442-6974-8F84-FF8519F3F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05330" y="4437442"/>
              <a:ext cx="123198" cy="103010"/>
            </a:xfrm>
            <a:prstGeom prst="rect">
              <a:avLst/>
            </a:prstGeom>
          </p:spPr>
        </p:pic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E0B289CB-CA63-646A-B6E9-343ABCE81B13}"/>
                </a:ext>
              </a:extLst>
            </p:cNvPr>
            <p:cNvSpPr/>
            <p:nvPr/>
          </p:nvSpPr>
          <p:spPr>
            <a:xfrm>
              <a:off x="3632918" y="4541685"/>
              <a:ext cx="26802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prstClr val="black"/>
                  </a:solidFill>
                </a:rPr>
                <a:t>21</a:t>
              </a: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0F348522-00C4-A3E2-2DE9-D9ED4BC75124}"/>
              </a:ext>
            </a:extLst>
          </p:cNvPr>
          <p:cNvGrpSpPr/>
          <p:nvPr/>
        </p:nvGrpSpPr>
        <p:grpSpPr>
          <a:xfrm>
            <a:off x="3402793" y="2200174"/>
            <a:ext cx="389850" cy="244020"/>
            <a:chOff x="9199098" y="5978996"/>
            <a:chExt cx="389850" cy="244020"/>
          </a:xfrm>
        </p:grpSpPr>
        <p:sp>
          <p:nvSpPr>
            <p:cNvPr id="35" name="직사각형 33">
              <a:extLst>
                <a:ext uri="{FF2B5EF4-FFF2-40B4-BE49-F238E27FC236}">
                  <a16:creationId xmlns:a16="http://schemas.microsoft.com/office/drawing/2014/main" id="{3DBF9E93-CA13-0E1C-4012-18432FA60564}"/>
                </a:ext>
              </a:extLst>
            </p:cNvPr>
            <p:cNvSpPr/>
            <p:nvPr/>
          </p:nvSpPr>
          <p:spPr>
            <a:xfrm>
              <a:off x="9199098" y="6161461"/>
              <a:ext cx="389850" cy="61555"/>
            </a:xfrm>
            <a:prstGeom prst="rect">
              <a:avLst/>
            </a:prstGeom>
          </p:spPr>
          <p:txBody>
            <a:bodyPr wrap="none" tIns="0" bIns="0">
              <a:spAutoFit/>
            </a:bodyPr>
            <a:lstStyle/>
            <a:p>
              <a:r>
                <a:rPr lang="ko-KR" altLang="en-US" sz="400" dirty="0">
                  <a:solidFill>
                    <a:prstClr val="black"/>
                  </a:solidFill>
                </a:rPr>
                <a:t>다운로드</a:t>
              </a:r>
              <a:endParaRPr lang="en-US" altLang="ko-KR" sz="400" dirty="0">
                <a:solidFill>
                  <a:prstClr val="black"/>
                </a:solidFill>
              </a:endParaRPr>
            </a:p>
          </p:txBody>
        </p:sp>
        <p:pic>
          <p:nvPicPr>
            <p:cNvPr id="36" name="그래픽 35" descr="다운로드 단색으로 채워진">
              <a:extLst>
                <a:ext uri="{FF2B5EF4-FFF2-40B4-BE49-F238E27FC236}">
                  <a16:creationId xmlns:a16="http://schemas.microsoft.com/office/drawing/2014/main" id="{D527E74E-E2FE-D4D6-C3BB-3AF26F4642B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322672" y="5978996"/>
              <a:ext cx="141209" cy="141209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02272E1-2787-48DB-025A-DBEC6121EE6A}"/>
              </a:ext>
            </a:extLst>
          </p:cNvPr>
          <p:cNvSpPr txBox="1"/>
          <p:nvPr/>
        </p:nvSpPr>
        <p:spPr>
          <a:xfrm>
            <a:off x="3214177" y="2872574"/>
            <a:ext cx="2446936" cy="615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400" dirty="0">
                <a:solidFill>
                  <a:srgbClr val="986AFB"/>
                </a:solidFill>
              </a:rPr>
              <a:t>*</a:t>
            </a:r>
            <a:r>
              <a:rPr kumimoji="1" lang="ko-KR" altLang="en-US" sz="400" dirty="0">
                <a:solidFill>
                  <a:srgbClr val="986AFB"/>
                </a:solidFill>
              </a:rPr>
              <a:t>공유 받은 콘텐츠는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하이러닝</a:t>
            </a:r>
            <a:r>
              <a:rPr kumimoji="1" lang="ko-KR" altLang="en-US" sz="400" dirty="0">
                <a:solidFill>
                  <a:srgbClr val="986AFB"/>
                </a:solidFill>
              </a:rPr>
              <a:t> 내에서만 활용함</a:t>
            </a:r>
            <a:r>
              <a:rPr kumimoji="1" lang="en-US" altLang="ko-KR" sz="400" dirty="0">
                <a:solidFill>
                  <a:srgbClr val="986AFB"/>
                </a:solidFill>
              </a:rPr>
              <a:t>. </a:t>
            </a:r>
            <a:r>
              <a:rPr kumimoji="1" lang="ko-KR" altLang="en-US" sz="400" dirty="0">
                <a:solidFill>
                  <a:srgbClr val="986AFB"/>
                </a:solidFill>
              </a:rPr>
              <a:t>이외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공유시</a:t>
            </a:r>
            <a:r>
              <a:rPr kumimoji="1" lang="ko-KR" altLang="en-US" sz="400" dirty="0">
                <a:solidFill>
                  <a:srgbClr val="986AFB"/>
                </a:solidFill>
              </a:rPr>
              <a:t> 저작권 문제 발생 가능함</a:t>
            </a:r>
            <a:endParaRPr kumimoji="1" lang="x-none" altLang="en-US" sz="400" dirty="0">
              <a:solidFill>
                <a:srgbClr val="986AFB"/>
              </a:solidFill>
            </a:endParaRPr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F982A815-734C-9267-579F-5FE9A1ED7762}"/>
              </a:ext>
            </a:extLst>
          </p:cNvPr>
          <p:cNvCxnSpPr>
            <a:cxnSpLocks/>
          </p:cNvCxnSpPr>
          <p:nvPr/>
        </p:nvCxnSpPr>
        <p:spPr>
          <a:xfrm>
            <a:off x="213989" y="2734417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422DB252-9785-CABF-F62C-854F8CC5460D}"/>
              </a:ext>
            </a:extLst>
          </p:cNvPr>
          <p:cNvSpPr txBox="1"/>
          <p:nvPr/>
        </p:nvSpPr>
        <p:spPr>
          <a:xfrm>
            <a:off x="349942" y="2889556"/>
            <a:ext cx="1692827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[</a:t>
            </a:r>
            <a:r>
              <a:rPr kumimoji="1" lang="ko-KR" altLang="en-US" sz="800" dirty="0"/>
              <a:t>영어</a:t>
            </a:r>
            <a:r>
              <a:rPr kumimoji="1" lang="en-US" altLang="ko-KR" sz="800" dirty="0"/>
              <a:t>] </a:t>
            </a:r>
            <a:r>
              <a:rPr kumimoji="1" lang="ko-KR" altLang="en-US" sz="800" dirty="0"/>
              <a:t>공통영어</a:t>
            </a:r>
            <a:r>
              <a:rPr kumimoji="1" lang="en-US" altLang="ko-KR" sz="800" dirty="0"/>
              <a:t>(</a:t>
            </a:r>
            <a:r>
              <a:rPr kumimoji="1" lang="ko-KR" altLang="en-US" sz="800" dirty="0"/>
              <a:t>고</a:t>
            </a:r>
            <a:r>
              <a:rPr kumimoji="1" lang="en-US" altLang="ko-KR" sz="800" dirty="0"/>
              <a:t>1)</a:t>
            </a:r>
            <a:r>
              <a:rPr kumimoji="1" lang="ko-KR" altLang="en-US" sz="800" dirty="0"/>
              <a:t>┃홍길</a:t>
            </a:r>
            <a:r>
              <a:rPr kumimoji="1" lang="en-US" altLang="ko-KR" sz="800" dirty="0"/>
              <a:t>*</a:t>
            </a:r>
            <a:endParaRPr kumimoji="1" lang="x-none" altLang="en-US" sz="800" dirty="0"/>
          </a:p>
        </p:txBody>
      </p:sp>
      <p:pic>
        <p:nvPicPr>
          <p:cNvPr id="40" name="그래픽 39">
            <a:extLst>
              <a:ext uri="{FF2B5EF4-FFF2-40B4-BE49-F238E27FC236}">
                <a16:creationId xmlns:a16="http://schemas.microsoft.com/office/drawing/2014/main" id="{7A9BF004-686A-3E9D-0035-1DC8DDC2A7E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94777" y="857645"/>
            <a:ext cx="216000" cy="216000"/>
          </a:xfrm>
          <a:prstGeom prst="rect">
            <a:avLst/>
          </a:prstGeom>
        </p:spPr>
      </p:pic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DADB844-8AD4-CFAD-D115-43853FA580AE}"/>
              </a:ext>
            </a:extLst>
          </p:cNvPr>
          <p:cNvSpPr/>
          <p:nvPr/>
        </p:nvSpPr>
        <p:spPr>
          <a:xfrm>
            <a:off x="334822" y="3757141"/>
            <a:ext cx="5229682" cy="2756290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4292B861-B79B-851B-4429-ADAA16523645}"/>
              </a:ext>
            </a:extLst>
          </p:cNvPr>
          <p:cNvCxnSpPr>
            <a:cxnSpLocks/>
          </p:cNvCxnSpPr>
          <p:nvPr/>
        </p:nvCxnSpPr>
        <p:spPr>
          <a:xfrm>
            <a:off x="334823" y="4088536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B11B8BC-EB00-C44A-0155-4936E49E6158}"/>
              </a:ext>
            </a:extLst>
          </p:cNvPr>
          <p:cNvSpPr txBox="1"/>
          <p:nvPr/>
        </p:nvSpPr>
        <p:spPr>
          <a:xfrm>
            <a:off x="415287" y="3899505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교재 제목</a:t>
            </a:r>
            <a:endParaRPr kumimoji="1" lang="x-none" altLang="en-US" sz="800" b="1" dirty="0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E0BC94C-A74B-E28F-901A-58378ABA38FB}"/>
              </a:ext>
            </a:extLst>
          </p:cNvPr>
          <p:cNvSpPr/>
          <p:nvPr/>
        </p:nvSpPr>
        <p:spPr>
          <a:xfrm>
            <a:off x="475715" y="4469365"/>
            <a:ext cx="4947896" cy="1630682"/>
          </a:xfrm>
          <a:prstGeom prst="roundRect">
            <a:avLst>
              <a:gd name="adj" fmla="val 950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C090006-22B3-3135-1B29-DC485AB801DE}"/>
              </a:ext>
            </a:extLst>
          </p:cNvPr>
          <p:cNvSpPr/>
          <p:nvPr/>
        </p:nvSpPr>
        <p:spPr>
          <a:xfrm>
            <a:off x="861459" y="4616774"/>
            <a:ext cx="4176408" cy="1335865"/>
          </a:xfrm>
          <a:prstGeom prst="rect">
            <a:avLst/>
          </a:prstGeom>
          <a:blipFill>
            <a:blip r:embed="rId9"/>
            <a:stretch>
              <a:fillRect/>
            </a:stretch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/>
            <a:endParaRPr kumimoji="1" lang="ko-KR" altLang="en-US" sz="1000" dirty="0">
              <a:solidFill>
                <a:schemeClr val="tx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1FF41FC-0B98-A331-DDD3-8818EC13F225}"/>
              </a:ext>
            </a:extLst>
          </p:cNvPr>
          <p:cNvSpPr txBox="1"/>
          <p:nvPr/>
        </p:nvSpPr>
        <p:spPr>
          <a:xfrm>
            <a:off x="2639269" y="6247217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dirty="0"/>
              <a:t>교재 제목</a:t>
            </a:r>
            <a:endParaRPr kumimoji="1" lang="x-none" altLang="en-US" sz="800" dirty="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BE1732CD-7794-0DC4-3061-9C158124045B}"/>
              </a:ext>
            </a:extLst>
          </p:cNvPr>
          <p:cNvSpPr/>
          <p:nvPr/>
        </p:nvSpPr>
        <p:spPr>
          <a:xfrm>
            <a:off x="4416511" y="4164761"/>
            <a:ext cx="842414" cy="130468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u="sng" kern="0" dirty="0"/>
              <a:t>국어 수업 교재</a:t>
            </a:r>
            <a:r>
              <a:rPr lang="en-US" altLang="ko-KR" sz="700" u="sng" kern="0" dirty="0"/>
              <a:t>.pdf</a:t>
            </a:r>
          </a:p>
        </p:txBody>
      </p:sp>
      <p:pic>
        <p:nvPicPr>
          <p:cNvPr id="58" name="그래픽 57" descr="다운로드 단색으로 채워진">
            <a:extLst>
              <a:ext uri="{FF2B5EF4-FFF2-40B4-BE49-F238E27FC236}">
                <a16:creationId xmlns:a16="http://schemas.microsoft.com/office/drawing/2014/main" id="{90B293A7-FD3E-D5A4-4DBD-7191AFB29D3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258926" y="4136469"/>
            <a:ext cx="171601" cy="171601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FBAEE813-84FA-6D1C-3C27-1B6D5C0E29DD}"/>
              </a:ext>
            </a:extLst>
          </p:cNvPr>
          <p:cNvSpPr txBox="1"/>
          <p:nvPr/>
        </p:nvSpPr>
        <p:spPr>
          <a:xfrm>
            <a:off x="3440105" y="4353159"/>
            <a:ext cx="1983506" cy="615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400" dirty="0">
                <a:solidFill>
                  <a:srgbClr val="986AFB"/>
                </a:solidFill>
              </a:rPr>
              <a:t>*</a:t>
            </a:r>
            <a:r>
              <a:rPr kumimoji="1" lang="ko-KR" altLang="en-US" sz="400" dirty="0">
                <a:solidFill>
                  <a:srgbClr val="986AFB"/>
                </a:solidFill>
              </a:rPr>
              <a:t>공유 받은 콘텐츠는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하이러닝</a:t>
            </a:r>
            <a:r>
              <a:rPr kumimoji="1" lang="ko-KR" altLang="en-US" sz="400" dirty="0">
                <a:solidFill>
                  <a:srgbClr val="986AFB"/>
                </a:solidFill>
              </a:rPr>
              <a:t> 내에서만 활용함</a:t>
            </a:r>
            <a:r>
              <a:rPr kumimoji="1" lang="en-US" altLang="ko-KR" sz="400" dirty="0">
                <a:solidFill>
                  <a:srgbClr val="986AFB"/>
                </a:solidFill>
              </a:rPr>
              <a:t>. </a:t>
            </a:r>
            <a:r>
              <a:rPr kumimoji="1" lang="ko-KR" altLang="en-US" sz="400" dirty="0">
                <a:solidFill>
                  <a:srgbClr val="986AFB"/>
                </a:solidFill>
              </a:rPr>
              <a:t>이외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공유시</a:t>
            </a:r>
            <a:r>
              <a:rPr kumimoji="1" lang="ko-KR" altLang="en-US" sz="400" dirty="0">
                <a:solidFill>
                  <a:srgbClr val="986AFB"/>
                </a:solidFill>
              </a:rPr>
              <a:t> 저작권 문제 발생 가능함</a:t>
            </a:r>
            <a:endParaRPr kumimoji="1" lang="x-none" altLang="en-US" sz="400" dirty="0">
              <a:solidFill>
                <a:srgbClr val="986AFB"/>
              </a:solidFill>
            </a:endParaRPr>
          </a:p>
        </p:txBody>
      </p:sp>
      <p:pic>
        <p:nvPicPr>
          <p:cNvPr id="60" name="그래픽 59">
            <a:extLst>
              <a:ext uri="{FF2B5EF4-FFF2-40B4-BE49-F238E27FC236}">
                <a16:creationId xmlns:a16="http://schemas.microsoft.com/office/drawing/2014/main" id="{6E425EFE-42DC-8C70-670E-B8F2423B250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315611" y="3820468"/>
            <a:ext cx="216000" cy="216000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7525AA6D-3695-4836-ED93-3EDA4EA15425}"/>
              </a:ext>
            </a:extLst>
          </p:cNvPr>
          <p:cNvSpPr/>
          <p:nvPr/>
        </p:nvSpPr>
        <p:spPr>
          <a:xfrm>
            <a:off x="5661113" y="2774974"/>
            <a:ext cx="5229682" cy="4141245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D3426D46-448A-A284-955C-E1BD17733A35}"/>
              </a:ext>
            </a:extLst>
          </p:cNvPr>
          <p:cNvSpPr/>
          <p:nvPr/>
        </p:nvSpPr>
        <p:spPr>
          <a:xfrm>
            <a:off x="5673121" y="2774976"/>
            <a:ext cx="5217674" cy="318306"/>
          </a:xfrm>
          <a:prstGeom prst="roundRect">
            <a:avLst>
              <a:gd name="adj" fmla="val 20696"/>
            </a:avLst>
          </a:prstGeom>
          <a:solidFill>
            <a:srgbClr val="F4F4F4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F9BA4EA-AA33-5FD2-3D6E-C29C3C885536}"/>
              </a:ext>
            </a:extLst>
          </p:cNvPr>
          <p:cNvSpPr txBox="1"/>
          <p:nvPr/>
        </p:nvSpPr>
        <p:spPr>
          <a:xfrm>
            <a:off x="5751925" y="2872573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┃미리보기</a:t>
            </a:r>
            <a:endParaRPr kumimoji="1" lang="x-none" altLang="en-US" sz="800" b="1" dirty="0"/>
          </a:p>
        </p:txBody>
      </p:sp>
      <p:pic>
        <p:nvPicPr>
          <p:cNvPr id="64" name="그래픽 63">
            <a:extLst>
              <a:ext uri="{FF2B5EF4-FFF2-40B4-BE49-F238E27FC236}">
                <a16:creationId xmlns:a16="http://schemas.microsoft.com/office/drawing/2014/main" id="{5517F11D-9E6D-2460-653A-9EB7C1F3BAC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608513" y="2828297"/>
            <a:ext cx="216000" cy="216000"/>
          </a:xfrm>
          <a:prstGeom prst="rect">
            <a:avLst/>
          </a:prstGeom>
        </p:spPr>
      </p:pic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6EEDAB34-0D7B-47DC-EB5E-6AC2FFCAF0EF}"/>
              </a:ext>
            </a:extLst>
          </p:cNvPr>
          <p:cNvSpPr/>
          <p:nvPr/>
        </p:nvSpPr>
        <p:spPr>
          <a:xfrm>
            <a:off x="5795118" y="3222216"/>
            <a:ext cx="397542" cy="16135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/>
            <a:r>
              <a:rPr kumimoji="1" lang="en-US" altLang="ko-KR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  <a:r>
              <a:rPr kumimoji="1" lang="ko-KR" altLang="en-US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번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FBD3D406-1D08-9BEE-FFD4-FB5682EE4C19}"/>
              </a:ext>
            </a:extLst>
          </p:cNvPr>
          <p:cNvCxnSpPr>
            <a:cxnSpLocks/>
          </p:cNvCxnSpPr>
          <p:nvPr/>
        </p:nvCxnSpPr>
        <p:spPr>
          <a:xfrm>
            <a:off x="5661113" y="3522921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직사각형 134">
            <a:extLst>
              <a:ext uri="{FF2B5EF4-FFF2-40B4-BE49-F238E27FC236}">
                <a16:creationId xmlns:a16="http://schemas.microsoft.com/office/drawing/2014/main" id="{4C2EF7AB-48D8-BDE5-0904-0746DBCBEE1A}"/>
              </a:ext>
            </a:extLst>
          </p:cNvPr>
          <p:cNvSpPr/>
          <p:nvPr/>
        </p:nvSpPr>
        <p:spPr>
          <a:xfrm>
            <a:off x="5807482" y="3613796"/>
            <a:ext cx="4946395" cy="1465039"/>
          </a:xfrm>
          <a:prstGeom prst="rect">
            <a:avLst/>
          </a:prstGeom>
          <a:blipFill>
            <a:blip r:embed="rId10"/>
            <a:stretch>
              <a:fillRect/>
            </a:stretch>
          </a:blip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wrap="square" lIns="54000" tIns="54000" rIns="54000" bIns="54000" rtlCol="0" anchor="t" anchorCtr="0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ko-KR" sz="700" kern="0" dirty="0"/>
          </a:p>
        </p:txBody>
      </p:sp>
      <p:sp>
        <p:nvSpPr>
          <p:cNvPr id="68" name="모서리가 둥근 직사각형 268">
            <a:extLst>
              <a:ext uri="{FF2B5EF4-FFF2-40B4-BE49-F238E27FC236}">
                <a16:creationId xmlns:a16="http://schemas.microsoft.com/office/drawing/2014/main" id="{D46AA73D-89A5-0F75-6A32-74FB465A0C92}"/>
              </a:ext>
            </a:extLst>
          </p:cNvPr>
          <p:cNvSpPr/>
          <p:nvPr/>
        </p:nvSpPr>
        <p:spPr>
          <a:xfrm>
            <a:off x="10691313" y="3666251"/>
            <a:ext cx="25200" cy="5472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b="1">
                <a:solidFill>
                  <a:schemeClr val="bg1"/>
                </a:solidFill>
              </a:rPr>
              <a:t>  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3BEBD00-35F1-992A-A1A6-C2ED2BFF771B}"/>
              </a:ext>
            </a:extLst>
          </p:cNvPr>
          <p:cNvSpPr txBox="1"/>
          <p:nvPr/>
        </p:nvSpPr>
        <p:spPr>
          <a:xfrm>
            <a:off x="5843666" y="5195268"/>
            <a:ext cx="3170776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b="1" dirty="0"/>
              <a:t>다음을 주장한 고대 서양 사상가의 입장만을 </a:t>
            </a:r>
            <a:r>
              <a:rPr kumimoji="1" lang="en-US" altLang="ko-KR" sz="700" b="1" dirty="0"/>
              <a:t>&lt;</a:t>
            </a:r>
            <a:r>
              <a:rPr kumimoji="1" lang="ko-KR" altLang="en-US" sz="700" b="1" dirty="0"/>
              <a:t>보기</a:t>
            </a:r>
            <a:r>
              <a:rPr kumimoji="1" lang="en-US" altLang="ko-KR" sz="700" b="1" dirty="0"/>
              <a:t>&gt;</a:t>
            </a:r>
            <a:r>
              <a:rPr kumimoji="1" lang="ko-KR" altLang="en-US" sz="700" b="1" dirty="0"/>
              <a:t>에서 있는 대로 고른 것은</a:t>
            </a:r>
            <a:r>
              <a:rPr kumimoji="1" lang="en-US" altLang="ko-KR" sz="700" b="1" dirty="0"/>
              <a:t>?</a:t>
            </a:r>
            <a:endParaRPr kumimoji="1" lang="ko-KR" altLang="en-US" sz="700" b="1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98174D0-05AD-4524-0672-9F69469F0ACC}"/>
              </a:ext>
            </a:extLst>
          </p:cNvPr>
          <p:cNvSpPr txBox="1"/>
          <p:nvPr/>
        </p:nvSpPr>
        <p:spPr>
          <a:xfrm>
            <a:off x="5843666" y="5365562"/>
            <a:ext cx="194660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b="1" dirty="0"/>
              <a:t>답안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4E5E4A26-AA0F-1CC7-C802-9817BDCA1944}"/>
              </a:ext>
            </a:extLst>
          </p:cNvPr>
          <p:cNvSpPr/>
          <p:nvPr/>
        </p:nvSpPr>
        <p:spPr>
          <a:xfrm>
            <a:off x="5843666" y="5538144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1658D22-B6CA-6C54-4D5F-EC8030C6635B}"/>
              </a:ext>
            </a:extLst>
          </p:cNvPr>
          <p:cNvSpPr txBox="1"/>
          <p:nvPr/>
        </p:nvSpPr>
        <p:spPr>
          <a:xfrm>
            <a:off x="5925432" y="5623946"/>
            <a:ext cx="376647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①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/>
              <a:t>ㄴ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0363DA1-62BD-FD09-AD51-DC0D9BDA8C02}"/>
              </a:ext>
            </a:extLst>
          </p:cNvPr>
          <p:cNvSpPr/>
          <p:nvPr/>
        </p:nvSpPr>
        <p:spPr>
          <a:xfrm>
            <a:off x="5843666" y="5876124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9DB1D0C-294C-8599-D5A6-80541776935B}"/>
              </a:ext>
            </a:extLst>
          </p:cNvPr>
          <p:cNvSpPr txBox="1"/>
          <p:nvPr/>
        </p:nvSpPr>
        <p:spPr>
          <a:xfrm>
            <a:off x="5925432" y="5961926"/>
            <a:ext cx="376647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②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 err="1"/>
              <a:t>ㄷ</a:t>
            </a:r>
            <a:endParaRPr kumimoji="1" lang="ko-KR" altLang="en-US" sz="700" dirty="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A3E086D-3BE5-C0F5-6007-D1C96ECC7206}"/>
              </a:ext>
            </a:extLst>
          </p:cNvPr>
          <p:cNvSpPr/>
          <p:nvPr/>
        </p:nvSpPr>
        <p:spPr>
          <a:xfrm>
            <a:off x="5843666" y="6210980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9734DA3-AF9A-C984-45E0-DDD522E3B077}"/>
              </a:ext>
            </a:extLst>
          </p:cNvPr>
          <p:cNvSpPr txBox="1"/>
          <p:nvPr/>
        </p:nvSpPr>
        <p:spPr>
          <a:xfrm>
            <a:off x="5925432" y="6296782"/>
            <a:ext cx="478695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③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 err="1"/>
              <a:t>ㄷ</a:t>
            </a:r>
            <a:r>
              <a:rPr kumimoji="1" lang="en-US" altLang="ko-KR" sz="700" dirty="0"/>
              <a:t>,</a:t>
            </a:r>
            <a:r>
              <a:rPr kumimoji="1" lang="ko-KR" altLang="en-US" sz="700" dirty="0"/>
              <a:t>ㄹ</a:t>
            </a: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595AC502-E004-29C5-03FF-F5B871039C61}"/>
              </a:ext>
            </a:extLst>
          </p:cNvPr>
          <p:cNvGrpSpPr/>
          <p:nvPr/>
        </p:nvGrpSpPr>
        <p:grpSpPr>
          <a:xfrm>
            <a:off x="7058429" y="6610682"/>
            <a:ext cx="2435050" cy="185161"/>
            <a:chOff x="3431223" y="8165311"/>
            <a:chExt cx="2435050" cy="185161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58449710-E72E-B075-B45B-29B24B6C2D71}"/>
                </a:ext>
              </a:extLst>
            </p:cNvPr>
            <p:cNvSpPr txBox="1"/>
            <p:nvPr/>
          </p:nvSpPr>
          <p:spPr>
            <a:xfrm>
              <a:off x="4464289" y="8177890"/>
              <a:ext cx="445635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en-US" altLang="ko-KR" sz="1000" b="1" dirty="0">
                  <a:solidFill>
                    <a:prstClr val="black"/>
                  </a:solidFill>
                </a:rPr>
                <a:t>2  </a:t>
              </a:r>
              <a:r>
                <a:rPr kumimoji="1" lang="en-US" altLang="ko-KR" sz="1000" dirty="0">
                  <a:solidFill>
                    <a:prstClr val="black"/>
                  </a:solidFill>
                </a:rPr>
                <a:t>/  </a:t>
              </a:r>
              <a:r>
                <a:rPr kumimoji="1" lang="en-US" altLang="ko-KR" sz="10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21</a:t>
              </a:r>
              <a:endParaRPr kumimoji="1" lang="x-none" altLang="en-US" sz="1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79" name="그래픽 78" descr="왼쪽 캐럿 단색으로 채워진">
              <a:extLst>
                <a:ext uri="{FF2B5EF4-FFF2-40B4-BE49-F238E27FC236}">
                  <a16:creationId xmlns:a16="http://schemas.microsoft.com/office/drawing/2014/main" id="{BF13844E-68CD-D5B4-ED5F-F8082A666A3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431223" y="8165311"/>
              <a:ext cx="185161" cy="185161"/>
            </a:xfrm>
            <a:prstGeom prst="rect">
              <a:avLst/>
            </a:prstGeom>
          </p:spPr>
        </p:pic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2098D49E-7AAA-FB4F-670D-5E626FD6614B}"/>
                </a:ext>
              </a:extLst>
            </p:cNvPr>
            <p:cNvSpPr txBox="1"/>
            <p:nvPr/>
          </p:nvSpPr>
          <p:spPr>
            <a:xfrm>
              <a:off x="3818223" y="8207784"/>
              <a:ext cx="391133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700" dirty="0"/>
                <a:t>이전 문제</a:t>
              </a:r>
              <a:endParaRPr kumimoji="1" lang="x-none" altLang="en-US" sz="700" dirty="0"/>
            </a:p>
          </p:txBody>
        </p:sp>
        <p:pic>
          <p:nvPicPr>
            <p:cNvPr id="81" name="그래픽 80" descr="왼쪽 캐럿 단색으로 채워진">
              <a:extLst>
                <a:ext uri="{FF2B5EF4-FFF2-40B4-BE49-F238E27FC236}">
                  <a16:creationId xmlns:a16="http://schemas.microsoft.com/office/drawing/2014/main" id="{401496BB-331C-B6A0-D088-D8B73B25CF8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 rot="10800000">
              <a:off x="5681112" y="8165311"/>
              <a:ext cx="185161" cy="185161"/>
            </a:xfrm>
            <a:prstGeom prst="rect">
              <a:avLst/>
            </a:prstGeom>
          </p:spPr>
        </p:pic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5B5419E4-9130-6EB1-8B45-FF4143E328A7}"/>
                </a:ext>
              </a:extLst>
            </p:cNvPr>
            <p:cNvSpPr txBox="1"/>
            <p:nvPr/>
          </p:nvSpPr>
          <p:spPr>
            <a:xfrm>
              <a:off x="5164857" y="8207784"/>
              <a:ext cx="391133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700" dirty="0"/>
                <a:t>다음 문제</a:t>
              </a:r>
              <a:endParaRPr kumimoji="1" lang="x-none" altLang="en-US" sz="700" dirty="0"/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C9945267-961C-AFF9-DBD3-A30823D43AAA}"/>
              </a:ext>
            </a:extLst>
          </p:cNvPr>
          <p:cNvSpPr txBox="1"/>
          <p:nvPr/>
        </p:nvSpPr>
        <p:spPr>
          <a:xfrm>
            <a:off x="2243234" y="901591"/>
            <a:ext cx="85847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영상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FC8E4A5-8DF1-9E34-7869-C7201E8AE8D9}"/>
              </a:ext>
            </a:extLst>
          </p:cNvPr>
          <p:cNvSpPr txBox="1"/>
          <p:nvPr/>
        </p:nvSpPr>
        <p:spPr>
          <a:xfrm>
            <a:off x="2393550" y="3834015"/>
            <a:ext cx="85847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교재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9A0D73CE-8DD1-572E-1B75-85A5EC1DD233}"/>
              </a:ext>
            </a:extLst>
          </p:cNvPr>
          <p:cNvSpPr txBox="1"/>
          <p:nvPr/>
        </p:nvSpPr>
        <p:spPr>
          <a:xfrm>
            <a:off x="7836562" y="2853337"/>
            <a:ext cx="820844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문항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68C3FD4-D420-B02E-D0F2-1000ABA723BB}"/>
              </a:ext>
            </a:extLst>
          </p:cNvPr>
          <p:cNvSpPr/>
          <p:nvPr/>
        </p:nvSpPr>
        <p:spPr>
          <a:xfrm>
            <a:off x="21596" y="496010"/>
            <a:ext cx="5479883" cy="6286091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배포 항목 제외</a:t>
            </a:r>
            <a:endParaRPr lang="en-US" altLang="ko-KR"/>
          </a:p>
          <a:p>
            <a:pPr algn="ctr"/>
            <a:r>
              <a:rPr lang="ko-KR" altLang="en-US"/>
              <a:t>기획</a:t>
            </a:r>
            <a:r>
              <a:rPr lang="en-US" altLang="ko-KR"/>
              <a:t>,</a:t>
            </a:r>
            <a:r>
              <a:rPr lang="ko-KR" altLang="en-US"/>
              <a:t>디자인</a:t>
            </a:r>
            <a:r>
              <a:rPr lang="en-US" altLang="ko-KR"/>
              <a:t>, </a:t>
            </a:r>
            <a:r>
              <a:rPr lang="ko-KR" altLang="en-US"/>
              <a:t>퍼블 </a:t>
            </a:r>
            <a:r>
              <a:rPr lang="ko-KR" altLang="en-US" dirty="0"/>
              <a:t>완료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300824465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">
            <a:extLst>
              <a:ext uri="{FF2B5EF4-FFF2-40B4-BE49-F238E27FC236}">
                <a16:creationId xmlns:a16="http://schemas.microsoft.com/office/drawing/2014/main" id="{F6B7842E-698A-97A6-10EB-D80CAC0C8A93}"/>
              </a:ext>
            </a:extLst>
          </p:cNvPr>
          <p:cNvSpPr/>
          <p:nvPr/>
        </p:nvSpPr>
        <p:spPr>
          <a:xfrm flipV="1">
            <a:off x="0" y="-3"/>
            <a:ext cx="12192000" cy="6858002"/>
          </a:xfrm>
          <a:prstGeom prst="rect">
            <a:avLst/>
          </a:prstGeom>
          <a:solidFill>
            <a:schemeClr val="accent5">
              <a:lumMod val="20000"/>
              <a:lumOff val="80000"/>
              <a:alpha val="60000"/>
            </a:schemeClr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rgbClr val="A5A5A5">
                    <a:hueOff val="-274225"/>
                    <a:satOff val="26768"/>
                    <a:lumOff val="11368"/>
                  </a:srgb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200" b="1" dirty="0">
              <a:solidFill>
                <a:srgbClr val="A5A5A5">
                  <a:hueOff val="-274225"/>
                  <a:satOff val="26768"/>
                  <a:lumOff val="11368"/>
                </a:srgb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Malgun Gothic" charset="-127"/>
              <a:sym typeface="Helvetica Neue Medium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2BB212-E1D3-EAF5-76F2-2C2AE70C8DA5}"/>
              </a:ext>
            </a:extLst>
          </p:cNvPr>
          <p:cNvSpPr txBox="1"/>
          <p:nvPr/>
        </p:nvSpPr>
        <p:spPr bwMode="auto">
          <a:xfrm>
            <a:off x="0" y="3140968"/>
            <a:ext cx="1219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tlCol="0">
            <a:spAutoFit/>
          </a:bodyPr>
          <a:lstStyle/>
          <a:p>
            <a:pPr algn="ctr"/>
            <a:r>
              <a:rPr lang="en-US" altLang="ko-KR" sz="1800" b="0" dirty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End of Document</a:t>
            </a:r>
            <a:endParaRPr lang="ko-KR" altLang="en-US" sz="1800" b="0" dirty="0" err="1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pic>
        <p:nvPicPr>
          <p:cNvPr id="7" name="그림 6" descr="폰트, 그래픽, 스크린샷, 타이포그래피이(가) 표시된 사진&#10;&#10;자동 생성된 설명">
            <a:extLst>
              <a:ext uri="{FF2B5EF4-FFF2-40B4-BE49-F238E27FC236}">
                <a16:creationId xmlns:a16="http://schemas.microsoft.com/office/drawing/2014/main" id="{3D8327A9-A66A-D19F-C01A-7B4A334DF54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9404" y="6134018"/>
            <a:ext cx="933191" cy="227021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" name="표 89">
            <a:extLst>
              <a:ext uri="{FF2B5EF4-FFF2-40B4-BE49-F238E27FC236}">
                <a16:creationId xmlns:a16="http://schemas.microsoft.com/office/drawing/2014/main" id="{CFFCE12D-CFAA-46E3-8026-0AD1683E5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4131876"/>
              </p:ext>
            </p:extLst>
          </p:nvPr>
        </p:nvGraphicFramePr>
        <p:xfrm>
          <a:off x="400367" y="2603944"/>
          <a:ext cx="6351239" cy="25286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18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327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614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 Depth</a:t>
                      </a:r>
                      <a:endParaRPr kumimoji="0" lang="ko-KR" altLang="en-US" sz="7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 Depth</a:t>
                      </a:r>
                      <a:endParaRPr kumimoji="0" lang="ko-KR" altLang="en-US" sz="7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플랫폼 관리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745946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서비스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362106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학교 관리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계정 관리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서비스 모니터링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627532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통계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고객센터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57740773"/>
                  </a:ext>
                </a:extLst>
              </a:tr>
            </a:tbl>
          </a:graphicData>
        </a:graphic>
      </p:graphicFrame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1E0454AA-8FFD-4B79-95C7-22399AC0751F}"/>
              </a:ext>
            </a:extLst>
          </p:cNvPr>
          <p:cNvSpPr/>
          <p:nvPr/>
        </p:nvSpPr>
        <p:spPr>
          <a:xfrm>
            <a:off x="212520" y="1097821"/>
            <a:ext cx="8604733" cy="528477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28ECF26D-AAF6-42F0-8B3D-0E12CBB91F4C}"/>
              </a:ext>
            </a:extLst>
          </p:cNvPr>
          <p:cNvGrpSpPr/>
          <p:nvPr/>
        </p:nvGrpSpPr>
        <p:grpSpPr>
          <a:xfrm>
            <a:off x="6962153" y="2068199"/>
            <a:ext cx="1874758" cy="792480"/>
            <a:chOff x="1234202" y="3886200"/>
            <a:chExt cx="1874758" cy="792480"/>
          </a:xfrm>
        </p:grpSpPr>
        <p:sp>
          <p:nvSpPr>
            <p:cNvPr id="142" name="모서리가 둥근 직사각형 69">
              <a:extLst>
                <a:ext uri="{FF2B5EF4-FFF2-40B4-BE49-F238E27FC236}">
                  <a16:creationId xmlns:a16="http://schemas.microsoft.com/office/drawing/2014/main" id="{836B6C05-7D91-4686-9CD1-1DE4A7D71463}"/>
                </a:ext>
              </a:extLst>
            </p:cNvPr>
            <p:cNvSpPr/>
            <p:nvPr/>
          </p:nvSpPr>
          <p:spPr>
            <a:xfrm>
              <a:off x="1234202" y="3886200"/>
              <a:ext cx="1874758" cy="79248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schemeClr val="tx1"/>
                </a:solidFill>
              </a:endParaRPr>
            </a:p>
          </p:txBody>
        </p:sp>
        <p:sp>
          <p:nvSpPr>
            <p:cNvPr id="143" name="모서리가 둥근 직사각형 90">
              <a:extLst>
                <a:ext uri="{FF2B5EF4-FFF2-40B4-BE49-F238E27FC236}">
                  <a16:creationId xmlns:a16="http://schemas.microsoft.com/office/drawing/2014/main" id="{AA4000E1-60A2-4BD8-91BC-C53FBB8462ED}"/>
                </a:ext>
              </a:extLst>
            </p:cNvPr>
            <p:cNvSpPr/>
            <p:nvPr/>
          </p:nvSpPr>
          <p:spPr>
            <a:xfrm>
              <a:off x="1430531" y="4108190"/>
              <a:ext cx="1490355" cy="123111"/>
            </a:xfrm>
            <a:prstGeom prst="roundRect">
              <a:avLst>
                <a:gd name="adj" fmla="val 0"/>
              </a:avLst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800" kern="0" dirty="0">
                  <a:latin typeface="Malgun Gothic" charset="-127"/>
                  <a:ea typeface="Malgun Gothic" charset="-127"/>
                  <a:cs typeface="Malgun Gothic" charset="-127"/>
                </a:rPr>
                <a:t>로그아웃 하시겠습니까</a:t>
              </a:r>
              <a:r>
                <a:rPr kumimoji="1" lang="en-US" altLang="ko-KR" sz="800" kern="0" dirty="0">
                  <a:latin typeface="Malgun Gothic" charset="-127"/>
                  <a:ea typeface="Malgun Gothic" charset="-127"/>
                  <a:cs typeface="Malgun Gothic" charset="-127"/>
                </a:rPr>
                <a:t>?</a:t>
              </a:r>
              <a:endParaRPr kumimoji="1" lang="en-US" altLang="ko-KR" sz="8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grpSp>
          <p:nvGrpSpPr>
            <p:cNvPr id="144" name="그룹 143">
              <a:extLst>
                <a:ext uri="{FF2B5EF4-FFF2-40B4-BE49-F238E27FC236}">
                  <a16:creationId xmlns:a16="http://schemas.microsoft.com/office/drawing/2014/main" id="{1F5F48FD-A461-44EC-BDDB-D3B6D6544D9A}"/>
                </a:ext>
              </a:extLst>
            </p:cNvPr>
            <p:cNvGrpSpPr/>
            <p:nvPr/>
          </p:nvGrpSpPr>
          <p:grpSpPr>
            <a:xfrm>
              <a:off x="1676803" y="4369544"/>
              <a:ext cx="989555" cy="201388"/>
              <a:chOff x="1648802" y="4351227"/>
              <a:chExt cx="989555" cy="201388"/>
            </a:xfrm>
          </p:grpSpPr>
          <p:sp>
            <p:nvSpPr>
              <p:cNvPr id="145" name="모서리가 둥근 직사각형 23">
                <a:extLst>
                  <a:ext uri="{FF2B5EF4-FFF2-40B4-BE49-F238E27FC236}">
                    <a16:creationId xmlns:a16="http://schemas.microsoft.com/office/drawing/2014/main" id="{A6EB4DB6-E220-457C-AB79-FCE58F2D1D49}"/>
                  </a:ext>
                </a:extLst>
              </p:cNvPr>
              <p:cNvSpPr/>
              <p:nvPr/>
            </p:nvSpPr>
            <p:spPr>
              <a:xfrm>
                <a:off x="2193655" y="4351227"/>
                <a:ext cx="444702" cy="201388"/>
              </a:xfrm>
              <a:prstGeom prst="roundRect">
                <a:avLst>
                  <a:gd name="adj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ko-KR" altLang="en-US" sz="600" b="1" dirty="0">
                    <a:solidFill>
                      <a:schemeClr val="bg1"/>
                    </a:solidFill>
                  </a:rPr>
                  <a:t>확인</a:t>
                </a:r>
              </a:p>
            </p:txBody>
          </p:sp>
          <p:sp>
            <p:nvSpPr>
              <p:cNvPr id="146" name="모서리가 둥근 직사각형 22">
                <a:extLst>
                  <a:ext uri="{FF2B5EF4-FFF2-40B4-BE49-F238E27FC236}">
                    <a16:creationId xmlns:a16="http://schemas.microsoft.com/office/drawing/2014/main" id="{C51FA6D3-048F-4C51-8E3D-6661F1279742}"/>
                  </a:ext>
                </a:extLst>
              </p:cNvPr>
              <p:cNvSpPr/>
              <p:nvPr/>
            </p:nvSpPr>
            <p:spPr>
              <a:xfrm>
                <a:off x="1648802" y="4351227"/>
                <a:ext cx="444702" cy="201388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ko-KR" altLang="en-US" sz="600" b="1" dirty="0">
                    <a:solidFill>
                      <a:schemeClr val="tx1"/>
                    </a:solidFill>
                  </a:rPr>
                  <a:t>취소</a:t>
                </a:r>
              </a:p>
            </p:txBody>
          </p:sp>
        </p:grpSp>
      </p:grpSp>
      <p:cxnSp>
        <p:nvCxnSpPr>
          <p:cNvPr id="149" name="직선 화살표 연결선 148">
            <a:extLst>
              <a:ext uri="{FF2B5EF4-FFF2-40B4-BE49-F238E27FC236}">
                <a16:creationId xmlns:a16="http://schemas.microsoft.com/office/drawing/2014/main" id="{7E71CAFC-B97B-435B-A06F-FFF07FBA2E5E}"/>
              </a:ext>
            </a:extLst>
          </p:cNvPr>
          <p:cNvCxnSpPr>
            <a:cxnSpLocks/>
          </p:cNvCxnSpPr>
          <p:nvPr/>
        </p:nvCxnSpPr>
        <p:spPr>
          <a:xfrm>
            <a:off x="8450568" y="1552657"/>
            <a:ext cx="0" cy="483447"/>
          </a:xfrm>
          <a:prstGeom prst="straightConnector1">
            <a:avLst/>
          </a:prstGeom>
          <a:ln>
            <a:solidFill>
              <a:srgbClr val="00B0F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직사각형 153">
            <a:extLst>
              <a:ext uri="{FF2B5EF4-FFF2-40B4-BE49-F238E27FC236}">
                <a16:creationId xmlns:a16="http://schemas.microsoft.com/office/drawing/2014/main" id="{ABC74B76-9BD2-4404-B30A-BB1D727553EF}"/>
              </a:ext>
            </a:extLst>
          </p:cNvPr>
          <p:cNvSpPr/>
          <p:nvPr/>
        </p:nvSpPr>
        <p:spPr>
          <a:xfrm>
            <a:off x="112548" y="6027825"/>
            <a:ext cx="8804679" cy="344820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55" name="직선 연결선[R] 148">
            <a:extLst>
              <a:ext uri="{FF2B5EF4-FFF2-40B4-BE49-F238E27FC236}">
                <a16:creationId xmlns:a16="http://schemas.microsoft.com/office/drawing/2014/main" id="{FFDB20B8-1C3E-4A3F-8469-BC3DADD01FE3}"/>
              </a:ext>
            </a:extLst>
          </p:cNvPr>
          <p:cNvCxnSpPr>
            <a:cxnSpLocks/>
          </p:cNvCxnSpPr>
          <p:nvPr/>
        </p:nvCxnSpPr>
        <p:spPr>
          <a:xfrm>
            <a:off x="112548" y="6184530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>
            <a:extLst>
              <a:ext uri="{FF2B5EF4-FFF2-40B4-BE49-F238E27FC236}">
                <a16:creationId xmlns:a16="http://schemas.microsoft.com/office/drawing/2014/main" id="{FB367C19-9379-4564-9D37-1A8978CAA2E9}"/>
              </a:ext>
            </a:extLst>
          </p:cNvPr>
          <p:cNvSpPr txBox="1"/>
          <p:nvPr/>
        </p:nvSpPr>
        <p:spPr>
          <a:xfrm>
            <a:off x="3909753" y="6232421"/>
            <a:ext cx="113011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ⓒ </a:t>
            </a:r>
            <a:r>
              <a:rPr kumimoji="1" lang="en-US" altLang="ko-KR" sz="6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newSSEM All Right Reserved.</a:t>
            </a:r>
            <a:endParaRPr kumimoji="1" lang="x-none" altLang="en-US" sz="6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323EF895-06CA-4A30-AB28-54DC40D2DF70}"/>
              </a:ext>
            </a:extLst>
          </p:cNvPr>
          <p:cNvGrpSpPr/>
          <p:nvPr/>
        </p:nvGrpSpPr>
        <p:grpSpPr>
          <a:xfrm>
            <a:off x="62214" y="5984612"/>
            <a:ext cx="8928000" cy="84019"/>
            <a:chOff x="130623" y="5931700"/>
            <a:chExt cx="9080670" cy="84019"/>
          </a:xfrm>
        </p:grpSpPr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4A737606-0725-4FD2-A5D7-FBB0C7EB2049}"/>
                </a:ext>
              </a:extLst>
            </p:cNvPr>
            <p:cNvGrpSpPr/>
            <p:nvPr/>
          </p:nvGrpSpPr>
          <p:grpSpPr>
            <a:xfrm>
              <a:off x="130623" y="5931700"/>
              <a:ext cx="3029686" cy="84019"/>
              <a:chOff x="260328" y="6132794"/>
              <a:chExt cx="5598660" cy="84019"/>
            </a:xfrm>
          </p:grpSpPr>
          <p:grpSp>
            <p:nvGrpSpPr>
              <p:cNvPr id="179" name="Cutout">
                <a:extLst>
                  <a:ext uri="{FF2B5EF4-FFF2-40B4-BE49-F238E27FC236}">
                    <a16:creationId xmlns:a16="http://schemas.microsoft.com/office/drawing/2014/main" id="{9AD1DB32-8242-4D4F-AFE4-48484BAD2E5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86" name="Fill">
                  <a:extLst>
                    <a:ext uri="{FF2B5EF4-FFF2-40B4-BE49-F238E27FC236}">
                      <a16:creationId xmlns:a16="http://schemas.microsoft.com/office/drawing/2014/main" id="{CACA202B-DC8B-4565-B82E-EF359B67F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Border">
                  <a:extLst>
                    <a:ext uri="{FF2B5EF4-FFF2-40B4-BE49-F238E27FC236}">
                      <a16:creationId xmlns:a16="http://schemas.microsoft.com/office/drawing/2014/main" id="{84AF7056-A8EF-43B5-9105-51F9F18B0CC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0" name="Cutout">
                <a:extLst>
                  <a:ext uri="{FF2B5EF4-FFF2-40B4-BE49-F238E27FC236}">
                    <a16:creationId xmlns:a16="http://schemas.microsoft.com/office/drawing/2014/main" id="{203D2378-0F18-4FA8-9ADD-128D057E61D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84" name="Fill">
                  <a:extLst>
                    <a:ext uri="{FF2B5EF4-FFF2-40B4-BE49-F238E27FC236}">
                      <a16:creationId xmlns:a16="http://schemas.microsoft.com/office/drawing/2014/main" id="{58862C21-BE93-4303-B9AC-199A561D1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Border">
                  <a:extLst>
                    <a:ext uri="{FF2B5EF4-FFF2-40B4-BE49-F238E27FC236}">
                      <a16:creationId xmlns:a16="http://schemas.microsoft.com/office/drawing/2014/main" id="{61E67C44-617E-446F-8BB5-8B9A1452060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1" name="Cutout">
                <a:extLst>
                  <a:ext uri="{FF2B5EF4-FFF2-40B4-BE49-F238E27FC236}">
                    <a16:creationId xmlns:a16="http://schemas.microsoft.com/office/drawing/2014/main" id="{1962D667-88D2-4BB8-A915-BBF48E2966D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82" name="Fill">
                  <a:extLst>
                    <a:ext uri="{FF2B5EF4-FFF2-40B4-BE49-F238E27FC236}">
                      <a16:creationId xmlns:a16="http://schemas.microsoft.com/office/drawing/2014/main" id="{A51964B8-725A-44AE-B515-320A223EB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Border">
                  <a:extLst>
                    <a:ext uri="{FF2B5EF4-FFF2-40B4-BE49-F238E27FC236}">
                      <a16:creationId xmlns:a16="http://schemas.microsoft.com/office/drawing/2014/main" id="{9D38275E-FD02-48DE-86D4-2C4A309291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23E3E2A4-4F67-4016-B8CA-D9EAA328B274}"/>
                </a:ext>
              </a:extLst>
            </p:cNvPr>
            <p:cNvGrpSpPr/>
            <p:nvPr/>
          </p:nvGrpSpPr>
          <p:grpSpPr>
            <a:xfrm>
              <a:off x="3160310" y="5931700"/>
              <a:ext cx="3029686" cy="84019"/>
              <a:chOff x="260328" y="6132794"/>
              <a:chExt cx="5598660" cy="84019"/>
            </a:xfrm>
          </p:grpSpPr>
          <p:grpSp>
            <p:nvGrpSpPr>
              <p:cNvPr id="170" name="Cutout">
                <a:extLst>
                  <a:ext uri="{FF2B5EF4-FFF2-40B4-BE49-F238E27FC236}">
                    <a16:creationId xmlns:a16="http://schemas.microsoft.com/office/drawing/2014/main" id="{2DEBFFD0-1076-4E1D-87D9-C8D701F14AF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7" name="Fill">
                  <a:extLst>
                    <a:ext uri="{FF2B5EF4-FFF2-40B4-BE49-F238E27FC236}">
                      <a16:creationId xmlns:a16="http://schemas.microsoft.com/office/drawing/2014/main" id="{3D82B26F-CB81-4EB7-BD34-9C1877852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Border">
                  <a:extLst>
                    <a:ext uri="{FF2B5EF4-FFF2-40B4-BE49-F238E27FC236}">
                      <a16:creationId xmlns:a16="http://schemas.microsoft.com/office/drawing/2014/main" id="{09C9BBC1-B2D1-4DFE-A01B-27E94617BB0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1" name="Cutout">
                <a:extLst>
                  <a:ext uri="{FF2B5EF4-FFF2-40B4-BE49-F238E27FC236}">
                    <a16:creationId xmlns:a16="http://schemas.microsoft.com/office/drawing/2014/main" id="{B795073B-AFE3-4F25-BD75-A238D976E8F4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5" name="Fill">
                  <a:extLst>
                    <a:ext uri="{FF2B5EF4-FFF2-40B4-BE49-F238E27FC236}">
                      <a16:creationId xmlns:a16="http://schemas.microsoft.com/office/drawing/2014/main" id="{9524ED16-7B51-447C-9689-3EED3DCB5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Border">
                  <a:extLst>
                    <a:ext uri="{FF2B5EF4-FFF2-40B4-BE49-F238E27FC236}">
                      <a16:creationId xmlns:a16="http://schemas.microsoft.com/office/drawing/2014/main" id="{E72127F7-B9BC-468A-B02E-94432BF4F7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2" name="Cutout">
                <a:extLst>
                  <a:ext uri="{FF2B5EF4-FFF2-40B4-BE49-F238E27FC236}">
                    <a16:creationId xmlns:a16="http://schemas.microsoft.com/office/drawing/2014/main" id="{7CBB781F-C722-4A29-9EB7-9D4B98C6D7DE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73" name="Fill">
                  <a:extLst>
                    <a:ext uri="{FF2B5EF4-FFF2-40B4-BE49-F238E27FC236}">
                      <a16:creationId xmlns:a16="http://schemas.microsoft.com/office/drawing/2014/main" id="{A44CA745-3130-4DF7-882B-0D043BA3B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Border">
                  <a:extLst>
                    <a:ext uri="{FF2B5EF4-FFF2-40B4-BE49-F238E27FC236}">
                      <a16:creationId xmlns:a16="http://schemas.microsoft.com/office/drawing/2014/main" id="{89476959-CB31-4A64-A38D-CD0AD1898FA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52935CA3-4448-418A-949A-F7F90A0DAD94}"/>
                </a:ext>
              </a:extLst>
            </p:cNvPr>
            <p:cNvGrpSpPr/>
            <p:nvPr/>
          </p:nvGrpSpPr>
          <p:grpSpPr>
            <a:xfrm>
              <a:off x="6181607" y="5931700"/>
              <a:ext cx="3029686" cy="84019"/>
              <a:chOff x="260328" y="6132794"/>
              <a:chExt cx="5598660" cy="84019"/>
            </a:xfrm>
          </p:grpSpPr>
          <p:grpSp>
            <p:nvGrpSpPr>
              <p:cNvPr id="161" name="Cutout">
                <a:extLst>
                  <a:ext uri="{FF2B5EF4-FFF2-40B4-BE49-F238E27FC236}">
                    <a16:creationId xmlns:a16="http://schemas.microsoft.com/office/drawing/2014/main" id="{005DCE60-D048-4CE2-AEBF-140B085CB0C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8" name="Fill">
                  <a:extLst>
                    <a:ext uri="{FF2B5EF4-FFF2-40B4-BE49-F238E27FC236}">
                      <a16:creationId xmlns:a16="http://schemas.microsoft.com/office/drawing/2014/main" id="{856BEA08-FDD8-4E15-A4A6-215E69249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Border">
                  <a:extLst>
                    <a:ext uri="{FF2B5EF4-FFF2-40B4-BE49-F238E27FC236}">
                      <a16:creationId xmlns:a16="http://schemas.microsoft.com/office/drawing/2014/main" id="{00D576D4-A500-40E8-A95F-54C3AE7E0AF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2" name="Cutout">
                <a:extLst>
                  <a:ext uri="{FF2B5EF4-FFF2-40B4-BE49-F238E27FC236}">
                    <a16:creationId xmlns:a16="http://schemas.microsoft.com/office/drawing/2014/main" id="{97A69EDA-8CBD-405E-AB9A-F259E4B84AD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6" name="Fill">
                  <a:extLst>
                    <a:ext uri="{FF2B5EF4-FFF2-40B4-BE49-F238E27FC236}">
                      <a16:creationId xmlns:a16="http://schemas.microsoft.com/office/drawing/2014/main" id="{5DB0A868-FCC7-4067-A6A0-A6E054A90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Border">
                  <a:extLst>
                    <a:ext uri="{FF2B5EF4-FFF2-40B4-BE49-F238E27FC236}">
                      <a16:creationId xmlns:a16="http://schemas.microsoft.com/office/drawing/2014/main" id="{2894C648-2D84-4B05-B483-CBF8DFAD5F1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3" name="Cutout">
                <a:extLst>
                  <a:ext uri="{FF2B5EF4-FFF2-40B4-BE49-F238E27FC236}">
                    <a16:creationId xmlns:a16="http://schemas.microsoft.com/office/drawing/2014/main" id="{0F2CF7CF-74A4-4A95-9F5C-5DBE228A80A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64" name="Fill">
                  <a:extLst>
                    <a:ext uri="{FF2B5EF4-FFF2-40B4-BE49-F238E27FC236}">
                      <a16:creationId xmlns:a16="http://schemas.microsoft.com/office/drawing/2014/main" id="{72695E72-928C-4653-A136-A8B1DFD1A9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Border">
                  <a:extLst>
                    <a:ext uri="{FF2B5EF4-FFF2-40B4-BE49-F238E27FC236}">
                      <a16:creationId xmlns:a16="http://schemas.microsoft.com/office/drawing/2014/main" id="{F303081A-8054-4F0B-A98F-0A81B312C7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EEB002AD-F628-4639-A42E-C83F7F2A5E02}"/>
              </a:ext>
            </a:extLst>
          </p:cNvPr>
          <p:cNvSpPr txBox="1"/>
          <p:nvPr/>
        </p:nvSpPr>
        <p:spPr>
          <a:xfrm>
            <a:off x="358140" y="920364"/>
            <a:ext cx="57227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  <a:latin typeface="+mn-ea"/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  <a:latin typeface="+mn-ea"/>
              </a:rPr>
              <a:t> </a:t>
            </a:r>
            <a:r>
              <a:rPr kumimoji="1" lang="en-US" altLang="ko-KR" sz="800" b="1" dirty="0">
                <a:solidFill>
                  <a:srgbClr val="0070C0"/>
                </a:solidFill>
                <a:latin typeface="+mn-ea"/>
              </a:rPr>
              <a:t>Header &gt;</a:t>
            </a:r>
            <a:endParaRPr kumimoji="1" lang="x-none" altLang="en-US" sz="800" b="1" dirty="0">
              <a:solidFill>
                <a:srgbClr val="0070C0"/>
              </a:solidFill>
              <a:latin typeface="+mn-ea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B88168EC-0941-4458-BCEE-5359E674766D}"/>
              </a:ext>
            </a:extLst>
          </p:cNvPr>
          <p:cNvSpPr txBox="1"/>
          <p:nvPr/>
        </p:nvSpPr>
        <p:spPr>
          <a:xfrm>
            <a:off x="216179" y="5812010"/>
            <a:ext cx="54021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srgbClr val="0070C0"/>
                </a:solidFill>
                <a:latin typeface="+mn-ea"/>
              </a:rPr>
              <a:t>&lt;</a:t>
            </a:r>
            <a:r>
              <a:rPr kumimoji="1" lang="ko-KR" altLang="en-US" sz="800" b="1" dirty="0">
                <a:solidFill>
                  <a:srgbClr val="0070C0"/>
                </a:solidFill>
                <a:latin typeface="+mn-ea"/>
              </a:rPr>
              <a:t> </a:t>
            </a:r>
            <a:r>
              <a:rPr kumimoji="1" lang="en-US" altLang="ko-KR" sz="800" b="1" dirty="0">
                <a:solidFill>
                  <a:srgbClr val="0070C0"/>
                </a:solidFill>
                <a:latin typeface="+mn-ea"/>
              </a:rPr>
              <a:t>Footer &gt;</a:t>
            </a:r>
            <a:endParaRPr kumimoji="1" lang="x-none" altLang="en-US" sz="800" b="1" dirty="0">
              <a:solidFill>
                <a:srgbClr val="0070C0"/>
              </a:solidFill>
              <a:latin typeface="+mn-ea"/>
            </a:endParaRPr>
          </a:p>
        </p:txBody>
      </p:sp>
      <p:graphicFrame>
        <p:nvGraphicFramePr>
          <p:cNvPr id="191" name="Google Shape;912;p23">
            <a:extLst>
              <a:ext uri="{FF2B5EF4-FFF2-40B4-BE49-F238E27FC236}">
                <a16:creationId xmlns:a16="http://schemas.microsoft.com/office/drawing/2014/main" id="{35EDF083-1B5D-43CF-8D25-DF7B88A2A54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1092845"/>
              </p:ext>
            </p:extLst>
          </p:nvPr>
        </p:nvGraphicFramePr>
        <p:xfrm>
          <a:off x="9042400" y="1315767"/>
          <a:ext cx="3037052" cy="2402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이름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이름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 드롭다운 버튼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80295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로그아웃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선택 시 팝업 닫히며 현재화면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선택 시 해당 계정 로그아웃 되며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로그아웃 되었습니다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제공하며 로그인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BO-K-LOG-001</a:t>
                      </a:r>
                      <a:r>
                        <a:rPr lang="en-US" altLang="x-none" sz="8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87938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비밀번호 변경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BO-K-SYS-003a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853379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메뉴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929362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교육청 선택 드롭다운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교육청을 선택할 수 있는 드롭다운 박스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Default.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로그인한 계정으로 최근에 접근했던 교육청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GNB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 모든 메뉴에 적용되며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드롭다운의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교육청 선택 시 모든 데이터가 해당 교육청의 데이터로 전환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[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플랫폼 관리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메뉴는 특정 교육청에 속하지 않으므로 데이터가 전환되지는 않으나 본 드롭다운 유지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930471"/>
                  </a:ext>
                </a:extLst>
              </a:tr>
            </a:tbl>
          </a:graphicData>
        </a:graphic>
      </p:graphicFrame>
      <p:sp>
        <p:nvSpPr>
          <p:cNvPr id="192" name="Google Shape;878;p22">
            <a:extLst>
              <a:ext uri="{FF2B5EF4-FFF2-40B4-BE49-F238E27FC236}">
                <a16:creationId xmlns:a16="http://schemas.microsoft.com/office/drawing/2014/main" id="{3BCE990B-2E94-47ED-AF71-741246DAA008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공통 </a:t>
            </a:r>
            <a:r>
              <a:rPr lang="en-US" altLang="x-none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UI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93" name="제목 1">
            <a:extLst>
              <a:ext uri="{FF2B5EF4-FFF2-40B4-BE49-F238E27FC236}">
                <a16:creationId xmlns:a16="http://schemas.microsoft.com/office/drawing/2014/main" id="{372227E5-B31A-4252-A79A-0A7ADFB916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2313" y="712788"/>
            <a:ext cx="1722437" cy="298450"/>
          </a:xfrm>
        </p:spPr>
        <p:txBody>
          <a:bodyPr/>
          <a:lstStyle/>
          <a:p>
            <a:r>
              <a:rPr lang="en-US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GNB 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상세 정의</a:t>
            </a:r>
            <a:endParaRPr lang="x-none" altLang="en-US" dirty="0"/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7C93A055-6977-4042-B1D6-652B8876C5FA}"/>
              </a:ext>
            </a:extLst>
          </p:cNvPr>
          <p:cNvSpPr/>
          <p:nvPr/>
        </p:nvSpPr>
        <p:spPr>
          <a:xfrm>
            <a:off x="8213825" y="12763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5" name="타원 194">
            <a:extLst>
              <a:ext uri="{FF2B5EF4-FFF2-40B4-BE49-F238E27FC236}">
                <a16:creationId xmlns:a16="http://schemas.microsoft.com/office/drawing/2014/main" id="{6F658D87-2E0E-4DD3-AA01-6F9758C67224}"/>
              </a:ext>
            </a:extLst>
          </p:cNvPr>
          <p:cNvSpPr/>
          <p:nvPr/>
        </p:nvSpPr>
        <p:spPr>
          <a:xfrm>
            <a:off x="6957561" y="203610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9512B438-61B7-47A5-9E7C-CAB71578BD86}"/>
              </a:ext>
            </a:extLst>
          </p:cNvPr>
          <p:cNvSpPr txBox="1"/>
          <p:nvPr/>
        </p:nvSpPr>
        <p:spPr>
          <a:xfrm>
            <a:off x="428781" y="407013"/>
            <a:ext cx="2529795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2400" b="1" dirty="0">
                <a:solidFill>
                  <a:prstClr val="black"/>
                </a:solidFill>
              </a:rPr>
              <a:t>GNB, Footer </a:t>
            </a:r>
            <a:r>
              <a:rPr kumimoji="1" lang="ko-KR" altLang="en-US" sz="2400" b="1" dirty="0">
                <a:solidFill>
                  <a:prstClr val="black"/>
                </a:solidFill>
              </a:rPr>
              <a:t>영역</a:t>
            </a:r>
            <a:endParaRPr kumimoji="1" lang="x-none" altLang="en-US" sz="2400" b="1" dirty="0">
              <a:solidFill>
                <a:prstClr val="black"/>
              </a:solidFill>
            </a:endParaRPr>
          </a:p>
        </p:txBody>
      </p:sp>
      <p:graphicFrame>
        <p:nvGraphicFramePr>
          <p:cNvPr id="240" name="표 3">
            <a:extLst>
              <a:ext uri="{FF2B5EF4-FFF2-40B4-BE49-F238E27FC236}">
                <a16:creationId xmlns:a16="http://schemas.microsoft.com/office/drawing/2014/main" id="{03D9572F-0A3C-4BEB-9637-66D6C6AF41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7236020"/>
              </p:ext>
            </p:extLst>
          </p:nvPr>
        </p:nvGraphicFramePr>
        <p:xfrm>
          <a:off x="1499711" y="1352908"/>
          <a:ext cx="4381394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5149">
                  <a:extLst>
                    <a:ext uri="{9D8B030D-6E8A-4147-A177-3AD203B41FA5}">
                      <a16:colId xmlns:a16="http://schemas.microsoft.com/office/drawing/2014/main" val="4026340472"/>
                    </a:ext>
                  </a:extLst>
                </a:gridCol>
                <a:gridCol w="472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1361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695042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  <a:gridCol w="876107">
                  <a:extLst>
                    <a:ext uri="{9D8B030D-6E8A-4147-A177-3AD203B41FA5}">
                      <a16:colId xmlns:a16="http://schemas.microsoft.com/office/drawing/2014/main" val="845267549"/>
                    </a:ext>
                  </a:extLst>
                </a:gridCol>
                <a:gridCol w="403160">
                  <a:extLst>
                    <a:ext uri="{9D8B030D-6E8A-4147-A177-3AD203B41FA5}">
                      <a16:colId xmlns:a16="http://schemas.microsoft.com/office/drawing/2014/main" val="799430952"/>
                    </a:ext>
                  </a:extLst>
                </a:gridCol>
                <a:gridCol w="608112">
                  <a:extLst>
                    <a:ext uri="{9D8B030D-6E8A-4147-A177-3AD203B41FA5}">
                      <a16:colId xmlns:a16="http://schemas.microsoft.com/office/drawing/2014/main" val="1418095697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플랫폼 관리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서비스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학교 관리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계정 관리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서비스 모니터링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통계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고객센터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42" name="표 3">
            <a:extLst>
              <a:ext uri="{FF2B5EF4-FFF2-40B4-BE49-F238E27FC236}">
                <a16:creationId xmlns:a16="http://schemas.microsoft.com/office/drawing/2014/main" id="{E9F144BE-D3FE-4ECA-9D2D-8AB5C444B3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4403368"/>
              </p:ext>
            </p:extLst>
          </p:nvPr>
        </p:nvGraphicFramePr>
        <p:xfrm>
          <a:off x="1391755" y="3257125"/>
          <a:ext cx="3215720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3930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803930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  <a:gridCol w="803930">
                  <a:extLst>
                    <a:ext uri="{9D8B030D-6E8A-4147-A177-3AD203B41FA5}">
                      <a16:colId xmlns:a16="http://schemas.microsoft.com/office/drawing/2014/main" val="920297321"/>
                    </a:ext>
                  </a:extLst>
                </a:gridCol>
                <a:gridCol w="803930">
                  <a:extLst>
                    <a:ext uri="{9D8B030D-6E8A-4147-A177-3AD203B41FA5}">
                      <a16:colId xmlns:a16="http://schemas.microsoft.com/office/drawing/2014/main" val="15371638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인트로 관리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약관 관리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학년도 관리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명예의 전당 관리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98" name="표 3">
            <a:extLst>
              <a:ext uri="{FF2B5EF4-FFF2-40B4-BE49-F238E27FC236}">
                <a16:creationId xmlns:a16="http://schemas.microsoft.com/office/drawing/2014/main" id="{0877E704-5AAD-4ECD-8FB5-2DBE210FC9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4519060"/>
              </p:ext>
            </p:extLst>
          </p:nvPr>
        </p:nvGraphicFramePr>
        <p:xfrm>
          <a:off x="7204125" y="1357891"/>
          <a:ext cx="1451954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5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266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홍길동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 님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100" name="TextBox 99">
            <a:extLst>
              <a:ext uri="{FF2B5EF4-FFF2-40B4-BE49-F238E27FC236}">
                <a16:creationId xmlns:a16="http://schemas.microsoft.com/office/drawing/2014/main" id="{9C51F3DB-1CEE-4AF1-8078-4B6B4AD401B7}"/>
              </a:ext>
            </a:extLst>
          </p:cNvPr>
          <p:cNvSpPr txBox="1"/>
          <p:nvPr/>
        </p:nvSpPr>
        <p:spPr>
          <a:xfrm>
            <a:off x="2249081" y="1403254"/>
            <a:ext cx="269306" cy="107722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700" b="1" dirty="0">
                <a:solidFill>
                  <a:srgbClr val="00A7AF"/>
                </a:solidFill>
              </a:rPr>
              <a:t>서비스</a:t>
            </a:r>
            <a:endParaRPr kumimoji="1" lang="x-none" altLang="en-US" sz="700" b="1" dirty="0">
              <a:solidFill>
                <a:srgbClr val="00A7AF"/>
              </a:solidFill>
            </a:endParaRPr>
          </a:p>
        </p:txBody>
      </p:sp>
      <p:graphicFrame>
        <p:nvGraphicFramePr>
          <p:cNvPr id="101" name="표 3">
            <a:extLst>
              <a:ext uri="{FF2B5EF4-FFF2-40B4-BE49-F238E27FC236}">
                <a16:creationId xmlns:a16="http://schemas.microsoft.com/office/drawing/2014/main" id="{B3A0D1C8-5132-47C8-AA7A-F0307B930B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864345"/>
              </p:ext>
            </p:extLst>
          </p:nvPr>
        </p:nvGraphicFramePr>
        <p:xfrm>
          <a:off x="1969630" y="1629242"/>
          <a:ext cx="811182" cy="7970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1182">
                  <a:extLst>
                    <a:ext uri="{9D8B030D-6E8A-4147-A177-3AD203B41FA5}">
                      <a16:colId xmlns:a16="http://schemas.microsoft.com/office/drawing/2014/main" val="2845363307"/>
                    </a:ext>
                  </a:extLst>
                </a:gridCol>
              </a:tblGrid>
              <a:tr h="17483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u="sng" dirty="0">
                          <a:solidFill>
                            <a:schemeClr val="tx1"/>
                          </a:solidFill>
                        </a:rPr>
                        <a:t>인트로 관리</a:t>
                      </a: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20473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u="none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약관 관리</a:t>
                      </a: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791378"/>
                  </a:ext>
                </a:extLst>
              </a:tr>
              <a:tr h="20473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u="none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학년도 관리</a:t>
                      </a: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188754"/>
                  </a:ext>
                </a:extLst>
              </a:tr>
              <a:tr h="20473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u="none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명예의 전당 관리</a:t>
                      </a: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7123825"/>
                  </a:ext>
                </a:extLst>
              </a:tr>
            </a:tbl>
          </a:graphicData>
        </a:graphic>
      </p:graphicFrame>
      <p:sp>
        <p:nvSpPr>
          <p:cNvPr id="104" name="타원 103">
            <a:extLst>
              <a:ext uri="{FF2B5EF4-FFF2-40B4-BE49-F238E27FC236}">
                <a16:creationId xmlns:a16="http://schemas.microsoft.com/office/drawing/2014/main" id="{C2461832-49FD-41C6-A418-154C1610B38D}"/>
              </a:ext>
            </a:extLst>
          </p:cNvPr>
          <p:cNvSpPr/>
          <p:nvPr/>
        </p:nvSpPr>
        <p:spPr>
          <a:xfrm>
            <a:off x="7482637" y="12763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05" name="표 3">
            <a:extLst>
              <a:ext uri="{FF2B5EF4-FFF2-40B4-BE49-F238E27FC236}">
                <a16:creationId xmlns:a16="http://schemas.microsoft.com/office/drawing/2014/main" id="{595D2BF4-EB30-4B69-8C59-0BECB0EFBF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5835410"/>
              </p:ext>
            </p:extLst>
          </p:nvPr>
        </p:nvGraphicFramePr>
        <p:xfrm>
          <a:off x="7158482" y="1626087"/>
          <a:ext cx="811182" cy="2016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1182">
                  <a:extLst>
                    <a:ext uri="{9D8B030D-6E8A-4147-A177-3AD203B41FA5}">
                      <a16:colId xmlns:a16="http://schemas.microsoft.com/office/drawing/2014/main" val="2845363307"/>
                    </a:ext>
                  </a:extLst>
                </a:gridCol>
              </a:tblGrid>
              <a:tr h="20160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106" name="타원 105">
            <a:extLst>
              <a:ext uri="{FF2B5EF4-FFF2-40B4-BE49-F238E27FC236}">
                <a16:creationId xmlns:a16="http://schemas.microsoft.com/office/drawing/2014/main" id="{1A7F7895-A7CF-47D7-A14C-1258CDEEE221}"/>
              </a:ext>
            </a:extLst>
          </p:cNvPr>
          <p:cNvSpPr/>
          <p:nvPr/>
        </p:nvSpPr>
        <p:spPr>
          <a:xfrm>
            <a:off x="7108444" y="156554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041311CF-FCDE-792B-BB6D-1EC9142248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395"/>
              </p:ext>
            </p:extLst>
          </p:nvPr>
        </p:nvGraphicFramePr>
        <p:xfrm>
          <a:off x="1391755" y="3583601"/>
          <a:ext cx="3596484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9121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899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121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899121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학교 정보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관리 그룹 정보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C4AF238C-4F28-BF3F-C686-D315F34F93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587580"/>
              </p:ext>
            </p:extLst>
          </p:nvPr>
        </p:nvGraphicFramePr>
        <p:xfrm>
          <a:off x="1391755" y="3908721"/>
          <a:ext cx="179824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9121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899121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관리자 계정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252DCA8-7241-17A4-3B22-A185657632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794076"/>
              </p:ext>
            </p:extLst>
          </p:nvPr>
        </p:nvGraphicFramePr>
        <p:xfrm>
          <a:off x="1391755" y="4233841"/>
          <a:ext cx="3596484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9121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10521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0814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774379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문자 발송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학교 별 사용 스토리지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개인정보조회 이력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2" name="표 11">
            <a:extLst>
              <a:ext uri="{FF2B5EF4-FFF2-40B4-BE49-F238E27FC236}">
                <a16:creationId xmlns:a16="http://schemas.microsoft.com/office/drawing/2014/main" id="{08C1CBD4-DCA9-4E70-BA8A-07886147B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0099549"/>
              </p:ext>
            </p:extLst>
          </p:nvPr>
        </p:nvGraphicFramePr>
        <p:xfrm>
          <a:off x="1391755" y="4561247"/>
          <a:ext cx="3600000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533112563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가입자 통계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u="non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 통계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수업 통계</a:t>
                      </a:r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진단</a:t>
                      </a:r>
                      <a:r>
                        <a:rPr lang="en-US" altLang="ko-KR" sz="600" b="0" u="non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콘텐츠 통계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3" name="표 12">
            <a:extLst>
              <a:ext uri="{FF2B5EF4-FFF2-40B4-BE49-F238E27FC236}">
                <a16:creationId xmlns:a16="http://schemas.microsoft.com/office/drawing/2014/main" id="{CE879465-D887-5F97-DF3B-A72A0696F9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4045651"/>
              </p:ext>
            </p:extLst>
          </p:nvPr>
        </p:nvGraphicFramePr>
        <p:xfrm>
          <a:off x="1391755" y="4863067"/>
          <a:ext cx="4247045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9409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8494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940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849409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  <a:gridCol w="849409">
                  <a:extLst>
                    <a:ext uri="{9D8B030D-6E8A-4147-A177-3AD203B41FA5}">
                      <a16:colId xmlns:a16="http://schemas.microsoft.com/office/drawing/2014/main" val="2106312076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서비스 공지사항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b="0" u="none" dirty="0">
                          <a:solidFill>
                            <a:schemeClr val="tx1"/>
                          </a:solidFill>
                        </a:rPr>
                        <a:t>FAQ</a:t>
                      </a:r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b="0" u="none" dirty="0">
                          <a:solidFill>
                            <a:schemeClr val="tx1"/>
                          </a:solidFill>
                        </a:rPr>
                        <a:t>1:1</a:t>
                      </a: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 문의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콘텐츠 신고 접수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30" name="타원 29">
            <a:extLst>
              <a:ext uri="{FF2B5EF4-FFF2-40B4-BE49-F238E27FC236}">
                <a16:creationId xmlns:a16="http://schemas.microsoft.com/office/drawing/2014/main" id="{CBA4B083-7374-9BFC-47ED-CDB9D0F0229C}"/>
              </a:ext>
            </a:extLst>
          </p:cNvPr>
          <p:cNvSpPr/>
          <p:nvPr/>
        </p:nvSpPr>
        <p:spPr>
          <a:xfrm>
            <a:off x="1942382" y="16214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pic>
        <p:nvPicPr>
          <p:cNvPr id="32" name="Picture 2" descr="header logo">
            <a:extLst>
              <a:ext uri="{FF2B5EF4-FFF2-40B4-BE49-F238E27FC236}">
                <a16:creationId xmlns:a16="http://schemas.microsoft.com/office/drawing/2014/main" id="{E02D3FDB-79F0-027F-7F4A-5C5E8C3D72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016" y="1256147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6" name="표 3">
            <a:extLst>
              <a:ext uri="{FF2B5EF4-FFF2-40B4-BE49-F238E27FC236}">
                <a16:creationId xmlns:a16="http://schemas.microsoft.com/office/drawing/2014/main" id="{DACA7296-C2AB-FFC0-6EE9-555EBA9CE5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61841"/>
              </p:ext>
            </p:extLst>
          </p:nvPr>
        </p:nvGraphicFramePr>
        <p:xfrm>
          <a:off x="1391756" y="2929733"/>
          <a:ext cx="3915674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287">
                  <a:extLst>
                    <a:ext uri="{9D8B030D-6E8A-4147-A177-3AD203B41FA5}">
                      <a16:colId xmlns:a16="http://schemas.microsoft.com/office/drawing/2014/main" val="2054665396"/>
                    </a:ext>
                  </a:extLst>
                </a:gridCol>
                <a:gridCol w="723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3821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783135">
                  <a:extLst>
                    <a:ext uri="{9D8B030D-6E8A-4147-A177-3AD203B41FA5}">
                      <a16:colId xmlns:a16="http://schemas.microsoft.com/office/drawing/2014/main" val="1295369281"/>
                    </a:ext>
                  </a:extLst>
                </a:gridCol>
                <a:gridCol w="783135">
                  <a:extLst>
                    <a:ext uri="{9D8B030D-6E8A-4147-A177-3AD203B41FA5}">
                      <a16:colId xmlns:a16="http://schemas.microsoft.com/office/drawing/2014/main" val="354436509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교육청 관리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화상 솔루션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출판사</a:t>
                      </a:r>
                      <a:r>
                        <a:rPr lang="en-US" altLang="ko-KR" sz="600" b="0" u="non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u="none" dirty="0">
                          <a:solidFill>
                            <a:schemeClr val="tx1"/>
                          </a:solidFill>
                        </a:rPr>
                        <a:t>교재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b="0" u="none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pSp>
        <p:nvGrpSpPr>
          <p:cNvPr id="25" name="그룹 24">
            <a:extLst>
              <a:ext uri="{FF2B5EF4-FFF2-40B4-BE49-F238E27FC236}">
                <a16:creationId xmlns:a16="http://schemas.microsoft.com/office/drawing/2014/main" id="{93A23EA6-6D22-B83B-0031-72D0BE4B0611}"/>
              </a:ext>
            </a:extLst>
          </p:cNvPr>
          <p:cNvGrpSpPr/>
          <p:nvPr/>
        </p:nvGrpSpPr>
        <p:grpSpPr>
          <a:xfrm>
            <a:off x="6041992" y="1332674"/>
            <a:ext cx="1104891" cy="216000"/>
            <a:chOff x="503673" y="2988826"/>
            <a:chExt cx="1104891" cy="216000"/>
          </a:xfrm>
        </p:grpSpPr>
        <p:sp>
          <p:nvSpPr>
            <p:cNvPr id="26" name="직사각형 25">
              <a:extLst>
                <a:ext uri="{FF2B5EF4-FFF2-40B4-BE49-F238E27FC236}">
                  <a16:creationId xmlns:a16="http://schemas.microsoft.com/office/drawing/2014/main" id="{9ADCE29C-BA0B-09DA-C893-FFBF08E4018D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7" name="Google Shape;879;p22">
              <a:extLst>
                <a:ext uri="{FF2B5EF4-FFF2-40B4-BE49-F238E27FC236}">
                  <a16:creationId xmlns:a16="http://schemas.microsoft.com/office/drawing/2014/main" id="{9DB134FA-AF30-1A6A-AB84-4A7C44A47810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교육청 선택 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8" name="타원 27">
            <a:extLst>
              <a:ext uri="{FF2B5EF4-FFF2-40B4-BE49-F238E27FC236}">
                <a16:creationId xmlns:a16="http://schemas.microsoft.com/office/drawing/2014/main" id="{9E561E25-98DF-645E-C0F0-4796954305D6}"/>
              </a:ext>
            </a:extLst>
          </p:cNvPr>
          <p:cNvSpPr/>
          <p:nvPr/>
        </p:nvSpPr>
        <p:spPr>
          <a:xfrm>
            <a:off x="5984751" y="12633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" name="Google Shape;548;p12">
            <a:extLst>
              <a:ext uri="{FF2B5EF4-FFF2-40B4-BE49-F238E27FC236}">
                <a16:creationId xmlns:a16="http://schemas.microsoft.com/office/drawing/2014/main" id="{1C3445E4-6C06-06A8-9BA0-420EEC002C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836835"/>
              </p:ext>
            </p:extLst>
          </p:nvPr>
        </p:nvGraphicFramePr>
        <p:xfrm>
          <a:off x="12194768" y="0"/>
          <a:ext cx="1887100" cy="1141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개인정보조회 이력 메뉴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고객센터 내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고객센터 내 메뉴 추가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신고 접수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”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706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서비스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명예의 전당 관리 메뉴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9346001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F24409DC-E822-3E28-2854-D373FB3C4951}"/>
              </a:ext>
            </a:extLst>
          </p:cNvPr>
          <p:cNvSpPr/>
          <p:nvPr/>
        </p:nvSpPr>
        <p:spPr>
          <a:xfrm>
            <a:off x="4089118" y="5030913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3.0.4 TXT</a:t>
            </a:r>
            <a:r>
              <a:rPr lang="ko-KR" altLang="en-US" sz="600" b="1" dirty="0"/>
              <a:t>변경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347F9386-586E-887A-0B73-4CCD19F3CCA7}"/>
              </a:ext>
            </a:extLst>
          </p:cNvPr>
          <p:cNvSpPr/>
          <p:nvPr/>
        </p:nvSpPr>
        <p:spPr>
          <a:xfrm>
            <a:off x="4975337" y="5030913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/>
              <a:t>3.0.4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7175DE8-5D9D-01CA-F83A-3C04D819C0B6}"/>
              </a:ext>
            </a:extLst>
          </p:cNvPr>
          <p:cNvSpPr/>
          <p:nvPr/>
        </p:nvSpPr>
        <p:spPr>
          <a:xfrm>
            <a:off x="2699398" y="2185942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3.1.0 </a:t>
            </a:r>
            <a:r>
              <a:rPr lang="ko-KR" altLang="en-US" sz="600" b="1" dirty="0"/>
              <a:t>신규추가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2CD15AD5-76D4-5F68-B75F-83E71B83D097}"/>
              </a:ext>
            </a:extLst>
          </p:cNvPr>
          <p:cNvSpPr/>
          <p:nvPr/>
        </p:nvSpPr>
        <p:spPr>
          <a:xfrm>
            <a:off x="1772521" y="4483959"/>
            <a:ext cx="518355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3.2.1 </a:t>
            </a:r>
            <a:r>
              <a:rPr lang="ko-KR" altLang="en-US" sz="600" b="1" dirty="0"/>
              <a:t>신규추가</a:t>
            </a:r>
          </a:p>
        </p:txBody>
      </p:sp>
    </p:spTree>
    <p:extLst>
      <p:ext uri="{BB962C8B-B14F-4D97-AF65-F5344CB8AC3E}">
        <p14:creationId xmlns:p14="http://schemas.microsoft.com/office/powerpoint/2010/main" val="12369224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제목 32">
            <a:extLst>
              <a:ext uri="{FF2B5EF4-FFF2-40B4-BE49-F238E27FC236}">
                <a16:creationId xmlns:a16="http://schemas.microsoft.com/office/drawing/2014/main" id="{9E94C45B-19C4-A965-3641-1A975B1E2F6D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dirty="0" err="1"/>
              <a:t>GNB_type</a:t>
            </a:r>
            <a:r>
              <a:rPr lang="en-US" altLang="ko-KR" sz="800" dirty="0"/>
              <a:t> 1</a:t>
            </a:r>
            <a:endParaRPr lang="ko-KR" altLang="en-US" sz="800" dirty="0"/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A6412838-4899-54D2-4AEC-5DBE33A22D8C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kern="1200" dirty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ALL-</a:t>
            </a:r>
            <a:r>
              <a:rPr lang="en-US" altLang="ko-KR" sz="800" dirty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G</a:t>
            </a:r>
            <a:r>
              <a:rPr lang="en-US" altLang="ko-KR" sz="800" kern="1200" dirty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NB-001</a:t>
            </a:r>
          </a:p>
        </p:txBody>
      </p:sp>
      <p:graphicFrame>
        <p:nvGraphicFramePr>
          <p:cNvPr id="177" name="Google Shape;912;p23">
            <a:extLst>
              <a:ext uri="{FF2B5EF4-FFF2-40B4-BE49-F238E27FC236}">
                <a16:creationId xmlns:a16="http://schemas.microsoft.com/office/drawing/2014/main" id="{8B51C4BF-62D8-26F6-8D70-8A8A96F5FBD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9154165"/>
              </p:ext>
            </p:extLst>
          </p:nvPr>
        </p:nvGraphicFramePr>
        <p:xfrm>
          <a:off x="9042400" y="1315768"/>
          <a:ext cx="3037052" cy="4704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Logo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랜선에듀스쿨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로고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9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플랫폼 관리자 메뉴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플랫폼 관리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플랫폼 관리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8538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서비스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서비스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관리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학교 정보 및 그룹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829261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계정 관리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계정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758395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2-5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서비스 모니터링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서비스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30399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2-6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서비스 통계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501137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2-7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고객센터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고객센터 관련 메뉴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86673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2-8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선택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교육청을 선택할 수 있는 드롭다운 박스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드롭다운 목록은 교육청 중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등록일 기준 오래된 순서대로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접속 시 교육청 중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등록일 기준 오래된 교육청으로 진입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Default.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로그인한 계정으로 최근에 접근했던 교육청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교육청 선택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메뉴 중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플랫폼 관리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를 제외한 모든 메뉴의 데이터가 해당 교육청으로 전환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73439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 메뉴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20587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CMS: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관리자 메뉴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(CMS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접근 시 노출 메뉴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선택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교육청을 선택할 수 있는 드롭다운 박스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드롭다운 목록은 교육청 중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등록일 기준 오래된 순서대로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접속 시 교육청 중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등록일 기준 오래된 교육청으로 진입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Default.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로그인한 계정으로 최근에 접근했던 교육청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교육청 선택 시 고객 센터 메뉴의 데이터가 해당 교육청으로 전환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799903"/>
                  </a:ext>
                </a:extLst>
              </a:tr>
            </a:tbl>
          </a:graphicData>
        </a:graphic>
      </p:graphicFrame>
      <p:sp>
        <p:nvSpPr>
          <p:cNvPr id="2" name="제목 32">
            <a:extLst>
              <a:ext uri="{FF2B5EF4-FFF2-40B4-BE49-F238E27FC236}">
                <a16:creationId xmlns:a16="http://schemas.microsoft.com/office/drawing/2014/main" id="{A5885FAA-55CF-B755-F726-15E6717A97B8}"/>
              </a:ext>
            </a:extLst>
          </p:cNvPr>
          <p:cNvSpPr txBox="1">
            <a:spLocks/>
          </p:cNvSpPr>
          <p:nvPr/>
        </p:nvSpPr>
        <p:spPr>
          <a:xfrm>
            <a:off x="9611833" y="118267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dirty="0"/>
              <a:t>GNB</a:t>
            </a:r>
            <a:endParaRPr lang="ko-KR" altLang="en-US" sz="800" dirty="0"/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AED49CC3-E343-3BEB-6C16-78CBC36FA36E}"/>
              </a:ext>
            </a:extLst>
          </p:cNvPr>
          <p:cNvSpPr/>
          <p:nvPr/>
        </p:nvSpPr>
        <p:spPr>
          <a:xfrm>
            <a:off x="207439" y="16457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3" name="Circle">
            <a:extLst>
              <a:ext uri="{FF2B5EF4-FFF2-40B4-BE49-F238E27FC236}">
                <a16:creationId xmlns:a16="http://schemas.microsoft.com/office/drawing/2014/main" id="{D9DBE848-3D2F-96C6-3106-B8E5CD5A4280}"/>
              </a:ext>
            </a:extLst>
          </p:cNvPr>
          <p:cNvSpPr/>
          <p:nvPr/>
        </p:nvSpPr>
        <p:spPr>
          <a:xfrm>
            <a:off x="1349248" y="25994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" name="Rounded Rectangle">
            <a:extLst>
              <a:ext uri="{FF2B5EF4-FFF2-40B4-BE49-F238E27FC236}">
                <a16:creationId xmlns:a16="http://schemas.microsoft.com/office/drawing/2014/main" id="{EB0E66B2-D3A2-DBB2-730F-1C3297B0205E}"/>
              </a:ext>
            </a:extLst>
          </p:cNvPr>
          <p:cNvSpPr/>
          <p:nvPr/>
        </p:nvSpPr>
        <p:spPr>
          <a:xfrm>
            <a:off x="2345559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0" name="Rounded Rectangle">
            <a:extLst>
              <a:ext uri="{FF2B5EF4-FFF2-40B4-BE49-F238E27FC236}">
                <a16:creationId xmlns:a16="http://schemas.microsoft.com/office/drawing/2014/main" id="{00CE3CBC-D2B6-C9B5-FF5E-0B6CC49846C4}"/>
              </a:ext>
            </a:extLst>
          </p:cNvPr>
          <p:cNvSpPr/>
          <p:nvPr/>
        </p:nvSpPr>
        <p:spPr>
          <a:xfrm>
            <a:off x="2996613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1" name="Rounded Rectangle">
            <a:extLst>
              <a:ext uri="{FF2B5EF4-FFF2-40B4-BE49-F238E27FC236}">
                <a16:creationId xmlns:a16="http://schemas.microsoft.com/office/drawing/2014/main" id="{5222FE6E-5FB7-BD45-BC9C-974576AF1607}"/>
              </a:ext>
            </a:extLst>
          </p:cNvPr>
          <p:cNvSpPr/>
          <p:nvPr/>
        </p:nvSpPr>
        <p:spPr>
          <a:xfrm>
            <a:off x="3685455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2" name="Rounded Rectangle">
            <a:extLst>
              <a:ext uri="{FF2B5EF4-FFF2-40B4-BE49-F238E27FC236}">
                <a16:creationId xmlns:a16="http://schemas.microsoft.com/office/drawing/2014/main" id="{FD70B612-1317-350E-676A-F52F5AC4BD15}"/>
              </a:ext>
            </a:extLst>
          </p:cNvPr>
          <p:cNvSpPr/>
          <p:nvPr/>
        </p:nvSpPr>
        <p:spPr>
          <a:xfrm>
            <a:off x="4487205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4" name="Rounded Rectangle">
            <a:extLst>
              <a:ext uri="{FF2B5EF4-FFF2-40B4-BE49-F238E27FC236}">
                <a16:creationId xmlns:a16="http://schemas.microsoft.com/office/drawing/2014/main" id="{3397DA26-8968-1844-6588-B232AD1B70E3}"/>
              </a:ext>
            </a:extLst>
          </p:cNvPr>
          <p:cNvSpPr/>
          <p:nvPr/>
        </p:nvSpPr>
        <p:spPr>
          <a:xfrm>
            <a:off x="5751251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06E57BA0-B0EA-FD57-0818-9ECA45106D73}"/>
              </a:ext>
            </a:extLst>
          </p:cNvPr>
          <p:cNvSpPr txBox="1"/>
          <p:nvPr/>
        </p:nvSpPr>
        <p:spPr>
          <a:xfrm>
            <a:off x="346145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FD004C0C-CDEB-884B-938A-3A2DF9C8B10F}"/>
              </a:ext>
            </a:extLst>
          </p:cNvPr>
          <p:cNvSpPr txBox="1"/>
          <p:nvPr/>
        </p:nvSpPr>
        <p:spPr>
          <a:xfrm>
            <a:off x="2254589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778BAB67-6B0D-0E0E-B14A-3212F2E243F2}"/>
              </a:ext>
            </a:extLst>
          </p:cNvPr>
          <p:cNvSpPr txBox="1"/>
          <p:nvPr/>
        </p:nvSpPr>
        <p:spPr>
          <a:xfrm>
            <a:off x="2809582" y="350076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학교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6" name="TextBox 53">
            <a:extLst>
              <a:ext uri="{FF2B5EF4-FFF2-40B4-BE49-F238E27FC236}">
                <a16:creationId xmlns:a16="http://schemas.microsoft.com/office/drawing/2014/main" id="{B088570E-4DE9-D78C-CAC7-5DAED41D5C72}"/>
              </a:ext>
            </a:extLst>
          </p:cNvPr>
          <p:cNvSpPr txBox="1"/>
          <p:nvPr/>
        </p:nvSpPr>
        <p:spPr>
          <a:xfrm>
            <a:off x="413827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7" name="TextBox 53">
            <a:extLst>
              <a:ext uri="{FF2B5EF4-FFF2-40B4-BE49-F238E27FC236}">
                <a16:creationId xmlns:a16="http://schemas.microsoft.com/office/drawing/2014/main" id="{A205BDA5-4638-1582-F8E5-06257F3A28B7}"/>
              </a:ext>
            </a:extLst>
          </p:cNvPr>
          <p:cNvSpPr txBox="1"/>
          <p:nvPr/>
        </p:nvSpPr>
        <p:spPr>
          <a:xfrm>
            <a:off x="51017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1" name="TextBox 53">
            <a:extLst>
              <a:ext uri="{FF2B5EF4-FFF2-40B4-BE49-F238E27FC236}">
                <a16:creationId xmlns:a16="http://schemas.microsoft.com/office/drawing/2014/main" id="{C09F1D2E-4CFA-C6AA-D0A3-246CBCE1FCE5}"/>
              </a:ext>
            </a:extLst>
          </p:cNvPr>
          <p:cNvSpPr txBox="1"/>
          <p:nvPr/>
        </p:nvSpPr>
        <p:spPr>
          <a:xfrm>
            <a:off x="5673706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2" name="TextBox 53">
            <a:extLst>
              <a:ext uri="{FF2B5EF4-FFF2-40B4-BE49-F238E27FC236}">
                <a16:creationId xmlns:a16="http://schemas.microsoft.com/office/drawing/2014/main" id="{DAF58D2A-3837-710F-AB48-17FA146A4FB3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3" name="TextBox 53">
            <a:extLst>
              <a:ext uri="{FF2B5EF4-FFF2-40B4-BE49-F238E27FC236}">
                <a16:creationId xmlns:a16="http://schemas.microsoft.com/office/drawing/2014/main" id="{84E1D103-70A1-58FA-FEBA-E742E95FA81B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FEF31D8D-2612-03BD-4E0D-F340482FD0CD}"/>
              </a:ext>
            </a:extLst>
          </p:cNvPr>
          <p:cNvSpPr/>
          <p:nvPr/>
        </p:nvSpPr>
        <p:spPr>
          <a:xfrm>
            <a:off x="112548" y="122345"/>
            <a:ext cx="8804679" cy="806895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pic>
        <p:nvPicPr>
          <p:cNvPr id="47" name="Picture 2" descr="header logo">
            <a:extLst>
              <a:ext uri="{FF2B5EF4-FFF2-40B4-BE49-F238E27FC236}">
                <a16:creationId xmlns:a16="http://schemas.microsoft.com/office/drawing/2014/main" id="{667C61F6-14FF-B5D5-8923-EE86B8C2F7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2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" name="직사각형 47">
            <a:extLst>
              <a:ext uri="{FF2B5EF4-FFF2-40B4-BE49-F238E27FC236}">
                <a16:creationId xmlns:a16="http://schemas.microsoft.com/office/drawing/2014/main" id="{3E408928-0FDB-B4D7-00AD-684F79F55C9F}"/>
              </a:ext>
            </a:extLst>
          </p:cNvPr>
          <p:cNvSpPr/>
          <p:nvPr/>
        </p:nvSpPr>
        <p:spPr>
          <a:xfrm>
            <a:off x="7827886" y="682699"/>
            <a:ext cx="1094262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플랫폼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77" name="Rectangle 4">
            <a:extLst>
              <a:ext uri="{FF2B5EF4-FFF2-40B4-BE49-F238E27FC236}">
                <a16:creationId xmlns:a16="http://schemas.microsoft.com/office/drawing/2014/main" id="{1224BFC8-B584-8E40-06D4-4C493D4DB147}"/>
              </a:ext>
            </a:extLst>
          </p:cNvPr>
          <p:cNvSpPr/>
          <p:nvPr/>
        </p:nvSpPr>
        <p:spPr>
          <a:xfrm>
            <a:off x="1316718" y="1204139"/>
            <a:ext cx="4356988" cy="32726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8" name="Circle">
            <a:extLst>
              <a:ext uri="{FF2B5EF4-FFF2-40B4-BE49-F238E27FC236}">
                <a16:creationId xmlns:a16="http://schemas.microsoft.com/office/drawing/2014/main" id="{CAD8DB38-AECC-B4C9-3264-2A3FFF6DB067}"/>
              </a:ext>
            </a:extLst>
          </p:cNvPr>
          <p:cNvSpPr/>
          <p:nvPr/>
        </p:nvSpPr>
        <p:spPr>
          <a:xfrm>
            <a:off x="1349248" y="12335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6" name="TextBox 53">
            <a:extLst>
              <a:ext uri="{FF2B5EF4-FFF2-40B4-BE49-F238E27FC236}">
                <a16:creationId xmlns:a16="http://schemas.microsoft.com/office/drawing/2014/main" id="{4DD174DB-832B-2C6B-53D9-25577206ADBE}"/>
              </a:ext>
            </a:extLst>
          </p:cNvPr>
          <p:cNvSpPr txBox="1"/>
          <p:nvPr/>
        </p:nvSpPr>
        <p:spPr>
          <a:xfrm>
            <a:off x="3492421" y="1325049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서비스 모니터링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87" name="TextBox 53">
            <a:extLst>
              <a:ext uri="{FF2B5EF4-FFF2-40B4-BE49-F238E27FC236}">
                <a16:creationId xmlns:a16="http://schemas.microsoft.com/office/drawing/2014/main" id="{5BB0EE09-FFC3-3BB8-2183-863CB8A2A4BB}"/>
              </a:ext>
            </a:extLst>
          </p:cNvPr>
          <p:cNvSpPr txBox="1"/>
          <p:nvPr/>
        </p:nvSpPr>
        <p:spPr>
          <a:xfrm>
            <a:off x="2004347" y="1323652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학교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88" name="TextBox 53">
            <a:extLst>
              <a:ext uri="{FF2B5EF4-FFF2-40B4-BE49-F238E27FC236}">
                <a16:creationId xmlns:a16="http://schemas.microsoft.com/office/drawing/2014/main" id="{E3C31737-1F06-5622-6FDB-0F80169CDDC4}"/>
              </a:ext>
            </a:extLst>
          </p:cNvPr>
          <p:cNvSpPr txBox="1"/>
          <p:nvPr/>
        </p:nvSpPr>
        <p:spPr>
          <a:xfrm>
            <a:off x="2748384" y="1323652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89" name="TextBox 53">
            <a:extLst>
              <a:ext uri="{FF2B5EF4-FFF2-40B4-BE49-F238E27FC236}">
                <a16:creationId xmlns:a16="http://schemas.microsoft.com/office/drawing/2014/main" id="{42CC2ACA-8E75-A63E-C810-AA5D8CC92A92}"/>
              </a:ext>
            </a:extLst>
          </p:cNvPr>
          <p:cNvSpPr txBox="1"/>
          <p:nvPr/>
        </p:nvSpPr>
        <p:spPr>
          <a:xfrm>
            <a:off x="4505762" y="132504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/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90" name="TextBox 53">
            <a:extLst>
              <a:ext uri="{FF2B5EF4-FFF2-40B4-BE49-F238E27FC236}">
                <a16:creationId xmlns:a16="http://schemas.microsoft.com/office/drawing/2014/main" id="{F11B28F9-0526-FD95-09A7-30AE6DECA5B9}"/>
              </a:ext>
            </a:extLst>
          </p:cNvPr>
          <p:cNvSpPr txBox="1"/>
          <p:nvPr/>
        </p:nvSpPr>
        <p:spPr>
          <a:xfrm>
            <a:off x="5038202" y="132504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93" name="TextBox 53">
            <a:extLst>
              <a:ext uri="{FF2B5EF4-FFF2-40B4-BE49-F238E27FC236}">
                <a16:creationId xmlns:a16="http://schemas.microsoft.com/office/drawing/2014/main" id="{A99C0BC8-D689-AB87-A2AC-31D95B3F645E}"/>
              </a:ext>
            </a:extLst>
          </p:cNvPr>
          <p:cNvSpPr txBox="1"/>
          <p:nvPr/>
        </p:nvSpPr>
        <p:spPr>
          <a:xfrm>
            <a:off x="8243720" y="1346736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97" name="TextBox 53">
            <a:extLst>
              <a:ext uri="{FF2B5EF4-FFF2-40B4-BE49-F238E27FC236}">
                <a16:creationId xmlns:a16="http://schemas.microsoft.com/office/drawing/2014/main" id="{D6012E14-B0D8-D1A2-8A0D-07A66E838261}"/>
              </a:ext>
            </a:extLst>
          </p:cNvPr>
          <p:cNvSpPr txBox="1"/>
          <p:nvPr/>
        </p:nvSpPr>
        <p:spPr>
          <a:xfrm>
            <a:off x="7702000" y="1346736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0542A4C4-B492-ECB7-3B38-0D46DB648F4F}"/>
              </a:ext>
            </a:extLst>
          </p:cNvPr>
          <p:cNvSpPr/>
          <p:nvPr/>
        </p:nvSpPr>
        <p:spPr>
          <a:xfrm>
            <a:off x="112548" y="1095921"/>
            <a:ext cx="8804679" cy="803027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pic>
        <p:nvPicPr>
          <p:cNvPr id="109" name="Picture 2" descr="header logo">
            <a:extLst>
              <a:ext uri="{FF2B5EF4-FFF2-40B4-BE49-F238E27FC236}">
                <a16:creationId xmlns:a16="http://schemas.microsoft.com/office/drawing/2014/main" id="{32C2C17B-E3C6-8B4B-05A9-99E039C482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28" y="1259248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D5121E4D-1021-B07B-6687-FA7A524F1C0F}"/>
              </a:ext>
            </a:extLst>
          </p:cNvPr>
          <p:cNvSpPr/>
          <p:nvPr/>
        </p:nvSpPr>
        <p:spPr>
          <a:xfrm>
            <a:off x="7827886" y="1647064"/>
            <a:ext cx="1094262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lIns="36000" rIns="3600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교육청</a:t>
            </a:r>
            <a:r>
              <a:rPr lang="en-US" altLang="ko-KR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/</a:t>
            </a:r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중간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128" name="Rectangle 4">
            <a:extLst>
              <a:ext uri="{FF2B5EF4-FFF2-40B4-BE49-F238E27FC236}">
                <a16:creationId xmlns:a16="http://schemas.microsoft.com/office/drawing/2014/main" id="{9F72CA99-D3D4-948C-7F53-086072489753}"/>
              </a:ext>
            </a:extLst>
          </p:cNvPr>
          <p:cNvSpPr/>
          <p:nvPr/>
        </p:nvSpPr>
        <p:spPr>
          <a:xfrm>
            <a:off x="1316718" y="2195510"/>
            <a:ext cx="6335032" cy="45997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29" name="Circle">
            <a:extLst>
              <a:ext uri="{FF2B5EF4-FFF2-40B4-BE49-F238E27FC236}">
                <a16:creationId xmlns:a16="http://schemas.microsoft.com/office/drawing/2014/main" id="{EB1264CB-57EF-6906-6315-A76FFB7CCF0A}"/>
              </a:ext>
            </a:extLst>
          </p:cNvPr>
          <p:cNvSpPr/>
          <p:nvPr/>
        </p:nvSpPr>
        <p:spPr>
          <a:xfrm>
            <a:off x="1349248" y="222489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39" name="TextBox 53">
            <a:extLst>
              <a:ext uri="{FF2B5EF4-FFF2-40B4-BE49-F238E27FC236}">
                <a16:creationId xmlns:a16="http://schemas.microsoft.com/office/drawing/2014/main" id="{55243E00-48D1-E703-F7CF-B3D6020CEED6}"/>
              </a:ext>
            </a:extLst>
          </p:cNvPr>
          <p:cNvSpPr txBox="1"/>
          <p:nvPr/>
        </p:nvSpPr>
        <p:spPr>
          <a:xfrm>
            <a:off x="1456841" y="231502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44" name="TextBox 53">
            <a:extLst>
              <a:ext uri="{FF2B5EF4-FFF2-40B4-BE49-F238E27FC236}">
                <a16:creationId xmlns:a16="http://schemas.microsoft.com/office/drawing/2014/main" id="{E927020D-59D2-4D3D-A69F-2CB4E76C0C23}"/>
              </a:ext>
            </a:extLst>
          </p:cNvPr>
          <p:cNvSpPr txBox="1"/>
          <p:nvPr/>
        </p:nvSpPr>
        <p:spPr>
          <a:xfrm>
            <a:off x="8243720" y="2338107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145" name="TextBox 53">
            <a:extLst>
              <a:ext uri="{FF2B5EF4-FFF2-40B4-BE49-F238E27FC236}">
                <a16:creationId xmlns:a16="http://schemas.microsoft.com/office/drawing/2014/main" id="{CDE961DF-914A-2AF9-A01C-BF4781E0B618}"/>
              </a:ext>
            </a:extLst>
          </p:cNvPr>
          <p:cNvSpPr txBox="1"/>
          <p:nvPr/>
        </p:nvSpPr>
        <p:spPr>
          <a:xfrm>
            <a:off x="7702000" y="2338107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B4F20CD2-C446-8C45-287E-9AD82FAF1113}"/>
              </a:ext>
            </a:extLst>
          </p:cNvPr>
          <p:cNvSpPr/>
          <p:nvPr/>
        </p:nvSpPr>
        <p:spPr>
          <a:xfrm>
            <a:off x="112548" y="2087292"/>
            <a:ext cx="8804679" cy="820079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pic>
        <p:nvPicPr>
          <p:cNvPr id="148" name="Picture 2" descr="header logo">
            <a:extLst>
              <a:ext uri="{FF2B5EF4-FFF2-40B4-BE49-F238E27FC236}">
                <a16:creationId xmlns:a16="http://schemas.microsoft.com/office/drawing/2014/main" id="{2AB55AEB-0E59-5B54-850E-4A0F160DDC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28" y="2250619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34E6F6C0-80DC-13E9-F3AF-E6255C89E737}"/>
              </a:ext>
            </a:extLst>
          </p:cNvPr>
          <p:cNvSpPr/>
          <p:nvPr/>
        </p:nvSpPr>
        <p:spPr>
          <a:xfrm>
            <a:off x="7827886" y="2655487"/>
            <a:ext cx="1094262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 dirty="0">
                <a:solidFill>
                  <a:srgbClr val="5B9BD5">
                    <a:lumMod val="20000"/>
                    <a:lumOff val="80000"/>
                  </a:srgbClr>
                </a:solidFill>
              </a:rPr>
              <a:t>콘텐츠 관리자</a:t>
            </a:r>
            <a:endParaRPr lang="en-US" altLang="ko-KR" sz="900" b="1" kern="0" dirty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E240B5B-0E17-CECB-3A13-0BE0214E51F2}"/>
              </a:ext>
            </a:extLst>
          </p:cNvPr>
          <p:cNvSpPr/>
          <p:nvPr/>
        </p:nvSpPr>
        <p:spPr>
          <a:xfrm>
            <a:off x="1317729" y="164579"/>
            <a:ext cx="5006872" cy="53488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F37B2084-C5DD-31E9-D380-D81E4440332E}"/>
              </a:ext>
            </a:extLst>
          </p:cNvPr>
          <p:cNvSpPr/>
          <p:nvPr/>
        </p:nvSpPr>
        <p:spPr>
          <a:xfrm>
            <a:off x="9056214" y="1323387"/>
            <a:ext cx="3047760" cy="3454353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" name="Rounded Rectangle">
            <a:extLst>
              <a:ext uri="{FF2B5EF4-FFF2-40B4-BE49-F238E27FC236}">
                <a16:creationId xmlns:a16="http://schemas.microsoft.com/office/drawing/2014/main" id="{C042E0FE-0D06-86D0-5CB2-665FF09A77A9}"/>
              </a:ext>
            </a:extLst>
          </p:cNvPr>
          <p:cNvSpPr/>
          <p:nvPr/>
        </p:nvSpPr>
        <p:spPr>
          <a:xfrm>
            <a:off x="1721151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" name="TextBox 53">
            <a:extLst>
              <a:ext uri="{FF2B5EF4-FFF2-40B4-BE49-F238E27FC236}">
                <a16:creationId xmlns:a16="http://schemas.microsoft.com/office/drawing/2014/main" id="{1A9A11B2-50FB-B709-1382-7001BFFAC7F1}"/>
              </a:ext>
            </a:extLst>
          </p:cNvPr>
          <p:cNvSpPr txBox="1"/>
          <p:nvPr/>
        </p:nvSpPr>
        <p:spPr>
          <a:xfrm>
            <a:off x="1541425" y="350076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플랫폼 관리</a:t>
            </a:r>
            <a:endParaRPr lang="en-US" altLang="ko-KR" dirty="0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14AF63DC-658E-3F9A-41D1-8F9EC768EA59}"/>
              </a:ext>
            </a:extLst>
          </p:cNvPr>
          <p:cNvGrpSpPr/>
          <p:nvPr/>
        </p:nvGrpSpPr>
        <p:grpSpPr>
          <a:xfrm>
            <a:off x="6450221" y="342103"/>
            <a:ext cx="1104891" cy="216000"/>
            <a:chOff x="503673" y="2988826"/>
            <a:chExt cx="1104891" cy="216000"/>
          </a:xfrm>
        </p:grpSpPr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DB3856E5-E704-16DF-90B3-7D02EE797167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" name="Google Shape;879;p22">
              <a:extLst>
                <a:ext uri="{FF2B5EF4-FFF2-40B4-BE49-F238E27FC236}">
                  <a16:creationId xmlns:a16="http://schemas.microsoft.com/office/drawing/2014/main" id="{55461432-0CC1-4156-FD0C-72365522195B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교육청 선택 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36BA715-E53C-E03E-B548-0B40E1FEB24F}"/>
              </a:ext>
            </a:extLst>
          </p:cNvPr>
          <p:cNvSpPr/>
          <p:nvPr/>
        </p:nvSpPr>
        <p:spPr>
          <a:xfrm>
            <a:off x="6454805" y="3561081"/>
            <a:ext cx="1104891" cy="105705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교육청 선택  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서울시교육청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경기도교육청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부산시교육청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강원도교육청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Rounded Rectangle">
            <a:extLst>
              <a:ext uri="{FF2B5EF4-FFF2-40B4-BE49-F238E27FC236}">
                <a16:creationId xmlns:a16="http://schemas.microsoft.com/office/drawing/2014/main" id="{DCE39813-7CA0-68BA-FA41-7AA52CA3CB0A}"/>
              </a:ext>
            </a:extLst>
          </p:cNvPr>
          <p:cNvSpPr/>
          <p:nvPr/>
        </p:nvSpPr>
        <p:spPr>
          <a:xfrm>
            <a:off x="6441153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TextBox 53">
            <a:extLst>
              <a:ext uri="{FF2B5EF4-FFF2-40B4-BE49-F238E27FC236}">
                <a16:creationId xmlns:a16="http://schemas.microsoft.com/office/drawing/2014/main" id="{875C134E-3807-A25F-B5FE-C7DD28795FC2}"/>
              </a:ext>
            </a:extLst>
          </p:cNvPr>
          <p:cNvSpPr txBox="1"/>
          <p:nvPr/>
        </p:nvSpPr>
        <p:spPr>
          <a:xfrm>
            <a:off x="1433251" y="1323652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서비스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F5DE5E37-8B69-93C7-087E-BC63FB680DD8}"/>
              </a:ext>
            </a:extLst>
          </p:cNvPr>
          <p:cNvCxnSpPr>
            <a:cxnSpLocks/>
            <a:stCxn id="26" idx="2"/>
            <a:endCxn id="27" idx="0"/>
          </p:cNvCxnSpPr>
          <p:nvPr/>
        </p:nvCxnSpPr>
        <p:spPr>
          <a:xfrm flipH="1">
            <a:off x="7007251" y="558102"/>
            <a:ext cx="8875" cy="300297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F40B0D4-F0AF-0505-AD82-D14D25CEC76E}"/>
              </a:ext>
            </a:extLst>
          </p:cNvPr>
          <p:cNvGrpSpPr/>
          <p:nvPr/>
        </p:nvGrpSpPr>
        <p:grpSpPr>
          <a:xfrm>
            <a:off x="6450221" y="2323885"/>
            <a:ext cx="1104891" cy="216000"/>
            <a:chOff x="503673" y="2988826"/>
            <a:chExt cx="1104891" cy="216000"/>
          </a:xfrm>
        </p:grpSpPr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8C72EFFF-C445-839E-298C-50117BCCD4F7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0" name="Google Shape;879;p22">
              <a:extLst>
                <a:ext uri="{FF2B5EF4-FFF2-40B4-BE49-F238E27FC236}">
                  <a16:creationId xmlns:a16="http://schemas.microsoft.com/office/drawing/2014/main" id="{8AA7357B-9C33-6D2A-7564-71BA71C920DF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교육청 선택 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35" name="Rounded Rectangle">
            <a:extLst>
              <a:ext uri="{FF2B5EF4-FFF2-40B4-BE49-F238E27FC236}">
                <a16:creationId xmlns:a16="http://schemas.microsoft.com/office/drawing/2014/main" id="{4A0E8F9D-4ABB-B70C-608A-CF4E59F3BD73}"/>
              </a:ext>
            </a:extLst>
          </p:cNvPr>
          <p:cNvSpPr/>
          <p:nvPr/>
        </p:nvSpPr>
        <p:spPr>
          <a:xfrm>
            <a:off x="5192219" y="2550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2-6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9738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9EEDB77-225D-C92C-058C-5F1814197F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로그인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641573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75B8C80A-1466-9385-0216-FC068133FBC8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10B6524D-D5F8-5B37-A99A-9B30CF18C9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9701985"/>
              </p:ext>
            </p:extLst>
          </p:nvPr>
        </p:nvGraphicFramePr>
        <p:xfrm>
          <a:off x="695325" y="710564"/>
          <a:ext cx="10801349" cy="563040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2024.10.18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BO-K-MNT-006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개인정보조회 이력 메뉴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화면 신규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IA, GNB,</a:t>
                      </a:r>
                      <a:r>
                        <a:rPr lang="ko-KR" altLang="en-US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권한 화면은 기획 확정 후 업데이트 예정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052936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121 122 123 124 125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BO-K-CUS-014 BO-K-CUS-015 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 BO-K-CUS-017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고객센터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콘텐츠 신고 접수 메뉴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&amp;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6647916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2024.10.22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콘텐츠 신고 정책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콘텐츠 상태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전제조건 항목 삭제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48776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BO-K-CUS-015 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&lt;3&gt;, &lt;4&gt;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 이력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처리하기 영역 구분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901612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신고처리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이력 다수 발생 시 제공 화면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0935248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sym typeface="맑은 고딕"/>
                        </a:rPr>
                        <a:t>3.0.2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sym typeface="맑은 고딕"/>
                        </a:rPr>
                        <a:t>2024.10.23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8 9 14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Information Architecture,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상세 정의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서비스 모니터링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개인정보조회 이력 메뉴 신규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33107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노출 정보 표기 정책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개인정보 항목에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“IP”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항목 추가 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728746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정책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삭제된 계정도 목록에 유지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&lt;5&gt;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삭제된 계정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case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001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71 72 73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BO-K-SYS-002, BO-K-SYS-003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이력 정보 신규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65065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BO-K-MNT-006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권한 정책 구체화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검색 필터 정의 추가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, ‘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조회된 관리자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&lt;3&gt; ID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방식 변경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번호 부여 방식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79133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2024.10.29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삭제된 계정 정의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계정 테이블 내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삭제된 계정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의 경우 행 비활성화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9596678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2024.11.05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080574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750218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8 9 14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102 109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118 119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IA,</a:t>
                      </a:r>
                      <a:r>
                        <a:rPr lang="ko-KR" altLang="en-US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</a:t>
                      </a: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GNB, </a:t>
                      </a:r>
                      <a:r>
                        <a:rPr lang="ko-KR" altLang="en-US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고객센터 </a:t>
                      </a: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ALL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고객센터 내 </a:t>
                      </a:r>
                      <a:r>
                        <a:rPr kumimoji="1" lang="ko-KR" altLang="en-US" sz="700" strike="noStrike" dirty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콘텐츠 오류 신고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문항 오류 접수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고객센터 내 메뉴 추가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콘텐츠 신고 접수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”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6269095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2024.11.06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" altLang="x-none" sz="700" dirty="0"/>
                        <a:t>BO-K-MNT-006</a:t>
                      </a:r>
                      <a:endParaRPr lang="x-none" altLang="en-US" sz="700" dirty="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엑셀 다운로드 버튼 선택 시 정의 변경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팝업 제공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900407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87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" altLang="x-none" sz="700" dirty="0"/>
                        <a:t>BO-K-MNT-007</a:t>
                      </a:r>
                      <a:endParaRPr lang="x-none" altLang="en-US" sz="700" dirty="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다운로드 사유 작성 팝업 신규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142693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3.0.6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2024.11.13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&lt;5&gt;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신고일시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date picker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정의 추가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(default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최대 검색 가능 기간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431621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&lt;2A&gt;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신고자에서 학생 정의 삭제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&lt;3&gt;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 의견 컬럼 추가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(3B)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안내 문구에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TXT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비활성화 해제 관련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&lt;4A&gt;, &lt;4B&gt;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선택 시 제공 팝업 추가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(&lt;5&gt;)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&lt;4C&gt;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임시 비활성화 → 수동 비활성화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워딩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변경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 / Confirm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팝업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51296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 이력 목록 개수와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정의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 의견 컬럼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117439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3.0.7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2024.11.18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105</a:t>
                      </a:r>
                    </a:p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date picker UI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일자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시간 선택 가능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UI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 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46334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158935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4" name="Google Shape;548;p12">
            <a:extLst>
              <a:ext uri="{FF2B5EF4-FFF2-40B4-BE49-F238E27FC236}">
                <a16:creationId xmlns:a16="http://schemas.microsoft.com/office/drawing/2014/main" id="{FD44F15E-0E9F-6C3A-9F95-C27289F82C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4430502"/>
              </p:ext>
            </p:extLst>
          </p:nvPr>
        </p:nvGraphicFramePr>
        <p:xfrm>
          <a:off x="12192000" y="11153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로그인 프로세스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로그인 시 기존 접속 중인 페이지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안내 팝업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117930"/>
                  </a:ext>
                </a:extLst>
              </a:tr>
            </a:tbl>
          </a:graphicData>
        </a:graphic>
      </p:graphicFrame>
      <p:grpSp>
        <p:nvGrpSpPr>
          <p:cNvPr id="4" name="그룹 3">
            <a:extLst>
              <a:ext uri="{FF2B5EF4-FFF2-40B4-BE49-F238E27FC236}">
                <a16:creationId xmlns:a16="http://schemas.microsoft.com/office/drawing/2014/main" id="{B3504378-7AA4-2779-7867-C4509F27454F}"/>
              </a:ext>
            </a:extLst>
          </p:cNvPr>
          <p:cNvGrpSpPr/>
          <p:nvPr/>
        </p:nvGrpSpPr>
        <p:grpSpPr>
          <a:xfrm>
            <a:off x="3410754" y="2108060"/>
            <a:ext cx="2450825" cy="1200309"/>
            <a:chOff x="3389220" y="2108060"/>
            <a:chExt cx="2450825" cy="1200309"/>
          </a:xfrm>
        </p:grpSpPr>
        <p:sp>
          <p:nvSpPr>
            <p:cNvPr id="5" name="모서리가 둥근 직사각형 114">
              <a:extLst>
                <a:ext uri="{FF2B5EF4-FFF2-40B4-BE49-F238E27FC236}">
                  <a16:creationId xmlns:a16="http://schemas.microsoft.com/office/drawing/2014/main" id="{60448AFE-B060-EAC6-ED49-E1D2F1E7A74F}"/>
                </a:ext>
              </a:extLst>
            </p:cNvPr>
            <p:cNvSpPr/>
            <p:nvPr/>
          </p:nvSpPr>
          <p:spPr>
            <a:xfrm>
              <a:off x="3389220" y="2108060"/>
              <a:ext cx="2450825" cy="120030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prstClr val="black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38E72D5-39D2-B21E-A971-FAFE20F6AE85}"/>
                </a:ext>
              </a:extLst>
            </p:cNvPr>
            <p:cNvSpPr txBox="1"/>
            <p:nvPr/>
          </p:nvSpPr>
          <p:spPr>
            <a:xfrm>
              <a:off x="3771257" y="2193527"/>
              <a:ext cx="1686751" cy="234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ko-KR" altLang="en-US" sz="800"/>
                <a:t>다른 기기에서 로그인중입니다</a:t>
              </a:r>
              <a:r>
                <a:rPr lang="en-US" altLang="ko-KR" sz="800"/>
                <a:t>.</a:t>
              </a:r>
            </a:p>
          </p:txBody>
        </p:sp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29FA8446-D11D-6E7F-A515-5983B569A169}"/>
                </a:ext>
              </a:extLst>
            </p:cNvPr>
            <p:cNvGrpSpPr/>
            <p:nvPr/>
          </p:nvGrpSpPr>
          <p:grpSpPr>
            <a:xfrm>
              <a:off x="3762127" y="2962535"/>
              <a:ext cx="1705011" cy="201388"/>
              <a:chOff x="6507480" y="3813955"/>
              <a:chExt cx="1705011" cy="201388"/>
            </a:xfrm>
          </p:grpSpPr>
          <p:sp>
            <p:nvSpPr>
              <p:cNvPr id="13" name="모서리가 둥근 직사각형 155">
                <a:extLst>
                  <a:ext uri="{FF2B5EF4-FFF2-40B4-BE49-F238E27FC236}">
                    <a16:creationId xmlns:a16="http://schemas.microsoft.com/office/drawing/2014/main" id="{37EB53E0-F980-24AC-6F2B-BC21E701803A}"/>
                  </a:ext>
                </a:extLst>
              </p:cNvPr>
              <p:cNvSpPr/>
              <p:nvPr/>
            </p:nvSpPr>
            <p:spPr>
              <a:xfrm>
                <a:off x="7435738" y="3813955"/>
                <a:ext cx="776753" cy="201388"/>
              </a:xfrm>
              <a:prstGeom prst="roundRect">
                <a:avLst>
                  <a:gd name="adj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ko-KR" altLang="en-US" sz="600" b="1">
                    <a:solidFill>
                      <a:prstClr val="white"/>
                    </a:solidFill>
                  </a:rPr>
                  <a:t>로그인</a:t>
                </a:r>
                <a:endParaRPr kumimoji="1" lang="ko-KR" altLang="en-US" sz="6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Google Shape;877;p22">
                <a:extLst>
                  <a:ext uri="{FF2B5EF4-FFF2-40B4-BE49-F238E27FC236}">
                    <a16:creationId xmlns:a16="http://schemas.microsoft.com/office/drawing/2014/main" id="{722B53DD-8887-0B8A-C2F0-3E4D3B028287}"/>
                  </a:ext>
                </a:extLst>
              </p:cNvPr>
              <p:cNvSpPr/>
              <p:nvPr/>
            </p:nvSpPr>
            <p:spPr>
              <a:xfrm>
                <a:off x="6507480" y="3813955"/>
                <a:ext cx="776753" cy="201388"/>
              </a:xfrm>
              <a:prstGeom prst="rect">
                <a:avLst/>
              </a:prstGeom>
              <a:solidFill>
                <a:schemeClr val="bg1"/>
              </a:solidFill>
              <a:ln w="317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>
                  <a:buClr>
                    <a:srgbClr val="FFFFFF"/>
                  </a:buClr>
                  <a:buSzPts val="700"/>
                  <a:buFont typeface="Malgun Gothic"/>
                  <a:buNone/>
                </a:pPr>
                <a:r>
                  <a:rPr lang="ko-KR" altLang="en-US" sz="700" b="1">
                    <a:solidFill>
                      <a:prstClr val="white">
                        <a:lumMod val="50000"/>
                      </a:prstClr>
                    </a:solidFill>
                    <a:cs typeface="Malgun Gothic"/>
                    <a:sym typeface="Malgun Gothic"/>
                  </a:rPr>
                  <a:t>취소</a:t>
                </a:r>
                <a:endParaRPr>
                  <a:solidFill>
                    <a:prstClr val="white">
                      <a:lumMod val="50000"/>
                    </a:prstClr>
                  </a:solidFill>
                </a:endParaRPr>
              </a:p>
            </p:txBody>
          </p:sp>
        </p:grpSp>
        <p:sp>
          <p:nvSpPr>
            <p:cNvPr id="8" name="타원 7">
              <a:extLst>
                <a:ext uri="{FF2B5EF4-FFF2-40B4-BE49-F238E27FC236}">
                  <a16:creationId xmlns:a16="http://schemas.microsoft.com/office/drawing/2014/main" id="{F9CB8409-714B-F277-45A1-BE8D2EAA1060}"/>
                </a:ext>
              </a:extLst>
            </p:cNvPr>
            <p:cNvSpPr/>
            <p:nvPr/>
          </p:nvSpPr>
          <p:spPr>
            <a:xfrm>
              <a:off x="3944089" y="2493957"/>
              <a:ext cx="111125" cy="11112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FCE56DA-9DE8-768D-37D5-79E3F214B07D}"/>
                </a:ext>
              </a:extLst>
            </p:cNvPr>
            <p:cNvSpPr txBox="1"/>
            <p:nvPr/>
          </p:nvSpPr>
          <p:spPr>
            <a:xfrm>
              <a:off x="4017452" y="2447335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로그인 유지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0" name="타원 9">
              <a:extLst>
                <a:ext uri="{FF2B5EF4-FFF2-40B4-BE49-F238E27FC236}">
                  <a16:creationId xmlns:a16="http://schemas.microsoft.com/office/drawing/2014/main" id="{7550DA05-987C-7008-9F76-C83B62C6715E}"/>
                </a:ext>
              </a:extLst>
            </p:cNvPr>
            <p:cNvSpPr/>
            <p:nvPr/>
          </p:nvSpPr>
          <p:spPr>
            <a:xfrm>
              <a:off x="3944089" y="2691914"/>
              <a:ext cx="111125" cy="111125"/>
            </a:xfrm>
            <a:prstGeom prst="ellipse">
              <a:avLst/>
            </a:prstGeom>
            <a:noFill/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9A15F3A-0FD4-ABAA-7523-1C5EF4592627}"/>
                </a:ext>
              </a:extLst>
            </p:cNvPr>
            <p:cNvSpPr txBox="1"/>
            <p:nvPr/>
          </p:nvSpPr>
          <p:spPr>
            <a:xfrm>
              <a:off x="4017452" y="2645292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로그아웃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pic>
          <p:nvPicPr>
            <p:cNvPr id="12" name="그래픽 96">
              <a:extLst>
                <a:ext uri="{FF2B5EF4-FFF2-40B4-BE49-F238E27FC236}">
                  <a16:creationId xmlns:a16="http://schemas.microsoft.com/office/drawing/2014/main" id="{6EE60639-8CC8-F426-BE66-98AF653ACB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98022" y="2147391"/>
              <a:ext cx="163508" cy="163508"/>
            </a:xfrm>
            <a:prstGeom prst="rect">
              <a:avLst/>
            </a:prstGeom>
          </p:spPr>
        </p:pic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10C4FB2-BF1F-B4F6-08A3-F899B6D0B84D}"/>
              </a:ext>
            </a:extLst>
          </p:cNvPr>
          <p:cNvSpPr txBox="1"/>
          <p:nvPr/>
        </p:nvSpPr>
        <p:spPr>
          <a:xfrm>
            <a:off x="3710751" y="762224"/>
            <a:ext cx="19123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# </a:t>
            </a:r>
            <a:r>
              <a:rPr lang="ko-KR" altLang="en-US" sz="1400" b="1" kern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중복</a:t>
            </a:r>
            <a:r>
              <a:rPr lang="ko-KR" altLang="en-US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4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로그인 프로세스</a:t>
            </a:r>
            <a:endParaRPr kumimoji="1" lang="en-US" altLang="ko-KR" sz="1400" b="1" dirty="0"/>
          </a:p>
        </p:txBody>
      </p:sp>
      <p:sp>
        <p:nvSpPr>
          <p:cNvPr id="16" name="Google Shape;877;p22">
            <a:extLst>
              <a:ext uri="{FF2B5EF4-FFF2-40B4-BE49-F238E27FC236}">
                <a16:creationId xmlns:a16="http://schemas.microsoft.com/office/drawing/2014/main" id="{B34CBC3A-1F3A-BAD4-25B2-80BB7FDD9039}"/>
              </a:ext>
            </a:extLst>
          </p:cNvPr>
          <p:cNvSpPr/>
          <p:nvPr/>
        </p:nvSpPr>
        <p:spPr>
          <a:xfrm>
            <a:off x="3502143" y="1232582"/>
            <a:ext cx="2268048" cy="26056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>
              <a:solidFill>
                <a:schemeClr val="bg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435F6647-9297-7FE1-6048-4679C5A55A89}"/>
              </a:ext>
            </a:extLst>
          </p:cNvPr>
          <p:cNvCxnSpPr>
            <a:cxnSpLocks/>
            <a:stCxn id="16" idx="2"/>
            <a:endCxn id="5" idx="0"/>
          </p:cNvCxnSpPr>
          <p:nvPr/>
        </p:nvCxnSpPr>
        <p:spPr>
          <a:xfrm>
            <a:off x="4636167" y="1493148"/>
            <a:ext cx="0" cy="614912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B6D4CFBC-9A79-3803-96EC-FFCA8C64038B}"/>
              </a:ext>
            </a:extLst>
          </p:cNvPr>
          <p:cNvSpPr txBox="1"/>
          <p:nvPr/>
        </p:nvSpPr>
        <p:spPr>
          <a:xfrm>
            <a:off x="4636167" y="1760893"/>
            <a:ext cx="88197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/>
              <a:t>동일 계정 여부 확인</a:t>
            </a:r>
          </a:p>
        </p:txBody>
      </p:sp>
      <p:sp>
        <p:nvSpPr>
          <p:cNvPr id="19" name="순서도: 판단 18">
            <a:extLst>
              <a:ext uri="{FF2B5EF4-FFF2-40B4-BE49-F238E27FC236}">
                <a16:creationId xmlns:a16="http://schemas.microsoft.com/office/drawing/2014/main" id="{2627AFF4-11C0-D783-E4D1-896359363C09}"/>
              </a:ext>
            </a:extLst>
          </p:cNvPr>
          <p:cNvSpPr/>
          <p:nvPr/>
        </p:nvSpPr>
        <p:spPr>
          <a:xfrm>
            <a:off x="3823459" y="4180956"/>
            <a:ext cx="1497039" cy="562691"/>
          </a:xfrm>
          <a:prstGeom prst="flowChartDecision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ko-KR" altLang="en-US" sz="600">
                <a:solidFill>
                  <a:schemeClr val="tx1"/>
                </a:solidFill>
              </a:rPr>
              <a:t>기존 세션 유지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0" name="순서도: 판단 19">
            <a:extLst>
              <a:ext uri="{FF2B5EF4-FFF2-40B4-BE49-F238E27FC236}">
                <a16:creationId xmlns:a16="http://schemas.microsoft.com/office/drawing/2014/main" id="{B9A6E874-EDD3-A8AB-3098-4FACC3357F17}"/>
              </a:ext>
            </a:extLst>
          </p:cNvPr>
          <p:cNvSpPr/>
          <p:nvPr/>
        </p:nvSpPr>
        <p:spPr>
          <a:xfrm>
            <a:off x="5485013" y="4180957"/>
            <a:ext cx="1497039" cy="562691"/>
          </a:xfrm>
          <a:prstGeom prst="flowChartDecision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ko-KR" altLang="en-US" sz="600">
                <a:solidFill>
                  <a:schemeClr val="tx1"/>
                </a:solidFill>
              </a:rPr>
              <a:t>로그인 진행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cxnSp>
        <p:nvCxnSpPr>
          <p:cNvPr id="21" name="연결선: 꺾임 20">
            <a:extLst>
              <a:ext uri="{FF2B5EF4-FFF2-40B4-BE49-F238E27FC236}">
                <a16:creationId xmlns:a16="http://schemas.microsoft.com/office/drawing/2014/main" id="{A6A96608-63F1-DC30-93A0-226D96DC70E8}"/>
              </a:ext>
            </a:extLst>
          </p:cNvPr>
          <p:cNvCxnSpPr>
            <a:cxnSpLocks/>
            <a:endCxn id="19" idx="0"/>
          </p:cNvCxnSpPr>
          <p:nvPr/>
        </p:nvCxnSpPr>
        <p:spPr>
          <a:xfrm rot="5400000">
            <a:off x="4412140" y="3496458"/>
            <a:ext cx="844337" cy="52465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0180BD8C-E1CE-BFA9-3483-06BD5D30E395}"/>
              </a:ext>
            </a:extLst>
          </p:cNvPr>
          <p:cNvSpPr/>
          <p:nvPr/>
        </p:nvSpPr>
        <p:spPr>
          <a:xfrm>
            <a:off x="3927165" y="5314631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chemeClr val="tx1"/>
                </a:solidFill>
              </a:rPr>
              <a:t>중복 로그인 허용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47D024F-EF14-E66E-06DD-CC95ACF42ECC}"/>
              </a:ext>
            </a:extLst>
          </p:cNvPr>
          <p:cNvSpPr/>
          <p:nvPr/>
        </p:nvSpPr>
        <p:spPr>
          <a:xfrm>
            <a:off x="5602063" y="5314631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ko-KR" altLang="en-US" sz="600">
                <a:solidFill>
                  <a:schemeClr val="tx1"/>
                </a:solidFill>
              </a:rPr>
              <a:t>기존 로그인 세션중단</a:t>
            </a:r>
            <a:endParaRPr lang="en-US" altLang="ko-KR" sz="60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 sz="600">
                <a:solidFill>
                  <a:schemeClr val="tx1"/>
                </a:solidFill>
              </a:rPr>
              <a:t>새로 로그인 완료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cxnSp>
        <p:nvCxnSpPr>
          <p:cNvPr id="24" name="직선 화살표 연결선 23">
            <a:extLst>
              <a:ext uri="{FF2B5EF4-FFF2-40B4-BE49-F238E27FC236}">
                <a16:creationId xmlns:a16="http://schemas.microsoft.com/office/drawing/2014/main" id="{083076D5-E828-A6C7-08FD-7FF6A68748CE}"/>
              </a:ext>
            </a:extLst>
          </p:cNvPr>
          <p:cNvCxnSpPr>
            <a:cxnSpLocks/>
          </p:cNvCxnSpPr>
          <p:nvPr/>
        </p:nvCxnSpPr>
        <p:spPr>
          <a:xfrm flipH="1">
            <a:off x="4571978" y="4743648"/>
            <a:ext cx="3199" cy="570983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5" name="직선 화살표 연결선 24">
            <a:extLst>
              <a:ext uri="{FF2B5EF4-FFF2-40B4-BE49-F238E27FC236}">
                <a16:creationId xmlns:a16="http://schemas.microsoft.com/office/drawing/2014/main" id="{0662E123-90D4-ADD3-6BD6-808C68115C6A}"/>
              </a:ext>
            </a:extLst>
          </p:cNvPr>
          <p:cNvCxnSpPr>
            <a:cxnSpLocks/>
            <a:stCxn id="20" idx="2"/>
            <a:endCxn id="23" idx="0"/>
          </p:cNvCxnSpPr>
          <p:nvPr/>
        </p:nvCxnSpPr>
        <p:spPr>
          <a:xfrm flipH="1">
            <a:off x="6233532" y="4743648"/>
            <a:ext cx="1" cy="570983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45518F06-244B-E37B-6BA0-E2B6A6E04123}"/>
              </a:ext>
            </a:extLst>
          </p:cNvPr>
          <p:cNvSpPr txBox="1"/>
          <p:nvPr/>
        </p:nvSpPr>
        <p:spPr>
          <a:xfrm>
            <a:off x="6156388" y="3819018"/>
            <a:ext cx="9028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체크박스 선택</a:t>
            </a:r>
            <a:endParaRPr lang="en-US" altLang="ko-KR" sz="600"/>
          </a:p>
          <a:p>
            <a:pPr algn="ctr"/>
            <a:r>
              <a:rPr lang="en-US" altLang="ko-KR" sz="600"/>
              <a:t>(</a:t>
            </a:r>
            <a:r>
              <a:rPr lang="ko-KR" altLang="en-US" sz="600"/>
              <a:t>다른 기기 로그아웃</a:t>
            </a:r>
            <a:r>
              <a:rPr lang="en-US" altLang="ko-KR" sz="600"/>
              <a:t>)</a:t>
            </a:r>
            <a:endParaRPr lang="ko-KR" altLang="en-US" sz="6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934C2BC-C355-7940-2A66-8E1D7ED11427}"/>
              </a:ext>
            </a:extLst>
          </p:cNvPr>
          <p:cNvSpPr txBox="1"/>
          <p:nvPr/>
        </p:nvSpPr>
        <p:spPr>
          <a:xfrm>
            <a:off x="3575932" y="3827203"/>
            <a:ext cx="11432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600"/>
              <a:t>체크박스 해제</a:t>
            </a:r>
            <a:endParaRPr lang="en-US" altLang="ko-KR" sz="600"/>
          </a:p>
          <a:p>
            <a:pPr algn="ctr"/>
            <a:r>
              <a:rPr lang="en-US" altLang="ko-KR" sz="600"/>
              <a:t>(</a:t>
            </a:r>
            <a:r>
              <a:rPr lang="ko-KR" altLang="en-US" sz="600"/>
              <a:t>다른 기기 로그인 유지</a:t>
            </a:r>
            <a:r>
              <a:rPr lang="en-US" altLang="ko-KR" sz="600"/>
              <a:t>)</a:t>
            </a:r>
            <a:endParaRPr lang="ko-KR" altLang="en-US" sz="6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CFDAF4-12A1-E919-5538-D4DFD1313B3D}"/>
              </a:ext>
            </a:extLst>
          </p:cNvPr>
          <p:cNvSpPr txBox="1"/>
          <p:nvPr/>
        </p:nvSpPr>
        <p:spPr>
          <a:xfrm>
            <a:off x="5112470" y="3503942"/>
            <a:ext cx="62388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확인 선택 시</a:t>
            </a: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D91D6F37-E916-B8E3-6915-DB8A01B1EC86}"/>
              </a:ext>
            </a:extLst>
          </p:cNvPr>
          <p:cNvSpPr/>
          <p:nvPr/>
        </p:nvSpPr>
        <p:spPr>
          <a:xfrm>
            <a:off x="1995476" y="4048698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chemeClr val="tx1"/>
                </a:solidFill>
              </a:rPr>
              <a:t>팝업 닫기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86B1CF7-373E-3618-3701-09B8BDE3A8F2}"/>
              </a:ext>
            </a:extLst>
          </p:cNvPr>
          <p:cNvSpPr txBox="1"/>
          <p:nvPr/>
        </p:nvSpPr>
        <p:spPr>
          <a:xfrm>
            <a:off x="2971455" y="3465413"/>
            <a:ext cx="9557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취소 및 </a:t>
            </a:r>
            <a:r>
              <a:rPr lang="en-US" altLang="ko-KR" sz="600"/>
              <a:t>X</a:t>
            </a:r>
            <a:r>
              <a:rPr lang="ko-KR" altLang="en-US" sz="600"/>
              <a:t>버튼 선택 시</a:t>
            </a:r>
          </a:p>
        </p:txBody>
      </p:sp>
      <p:cxnSp>
        <p:nvCxnSpPr>
          <p:cNvPr id="33" name="연결선: 꺾임 32">
            <a:extLst>
              <a:ext uri="{FF2B5EF4-FFF2-40B4-BE49-F238E27FC236}">
                <a16:creationId xmlns:a16="http://schemas.microsoft.com/office/drawing/2014/main" id="{285EAE24-C9BB-BD4B-DA88-637771B2D000}"/>
              </a:ext>
            </a:extLst>
          </p:cNvPr>
          <p:cNvCxnSpPr>
            <a:cxnSpLocks/>
            <a:endCxn id="30" idx="0"/>
          </p:cNvCxnSpPr>
          <p:nvPr/>
        </p:nvCxnSpPr>
        <p:spPr>
          <a:xfrm rot="5400000">
            <a:off x="3040601" y="2920919"/>
            <a:ext cx="714123" cy="1541434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연결선: 꺾임 33">
            <a:extLst>
              <a:ext uri="{FF2B5EF4-FFF2-40B4-BE49-F238E27FC236}">
                <a16:creationId xmlns:a16="http://schemas.microsoft.com/office/drawing/2014/main" id="{EF5A6CA5-4910-AA15-CC0B-39C04CA7C8BA}"/>
              </a:ext>
            </a:extLst>
          </p:cNvPr>
          <p:cNvCxnSpPr>
            <a:cxnSpLocks/>
            <a:endCxn id="20" idx="0"/>
          </p:cNvCxnSpPr>
          <p:nvPr/>
        </p:nvCxnSpPr>
        <p:spPr>
          <a:xfrm rot="16200000" flipH="1">
            <a:off x="5242916" y="3190340"/>
            <a:ext cx="844338" cy="11368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연결선: 꺾임 36">
            <a:extLst>
              <a:ext uri="{FF2B5EF4-FFF2-40B4-BE49-F238E27FC236}">
                <a16:creationId xmlns:a16="http://schemas.microsoft.com/office/drawing/2014/main" id="{BB74E241-3676-9FD1-8B0E-F0A761043213}"/>
              </a:ext>
            </a:extLst>
          </p:cNvPr>
          <p:cNvCxnSpPr>
            <a:cxnSpLocks/>
            <a:stCxn id="26" idx="3"/>
            <a:endCxn id="38" idx="2"/>
          </p:cNvCxnSpPr>
          <p:nvPr/>
        </p:nvCxnSpPr>
        <p:spPr>
          <a:xfrm flipV="1">
            <a:off x="7059199" y="3001184"/>
            <a:ext cx="810323" cy="956334"/>
          </a:xfrm>
          <a:prstGeom prst="bentConnector2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8" name="모서리가 둥근 직사각형 114">
            <a:extLst>
              <a:ext uri="{FF2B5EF4-FFF2-40B4-BE49-F238E27FC236}">
                <a16:creationId xmlns:a16="http://schemas.microsoft.com/office/drawing/2014/main" id="{6FAA58A8-9674-289A-96D0-AF18B4E83E3B}"/>
              </a:ext>
            </a:extLst>
          </p:cNvPr>
          <p:cNvSpPr/>
          <p:nvPr/>
        </p:nvSpPr>
        <p:spPr>
          <a:xfrm>
            <a:off x="6644109" y="1759347"/>
            <a:ext cx="2450825" cy="124183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075DBEC-E514-DB02-F270-83AEE4110141}"/>
              </a:ext>
            </a:extLst>
          </p:cNvPr>
          <p:cNvSpPr txBox="1"/>
          <p:nvPr/>
        </p:nvSpPr>
        <p:spPr>
          <a:xfrm>
            <a:off x="6882555" y="2119672"/>
            <a:ext cx="1973932" cy="356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700"/>
              <a:t>다른</a:t>
            </a:r>
            <a:r>
              <a:rPr lang="en-US" altLang="ko-KR" sz="700"/>
              <a:t> </a:t>
            </a:r>
            <a:r>
              <a:rPr lang="ko-KR" altLang="en-US" sz="700"/>
              <a:t>기기에서 동일 아이디로 로그인 되어 </a:t>
            </a:r>
            <a:endParaRPr lang="en-US" altLang="ko-KR" sz="700"/>
          </a:p>
          <a:p>
            <a:pPr algn="ctr">
              <a:lnSpc>
                <a:spcPct val="130000"/>
              </a:lnSpc>
            </a:pPr>
            <a:r>
              <a:rPr lang="ko-KR" altLang="en-US" sz="700"/>
              <a:t>현재 기기에서는 로그아웃 됩니다</a:t>
            </a:r>
            <a:r>
              <a:rPr lang="en-US" altLang="ko-KR" sz="700"/>
              <a:t>.</a:t>
            </a:r>
          </a:p>
        </p:txBody>
      </p:sp>
      <p:sp>
        <p:nvSpPr>
          <p:cNvPr id="41" name="모서리가 둥근 직사각형 155">
            <a:extLst>
              <a:ext uri="{FF2B5EF4-FFF2-40B4-BE49-F238E27FC236}">
                <a16:creationId xmlns:a16="http://schemas.microsoft.com/office/drawing/2014/main" id="{01020222-CE0E-CB05-68C5-7C3339A4CD89}"/>
              </a:ext>
            </a:extLst>
          </p:cNvPr>
          <p:cNvSpPr/>
          <p:nvPr/>
        </p:nvSpPr>
        <p:spPr>
          <a:xfrm>
            <a:off x="7481145" y="2722804"/>
            <a:ext cx="776753" cy="185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500" b="1">
                <a:solidFill>
                  <a:prstClr val="white"/>
                </a:solidFill>
              </a:rPr>
              <a:t>확인</a:t>
            </a:r>
            <a:endParaRPr kumimoji="1" lang="ko-KR" altLang="en-US" sz="500" b="1" dirty="0">
              <a:solidFill>
                <a:prstClr val="white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320C844-0ADA-3FE0-D44B-6BC1471975F4}"/>
              </a:ext>
            </a:extLst>
          </p:cNvPr>
          <p:cNvSpPr txBox="1"/>
          <p:nvPr/>
        </p:nvSpPr>
        <p:spPr>
          <a:xfrm>
            <a:off x="7115949" y="1575730"/>
            <a:ext cx="161133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600"/>
            </a:lvl1pPr>
          </a:lstStyle>
          <a:p>
            <a:r>
              <a:rPr lang="en-US" altLang="ko-KR"/>
              <a:t>&lt;</a:t>
            </a:r>
            <a:r>
              <a:rPr lang="ko-KR" altLang="en-US"/>
              <a:t>중복 로그인 시 기존 접속 중인 페이지</a:t>
            </a:r>
            <a:r>
              <a:rPr lang="en-US" altLang="ko-KR"/>
              <a:t>&gt;</a:t>
            </a:r>
            <a:endParaRPr lang="ko-KR" altLang="en-US"/>
          </a:p>
        </p:txBody>
      </p:sp>
      <p:graphicFrame>
        <p:nvGraphicFramePr>
          <p:cNvPr id="46" name="표 45">
            <a:extLst>
              <a:ext uri="{FF2B5EF4-FFF2-40B4-BE49-F238E27FC236}">
                <a16:creationId xmlns:a16="http://schemas.microsoft.com/office/drawing/2014/main" id="{1475125B-BBA2-CDC4-1EC4-3E12970FD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745086"/>
              </p:ext>
            </p:extLst>
          </p:nvPr>
        </p:nvGraphicFramePr>
        <p:xfrm>
          <a:off x="8370955" y="4650560"/>
          <a:ext cx="3491421" cy="845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2801">
                  <a:extLst>
                    <a:ext uri="{9D8B030D-6E8A-4147-A177-3AD203B41FA5}">
                      <a16:colId xmlns:a16="http://schemas.microsoft.com/office/drawing/2014/main" val="3173291663"/>
                    </a:ext>
                  </a:extLst>
                </a:gridCol>
                <a:gridCol w="3228620">
                  <a:extLst>
                    <a:ext uri="{9D8B030D-6E8A-4147-A177-3AD203B41FA5}">
                      <a16:colId xmlns:a16="http://schemas.microsoft.com/office/drawing/2014/main" val="369709900"/>
                    </a:ext>
                  </a:extLst>
                </a:gridCol>
              </a:tblGrid>
              <a:tr h="239098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접속 중인 페이지 안내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800" dirty="0"/>
                        <a:t>기존 </a:t>
                      </a:r>
                      <a:r>
                        <a:rPr lang="ko-KR" altLang="en-US" sz="800" dirty="0" err="1"/>
                        <a:t>로그인된</a:t>
                      </a:r>
                      <a:r>
                        <a:rPr lang="ko-KR" altLang="en-US" sz="800" dirty="0"/>
                        <a:t> 페이지에서 </a:t>
                      </a:r>
                      <a:r>
                        <a:rPr lang="en-US" altLang="ko-KR" sz="800" dirty="0"/>
                        <a:t>“</a:t>
                      </a:r>
                      <a:r>
                        <a:rPr lang="ko-KR" altLang="en-US" sz="800" dirty="0">
                          <a:solidFill>
                            <a:srgbClr val="0070C0"/>
                          </a:solidFill>
                        </a:rPr>
                        <a:t>다른 기기에서 동일 아이디로 로그인 되어 현재 기기에서는 로그아웃 됩니다</a:t>
                      </a:r>
                      <a:r>
                        <a:rPr lang="en-US" altLang="ko-KR" sz="800" dirty="0">
                          <a:solidFill>
                            <a:srgbClr val="0070C0"/>
                          </a:solidFill>
                        </a:rPr>
                        <a:t>.</a:t>
                      </a:r>
                      <a:r>
                        <a:rPr lang="en-US" altLang="ko-KR" sz="800" dirty="0"/>
                        <a:t>” alert</a:t>
                      </a:r>
                      <a:r>
                        <a:rPr lang="ko-KR" altLang="en-US" sz="800" dirty="0"/>
                        <a:t> 제공 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8721298"/>
                  </a:ext>
                </a:extLst>
              </a:tr>
              <a:tr h="23909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확인</a:t>
                      </a:r>
                      <a:endParaRPr lang="en-US" altLang="ko-KR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800" b="0" i="0" kern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버튼 클릭 시 팝업이 닫히고</a:t>
                      </a:r>
                      <a:r>
                        <a:rPr kumimoji="1" lang="en-US" altLang="ko-KR" sz="800" b="0" i="0" kern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, </a:t>
                      </a:r>
                      <a:r>
                        <a:rPr kumimoji="1" lang="ko-KR" altLang="en-US" sz="800" b="0" i="0" kern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로그아웃 처리 후 </a:t>
                      </a:r>
                      <a:r>
                        <a:rPr kumimoji="1" lang="en-US" altLang="ko-KR" sz="800" b="0" i="0" kern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01.main&amp;report_</a:t>
                      </a:r>
                      <a:r>
                        <a:rPr kumimoji="1" lang="en-US" altLang="ko-KR" sz="800" b="1" i="0" kern="0" spc="0" baseline="0" dirty="0">
                          <a:solidFill>
                            <a:srgbClr val="0070C0"/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[ALL-INT-SIG-001] </a:t>
                      </a:r>
                      <a:r>
                        <a:rPr kumimoji="1" lang="ko-KR" altLang="en-US" sz="800" b="0" i="0" kern="0" spc="0" baseline="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인트로</a:t>
                      </a:r>
                      <a:r>
                        <a:rPr kumimoji="1" lang="ko-KR" altLang="en-US" sz="800" b="0" i="0" kern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+mj-cs"/>
                        </a:rPr>
                        <a:t> 화면으로 이동</a:t>
                      </a:r>
                      <a:endParaRPr kumimoji="1" lang="en-US" altLang="ko-KR" sz="800" b="0" i="0" kern="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j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991866"/>
                  </a:ext>
                </a:extLst>
              </a:tr>
            </a:tbl>
          </a:graphicData>
        </a:graphic>
      </p:graphicFrame>
      <p:sp>
        <p:nvSpPr>
          <p:cNvPr id="47" name="Circle">
            <a:extLst>
              <a:ext uri="{FF2B5EF4-FFF2-40B4-BE49-F238E27FC236}">
                <a16:creationId xmlns:a16="http://schemas.microsoft.com/office/drawing/2014/main" id="{CA0CEE3B-90FD-B5DA-6B18-A36EE054516E}"/>
              </a:ext>
            </a:extLst>
          </p:cNvPr>
          <p:cNvSpPr/>
          <p:nvPr/>
        </p:nvSpPr>
        <p:spPr>
          <a:xfrm>
            <a:off x="6621947" y="170455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8" name="Rounded Rectangle">
            <a:extLst>
              <a:ext uri="{FF2B5EF4-FFF2-40B4-BE49-F238E27FC236}">
                <a16:creationId xmlns:a16="http://schemas.microsoft.com/office/drawing/2014/main" id="{BE682F9F-069B-0215-5179-FA2581C6AED9}"/>
              </a:ext>
            </a:extLst>
          </p:cNvPr>
          <p:cNvSpPr/>
          <p:nvPr/>
        </p:nvSpPr>
        <p:spPr>
          <a:xfrm>
            <a:off x="7305012" y="276256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506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로그인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" altLang="x-none" dirty="0"/>
              <a:t>BO-K-LOG-001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로그인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2" name="Google Shape;325;p7">
            <a:extLst>
              <a:ext uri="{FF2B5EF4-FFF2-40B4-BE49-F238E27FC236}">
                <a16:creationId xmlns:a16="http://schemas.microsoft.com/office/drawing/2014/main" id="{E94457DB-B4D1-0342-886A-81A40B82E17A}"/>
              </a:ext>
            </a:extLst>
          </p:cNvPr>
          <p:cNvSpPr/>
          <p:nvPr/>
        </p:nvSpPr>
        <p:spPr>
          <a:xfrm>
            <a:off x="3681120" y="1819800"/>
            <a:ext cx="87524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spAutoFit/>
          </a:bodyPr>
          <a:lstStyle/>
          <a:p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아이디</a:t>
            </a:r>
            <a:r>
              <a:rPr lang="en-US" altLang="ko-KR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/</a:t>
            </a:r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비밀번호 찾기</a:t>
            </a:r>
            <a:endParaRPr lang="ko-KR" altLang="en-US" sz="800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E7A76BE9-6D5D-124E-855B-435552DF152C}"/>
              </a:ext>
            </a:extLst>
          </p:cNvPr>
          <p:cNvSpPr/>
          <p:nvPr/>
        </p:nvSpPr>
        <p:spPr>
          <a:xfrm>
            <a:off x="1584773" y="1144010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아이디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37C8ECB6-1400-F246-846B-65FEAA3AF38E}"/>
              </a:ext>
            </a:extLst>
          </p:cNvPr>
          <p:cNvSpPr/>
          <p:nvPr/>
        </p:nvSpPr>
        <p:spPr>
          <a:xfrm>
            <a:off x="1584773" y="1439572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비밀번호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56CDD5B6-9769-2249-B283-89CC86090787}"/>
              </a:ext>
            </a:extLst>
          </p:cNvPr>
          <p:cNvSpPr/>
          <p:nvPr/>
        </p:nvSpPr>
        <p:spPr>
          <a:xfrm>
            <a:off x="1586203" y="2104997"/>
            <a:ext cx="2971588" cy="307409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로그인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8ADAC2EE-CAC0-7148-B0D4-AE1A3088088C}"/>
              </a:ext>
            </a:extLst>
          </p:cNvPr>
          <p:cNvGrpSpPr/>
          <p:nvPr/>
        </p:nvGrpSpPr>
        <p:grpSpPr>
          <a:xfrm>
            <a:off x="1584774" y="1819661"/>
            <a:ext cx="584966" cy="108000"/>
            <a:chOff x="3325055" y="2677199"/>
            <a:chExt cx="584966" cy="108000"/>
          </a:xfrm>
        </p:grpSpPr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60AC8483-16B3-0B4C-9A8C-AA072DDDE5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25055" y="2677199"/>
              <a:ext cx="108000" cy="10800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endParaRPr>
            </a:p>
          </p:txBody>
        </p:sp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54C24456-B500-5748-A38D-9FE9181663E2}"/>
                </a:ext>
              </a:extLst>
            </p:cNvPr>
            <p:cNvSpPr/>
            <p:nvPr/>
          </p:nvSpPr>
          <p:spPr>
            <a:xfrm>
              <a:off x="3498049" y="2685033"/>
              <a:ext cx="411972" cy="92333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아이디 저장</a:t>
              </a:r>
              <a:endParaRPr lang="en-US" altLang="ko-KR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86C08630-43E8-3544-83A5-3928418BC4C2}"/>
              </a:ext>
            </a:extLst>
          </p:cNvPr>
          <p:cNvSpPr/>
          <p:nvPr/>
        </p:nvSpPr>
        <p:spPr>
          <a:xfrm>
            <a:off x="1442806" y="931033"/>
            <a:ext cx="3249209" cy="1574910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49" name="Google Shape;28283;p8">
            <a:extLst>
              <a:ext uri="{FF2B5EF4-FFF2-40B4-BE49-F238E27FC236}">
                <a16:creationId xmlns:a16="http://schemas.microsoft.com/office/drawing/2014/main" id="{8779DD19-8515-7945-83DF-556E6BC3C69B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881080" y="6167172"/>
            <a:ext cx="468204" cy="398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28284;p8">
            <a:extLst>
              <a:ext uri="{FF2B5EF4-FFF2-40B4-BE49-F238E27FC236}">
                <a16:creationId xmlns:a16="http://schemas.microsoft.com/office/drawing/2014/main" id="{21BC1053-1EC3-D149-8DD4-B238894113D5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29283" y="6176295"/>
            <a:ext cx="1557675" cy="380361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2" name="직선 화살표 연결선 51">
            <a:extLst>
              <a:ext uri="{FF2B5EF4-FFF2-40B4-BE49-F238E27FC236}">
                <a16:creationId xmlns:a16="http://schemas.microsoft.com/office/drawing/2014/main" id="{299FAD3C-A11C-F14A-A602-38CEDB548F5D}"/>
              </a:ext>
            </a:extLst>
          </p:cNvPr>
          <p:cNvCxnSpPr>
            <a:stCxn id="49" idx="1"/>
            <a:endCxn id="50" idx="3"/>
          </p:cNvCxnSpPr>
          <p:nvPr/>
        </p:nvCxnSpPr>
        <p:spPr>
          <a:xfrm flipH="1">
            <a:off x="7586958" y="6366475"/>
            <a:ext cx="294122" cy="1"/>
          </a:xfrm>
          <a:prstGeom prst="straightConnector1">
            <a:avLst/>
          </a:prstGeom>
          <a:ln w="3175">
            <a:solidFill>
              <a:srgbClr val="00B0F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C6CE7273-F335-410F-8B99-66590A1CB369}"/>
              </a:ext>
            </a:extLst>
          </p:cNvPr>
          <p:cNvSpPr txBox="1"/>
          <p:nvPr/>
        </p:nvSpPr>
        <p:spPr>
          <a:xfrm>
            <a:off x="2243653" y="621753"/>
            <a:ext cx="1740861" cy="2154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400" b="1" dirty="0"/>
              <a:t>플랫폼 관리자 로그인</a:t>
            </a:r>
            <a:endParaRPr kumimoji="1" lang="x-none" altLang="en-US" sz="1400" b="1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7EF3768-000D-4C3A-A30D-E9E64155B41F}"/>
              </a:ext>
            </a:extLst>
          </p:cNvPr>
          <p:cNvSpPr txBox="1"/>
          <p:nvPr/>
        </p:nvSpPr>
        <p:spPr>
          <a:xfrm>
            <a:off x="1584751" y="995889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관리자 권한만 이용하실 수 있습니다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600" dirty="0">
              <a:solidFill>
                <a:srgbClr val="FF0000"/>
              </a:solidFill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E483FFCF-1343-4523-B826-BBFB532CCB58}"/>
              </a:ext>
            </a:extLst>
          </p:cNvPr>
          <p:cNvSpPr/>
          <p:nvPr/>
        </p:nvSpPr>
        <p:spPr>
          <a:xfrm>
            <a:off x="3532513" y="17315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079AE010-D2C7-435F-B416-0991EE32C1E4}"/>
              </a:ext>
            </a:extLst>
          </p:cNvPr>
          <p:cNvSpPr/>
          <p:nvPr/>
        </p:nvSpPr>
        <p:spPr>
          <a:xfrm>
            <a:off x="1515556" y="203457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6" name="Google Shape;325;p7">
            <a:extLst>
              <a:ext uri="{FF2B5EF4-FFF2-40B4-BE49-F238E27FC236}">
                <a16:creationId xmlns:a16="http://schemas.microsoft.com/office/drawing/2014/main" id="{672CE5BB-9BF6-4DCE-BE0D-F250C590DA12}"/>
              </a:ext>
            </a:extLst>
          </p:cNvPr>
          <p:cNvSpPr/>
          <p:nvPr/>
        </p:nvSpPr>
        <p:spPr>
          <a:xfrm>
            <a:off x="3688313" y="3565833"/>
            <a:ext cx="87524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spAutoFit/>
          </a:bodyPr>
          <a:lstStyle/>
          <a:p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아이디</a:t>
            </a:r>
            <a:r>
              <a:rPr lang="en-US" altLang="ko-KR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/</a:t>
            </a:r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비밀번호 찾기</a:t>
            </a:r>
            <a:endParaRPr lang="ko-KR" altLang="en-US" sz="800" dirty="0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AD1D57FD-B8D1-4334-BDE0-4A2DAFAB239D}"/>
              </a:ext>
            </a:extLst>
          </p:cNvPr>
          <p:cNvSpPr/>
          <p:nvPr/>
        </p:nvSpPr>
        <p:spPr>
          <a:xfrm>
            <a:off x="1593396" y="3198436"/>
            <a:ext cx="2971588" cy="307409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로그인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863C095E-49C0-4D47-906C-F55280E9DD19}"/>
              </a:ext>
            </a:extLst>
          </p:cNvPr>
          <p:cNvGrpSpPr/>
          <p:nvPr/>
        </p:nvGrpSpPr>
        <p:grpSpPr>
          <a:xfrm>
            <a:off x="1591967" y="3565694"/>
            <a:ext cx="584966" cy="108000"/>
            <a:chOff x="3325055" y="2677199"/>
            <a:chExt cx="584966" cy="108000"/>
          </a:xfrm>
        </p:grpSpPr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08BB6B78-6733-4661-A0DF-27B46B55C3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25055" y="2677199"/>
              <a:ext cx="108000" cy="10800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endParaRP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7347264B-58F2-4162-8EAA-8F2333A17FA9}"/>
                </a:ext>
              </a:extLst>
            </p:cNvPr>
            <p:cNvSpPr/>
            <p:nvPr/>
          </p:nvSpPr>
          <p:spPr>
            <a:xfrm>
              <a:off x="3498049" y="2685033"/>
              <a:ext cx="411972" cy="92333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아이디 저장</a:t>
              </a:r>
              <a:endParaRPr lang="en-US" altLang="ko-KR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15D3F281-C860-4255-BD06-BF37AC64C53E}"/>
              </a:ext>
            </a:extLst>
          </p:cNvPr>
          <p:cNvSpPr/>
          <p:nvPr/>
        </p:nvSpPr>
        <p:spPr>
          <a:xfrm>
            <a:off x="1449999" y="2706834"/>
            <a:ext cx="3249209" cy="1105560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BDD3EF8B-A255-4023-9607-B243C6DB4FC1}"/>
              </a:ext>
            </a:extLst>
          </p:cNvPr>
          <p:cNvGrpSpPr/>
          <p:nvPr/>
        </p:nvGrpSpPr>
        <p:grpSpPr>
          <a:xfrm>
            <a:off x="6026206" y="3991369"/>
            <a:ext cx="1951235" cy="1007209"/>
            <a:chOff x="1108638" y="4015641"/>
            <a:chExt cx="1951235" cy="1007209"/>
          </a:xfrm>
        </p:grpSpPr>
        <p:sp>
          <p:nvSpPr>
            <p:cNvPr id="93" name="모서리가 둥근 직사각형 99">
              <a:extLst>
                <a:ext uri="{FF2B5EF4-FFF2-40B4-BE49-F238E27FC236}">
                  <a16:creationId xmlns:a16="http://schemas.microsoft.com/office/drawing/2014/main" id="{C9430CFA-4BD3-4792-9169-47E2FC6BD8BD}"/>
                </a:ext>
              </a:extLst>
            </p:cNvPr>
            <p:cNvSpPr/>
            <p:nvPr/>
          </p:nvSpPr>
          <p:spPr>
            <a:xfrm>
              <a:off x="1108638" y="4015641"/>
              <a:ext cx="1951235" cy="100720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schemeClr val="tx1"/>
                </a:solidFill>
              </a:endParaRPr>
            </a:p>
          </p:txBody>
        </p:sp>
        <p:sp>
          <p:nvSpPr>
            <p:cNvPr id="94" name="Google Shape;28577;p14">
              <a:extLst>
                <a:ext uri="{FF2B5EF4-FFF2-40B4-BE49-F238E27FC236}">
                  <a16:creationId xmlns:a16="http://schemas.microsoft.com/office/drawing/2014/main" id="{77919760-B840-4903-894B-D92E4EF342EB}"/>
                </a:ext>
              </a:extLst>
            </p:cNvPr>
            <p:cNvSpPr/>
            <p:nvPr/>
          </p:nvSpPr>
          <p:spPr>
            <a:xfrm>
              <a:off x="2001378" y="4525764"/>
              <a:ext cx="254877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0" tIns="0" rIns="0" bIns="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☐</a:t>
              </a:r>
              <a:r>
                <a:rPr lang="en-US" sz="60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 동의</a:t>
              </a:r>
              <a:endParaRPr sz="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모서리가 둥근 직사각형 113">
              <a:extLst>
                <a:ext uri="{FF2B5EF4-FFF2-40B4-BE49-F238E27FC236}">
                  <a16:creationId xmlns:a16="http://schemas.microsoft.com/office/drawing/2014/main" id="{C227ED0A-4BED-4A29-859F-C133451E2F1F}"/>
                </a:ext>
              </a:extLst>
            </p:cNvPr>
            <p:cNvSpPr/>
            <p:nvPr/>
          </p:nvSpPr>
          <p:spPr>
            <a:xfrm>
              <a:off x="1873957" y="4760475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6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bg1">
                      <a:lumMod val="85000"/>
                    </a:schemeClr>
                  </a:solidFill>
                </a:rPr>
                <a:t>확인</a:t>
              </a:r>
            </a:p>
          </p:txBody>
        </p:sp>
        <p:cxnSp>
          <p:nvCxnSpPr>
            <p:cNvPr id="96" name="직선 연결선[R] 114">
              <a:extLst>
                <a:ext uri="{FF2B5EF4-FFF2-40B4-BE49-F238E27FC236}">
                  <a16:creationId xmlns:a16="http://schemas.microsoft.com/office/drawing/2014/main" id="{D797219B-CD6C-4F3A-8A48-F9D7D4AB16CA}"/>
                </a:ext>
              </a:extLst>
            </p:cNvPr>
            <p:cNvCxnSpPr>
              <a:cxnSpLocks/>
            </p:cNvCxnSpPr>
            <p:nvPr/>
          </p:nvCxnSpPr>
          <p:spPr>
            <a:xfrm>
              <a:off x="1132743" y="4712706"/>
              <a:ext cx="1927130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57DFFDF-2408-48A8-9607-07A53B98EB9E}"/>
                </a:ext>
              </a:extLst>
            </p:cNvPr>
            <p:cNvSpPr txBox="1"/>
            <p:nvPr/>
          </p:nvSpPr>
          <p:spPr>
            <a:xfrm>
              <a:off x="1132743" y="4203206"/>
              <a:ext cx="192713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600" dirty="0">
                  <a:solidFill>
                    <a:prstClr val="black"/>
                  </a:solidFill>
                </a:rPr>
                <a:t>비정상적인 로그인 시도로 접속이 제한되었습니다</a:t>
              </a:r>
              <a:r>
                <a:rPr lang="en-US" altLang="ko-KR" sz="600" dirty="0">
                  <a:solidFill>
                    <a:prstClr val="black"/>
                  </a:solidFill>
                </a:rPr>
                <a:t>.</a:t>
              </a:r>
            </a:p>
            <a:p>
              <a:pPr algn="ctr"/>
              <a:r>
                <a:rPr lang="ko-KR" altLang="en-US" sz="600" dirty="0">
                  <a:solidFill>
                    <a:prstClr val="black"/>
                  </a:solidFill>
                </a:rPr>
                <a:t>다시 시도하시겠습니까</a:t>
              </a:r>
              <a:r>
                <a:rPr lang="en-US" altLang="ko-KR" sz="600" dirty="0">
                  <a:solidFill>
                    <a:prstClr val="black"/>
                  </a:solidFill>
                </a:rPr>
                <a:t>?</a:t>
              </a:r>
              <a:endParaRPr lang="ko-KR" altLang="en-US" sz="600" dirty="0">
                <a:solidFill>
                  <a:prstClr val="black"/>
                </a:solidFill>
              </a:endParaRP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FB193979-15B6-4796-8039-D3831DCEA235}"/>
              </a:ext>
            </a:extLst>
          </p:cNvPr>
          <p:cNvSpPr txBox="1"/>
          <p:nvPr/>
        </p:nvSpPr>
        <p:spPr>
          <a:xfrm>
            <a:off x="5974233" y="1004920"/>
            <a:ext cx="209223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로그인 시도가 </a:t>
            </a:r>
            <a:r>
              <a:rPr lang="en-US" altLang="ko-KR" sz="600" dirty="0">
                <a:solidFill>
                  <a:srgbClr val="FF0000"/>
                </a:solidFill>
              </a:rPr>
              <a:t>5</a:t>
            </a:r>
            <a:r>
              <a:rPr lang="ko-KR" altLang="en-US" sz="600" dirty="0">
                <a:solidFill>
                  <a:srgbClr val="FF0000"/>
                </a:solidFill>
              </a:rPr>
              <a:t>회 실패하여 </a:t>
            </a:r>
            <a:r>
              <a:rPr lang="en-US" altLang="ko-KR" sz="600" dirty="0">
                <a:solidFill>
                  <a:srgbClr val="FF0000"/>
                </a:solidFill>
              </a:rPr>
              <a:t>5</a:t>
            </a:r>
            <a:r>
              <a:rPr lang="ko-KR" altLang="en-US" sz="600" dirty="0">
                <a:solidFill>
                  <a:srgbClr val="FF0000"/>
                </a:solidFill>
              </a:rPr>
              <a:t>분 간 접속이 제한됩니다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8B7983E3-5D53-40DA-8952-5B6825DF1586}"/>
              </a:ext>
            </a:extLst>
          </p:cNvPr>
          <p:cNvSpPr/>
          <p:nvPr/>
        </p:nvSpPr>
        <p:spPr>
          <a:xfrm>
            <a:off x="6012979" y="837108"/>
            <a:ext cx="132728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로그인 시도 </a:t>
            </a:r>
            <a:r>
              <a:rPr lang="en-US" altLang="ko-KR" sz="700" b="1" dirty="0">
                <a:solidFill>
                  <a:srgbClr val="0070C0"/>
                </a:solidFill>
              </a:rPr>
              <a:t>5</a:t>
            </a:r>
            <a:r>
              <a:rPr lang="ko-KR" altLang="en-US" sz="700" b="1" dirty="0">
                <a:solidFill>
                  <a:srgbClr val="0070C0"/>
                </a:solidFill>
              </a:rPr>
              <a:t>회 실패할 경우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00" name="Google Shape;877;p22">
            <a:extLst>
              <a:ext uri="{FF2B5EF4-FFF2-40B4-BE49-F238E27FC236}">
                <a16:creationId xmlns:a16="http://schemas.microsoft.com/office/drawing/2014/main" id="{F1D0C3F0-693C-4049-BA2D-4EC7BC73063B}"/>
              </a:ext>
            </a:extLst>
          </p:cNvPr>
          <p:cNvSpPr/>
          <p:nvPr/>
        </p:nvSpPr>
        <p:spPr>
          <a:xfrm>
            <a:off x="6038224" y="1204840"/>
            <a:ext cx="2083175" cy="237517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BAE20531-435D-4126-BC6F-6C545C88787E}"/>
              </a:ext>
            </a:extLst>
          </p:cNvPr>
          <p:cNvSpPr/>
          <p:nvPr/>
        </p:nvSpPr>
        <p:spPr>
          <a:xfrm>
            <a:off x="6012979" y="1801373"/>
            <a:ext cx="166712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로그인 제한 시 로그인을 시도할 경우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74F5CB54-3D91-41D1-B6FE-111401677083}"/>
              </a:ext>
            </a:extLst>
          </p:cNvPr>
          <p:cNvSpPr txBox="1"/>
          <p:nvPr/>
        </p:nvSpPr>
        <p:spPr>
          <a:xfrm>
            <a:off x="5974233" y="1966197"/>
            <a:ext cx="18549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로그인 시도 횟수 초과로 로그인 할 수 없습니다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</a:p>
          <a:p>
            <a:r>
              <a:rPr lang="en-US" altLang="ko-KR" sz="600" dirty="0">
                <a:solidFill>
                  <a:srgbClr val="FF0000"/>
                </a:solidFill>
              </a:rPr>
              <a:t>00:00</a:t>
            </a:r>
            <a:r>
              <a:rPr lang="ko-KR" altLang="en-US" sz="600" dirty="0">
                <a:solidFill>
                  <a:srgbClr val="FF0000"/>
                </a:solidFill>
              </a:rPr>
              <a:t>분 후 다시 시도해주시기 바랍니다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103" name="Google Shape;877;p22">
            <a:extLst>
              <a:ext uri="{FF2B5EF4-FFF2-40B4-BE49-F238E27FC236}">
                <a16:creationId xmlns:a16="http://schemas.microsoft.com/office/drawing/2014/main" id="{7C1A7E4F-81AD-4A9B-834E-E2DD514BD2F3}"/>
              </a:ext>
            </a:extLst>
          </p:cNvPr>
          <p:cNvSpPr/>
          <p:nvPr/>
        </p:nvSpPr>
        <p:spPr>
          <a:xfrm>
            <a:off x="6038224" y="2228413"/>
            <a:ext cx="2083175" cy="237517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886A69B5-29E5-4AFD-A639-B213FF32D1FF}"/>
              </a:ext>
            </a:extLst>
          </p:cNvPr>
          <p:cNvSpPr/>
          <p:nvPr/>
        </p:nvSpPr>
        <p:spPr>
          <a:xfrm>
            <a:off x="6012979" y="2761350"/>
            <a:ext cx="148758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구글</a:t>
            </a:r>
            <a:r>
              <a:rPr lang="en-US" altLang="ko-KR" sz="700" b="1" dirty="0">
                <a:solidFill>
                  <a:srgbClr val="0070C0"/>
                </a:solidFill>
              </a:rPr>
              <a:t>(</a:t>
            </a:r>
            <a:r>
              <a:rPr lang="en-US" altLang="ko-KR" sz="700" b="1" dirty="0" err="1">
                <a:solidFill>
                  <a:srgbClr val="0070C0"/>
                </a:solidFill>
              </a:rPr>
              <a:t>reCAPCHA</a:t>
            </a:r>
            <a:r>
              <a:rPr lang="en-US" altLang="ko-KR" sz="700" b="1" dirty="0">
                <a:solidFill>
                  <a:srgbClr val="0070C0"/>
                </a:solidFill>
              </a:rPr>
              <a:t>) </a:t>
            </a:r>
            <a:r>
              <a:rPr lang="ko-KR" altLang="en-US" sz="700" b="1" dirty="0">
                <a:solidFill>
                  <a:srgbClr val="0070C0"/>
                </a:solidFill>
              </a:rPr>
              <a:t>네트워크 오류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8431F9FD-D7DF-4C8C-BA72-5F2761F98EEA}"/>
              </a:ext>
            </a:extLst>
          </p:cNvPr>
          <p:cNvSpPr txBox="1"/>
          <p:nvPr/>
        </p:nvSpPr>
        <p:spPr>
          <a:xfrm>
            <a:off x="5974233" y="2926174"/>
            <a:ext cx="22894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네트워크에 문제가 발생했습니다</a:t>
            </a:r>
            <a:r>
              <a:rPr lang="en-US" altLang="ko-KR" sz="600" dirty="0">
                <a:solidFill>
                  <a:srgbClr val="FF0000"/>
                </a:solidFill>
              </a:rPr>
              <a:t>. </a:t>
            </a:r>
            <a:r>
              <a:rPr lang="ko-KR" altLang="en-US" sz="600" dirty="0">
                <a:solidFill>
                  <a:srgbClr val="FF0000"/>
                </a:solidFill>
              </a:rPr>
              <a:t>잠시 후 다시 시도해주세요</a:t>
            </a:r>
            <a:endParaRPr lang="en-US" altLang="ko-KR" sz="600" dirty="0">
              <a:solidFill>
                <a:srgbClr val="FF0000"/>
              </a:solidFill>
            </a:endParaRPr>
          </a:p>
          <a:p>
            <a:r>
              <a:rPr lang="en-US" altLang="ko-KR" sz="600" dirty="0">
                <a:solidFill>
                  <a:srgbClr val="FF0000"/>
                </a:solidFill>
              </a:rPr>
              <a:t>(reCAPTCHA </a:t>
            </a:r>
            <a:r>
              <a:rPr lang="ko-KR" altLang="en-US" sz="600" dirty="0">
                <a:solidFill>
                  <a:srgbClr val="FF0000"/>
                </a:solidFill>
              </a:rPr>
              <a:t>연결 오류</a:t>
            </a:r>
            <a:r>
              <a:rPr lang="en-US" altLang="ko-KR" sz="600" dirty="0">
                <a:solidFill>
                  <a:srgbClr val="FF0000"/>
                </a:solidFill>
              </a:rPr>
              <a:t>)</a:t>
            </a:r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106" name="Google Shape;877;p22">
            <a:extLst>
              <a:ext uri="{FF2B5EF4-FFF2-40B4-BE49-F238E27FC236}">
                <a16:creationId xmlns:a16="http://schemas.microsoft.com/office/drawing/2014/main" id="{8FFB48B5-42D1-4D9E-ADEC-66F04905A4FA}"/>
              </a:ext>
            </a:extLst>
          </p:cNvPr>
          <p:cNvSpPr/>
          <p:nvPr/>
        </p:nvSpPr>
        <p:spPr>
          <a:xfrm>
            <a:off x="6038224" y="3188390"/>
            <a:ext cx="2083175" cy="237517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07" name="직사각형 106">
            <a:extLst>
              <a:ext uri="{FF2B5EF4-FFF2-40B4-BE49-F238E27FC236}">
                <a16:creationId xmlns:a16="http://schemas.microsoft.com/office/drawing/2014/main" id="{4B185161-7D46-4425-8347-AFAD5BEEA151}"/>
              </a:ext>
            </a:extLst>
          </p:cNvPr>
          <p:cNvSpPr/>
          <p:nvPr/>
        </p:nvSpPr>
        <p:spPr>
          <a:xfrm>
            <a:off x="6012979" y="3812697"/>
            <a:ext cx="1853071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</a:t>
            </a:r>
            <a:r>
              <a:rPr lang="en-US" altLang="ko-KR" sz="700" b="1" dirty="0" err="1">
                <a:solidFill>
                  <a:srgbClr val="0070C0"/>
                </a:solidFill>
              </a:rPr>
              <a:t>reCAPCHA</a:t>
            </a:r>
            <a:r>
              <a:rPr lang="en-US" altLang="ko-KR" sz="700" b="1" dirty="0">
                <a:solidFill>
                  <a:srgbClr val="0070C0"/>
                </a:solidFill>
              </a:rPr>
              <a:t> </a:t>
            </a:r>
            <a:r>
              <a:rPr lang="ko-KR" altLang="en-US" sz="700" b="1" dirty="0">
                <a:solidFill>
                  <a:srgbClr val="0070C0"/>
                </a:solidFill>
              </a:rPr>
              <a:t>인증 오류 </a:t>
            </a:r>
            <a:r>
              <a:rPr lang="en-US" altLang="ko-KR" sz="700" b="1" dirty="0">
                <a:solidFill>
                  <a:srgbClr val="0070C0"/>
                </a:solidFill>
              </a:rPr>
              <a:t>(</a:t>
            </a:r>
            <a:r>
              <a:rPr lang="ko-KR" altLang="en-US" sz="700" b="1" dirty="0">
                <a:solidFill>
                  <a:srgbClr val="0070C0"/>
                </a:solidFill>
              </a:rPr>
              <a:t>로그인 시도 이상</a:t>
            </a:r>
            <a:r>
              <a:rPr lang="en-US" altLang="ko-KR" sz="700" b="1" dirty="0">
                <a:solidFill>
                  <a:srgbClr val="0070C0"/>
                </a:solidFill>
              </a:rPr>
              <a:t>) &gt;</a:t>
            </a:r>
            <a:endParaRPr lang="x-none" altLang="en-US" b="1" dirty="0"/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2945E240-70F2-43C7-8779-8F2D27981477}"/>
              </a:ext>
            </a:extLst>
          </p:cNvPr>
          <p:cNvSpPr/>
          <p:nvPr/>
        </p:nvSpPr>
        <p:spPr>
          <a:xfrm>
            <a:off x="6012979" y="5388747"/>
            <a:ext cx="1275990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</a:t>
            </a:r>
            <a:r>
              <a:rPr lang="en-US" altLang="ko-KR" sz="700" b="1" dirty="0" err="1">
                <a:solidFill>
                  <a:srgbClr val="0070C0"/>
                </a:solidFill>
              </a:rPr>
              <a:t>reCAPCHA</a:t>
            </a:r>
            <a:r>
              <a:rPr lang="en-US" altLang="ko-KR" sz="700" b="1" dirty="0">
                <a:solidFill>
                  <a:srgbClr val="0070C0"/>
                </a:solidFill>
              </a:rPr>
              <a:t> </a:t>
            </a:r>
            <a:r>
              <a:rPr lang="ko-KR" altLang="en-US" sz="700" b="1" dirty="0">
                <a:solidFill>
                  <a:srgbClr val="0070C0"/>
                </a:solidFill>
              </a:rPr>
              <a:t>포함 기타 오류</a:t>
            </a:r>
            <a:r>
              <a:rPr lang="en-US" altLang="ko-KR" sz="700" b="1" dirty="0">
                <a:solidFill>
                  <a:srgbClr val="0070C0"/>
                </a:solidFill>
              </a:rPr>
              <a:t> &gt;</a:t>
            </a:r>
            <a:endParaRPr lang="x-none" altLang="en-US" b="1" dirty="0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EFBD6996-51F2-4BD1-8A4E-28A81D9EB698}"/>
              </a:ext>
            </a:extLst>
          </p:cNvPr>
          <p:cNvSpPr txBox="1"/>
          <p:nvPr/>
        </p:nvSpPr>
        <p:spPr>
          <a:xfrm>
            <a:off x="5974233" y="5545339"/>
            <a:ext cx="17235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알 수 없는 오류로 로그인에 실패하였습니다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</a:p>
          <a:p>
            <a:r>
              <a:rPr lang="ko-KR" altLang="en-US" sz="600" dirty="0">
                <a:solidFill>
                  <a:srgbClr val="FF0000"/>
                </a:solidFill>
              </a:rPr>
              <a:t>잠시 후 다시 시도해주세요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110" name="Google Shape;877;p22">
            <a:extLst>
              <a:ext uri="{FF2B5EF4-FFF2-40B4-BE49-F238E27FC236}">
                <a16:creationId xmlns:a16="http://schemas.microsoft.com/office/drawing/2014/main" id="{4E17A2C7-9EDB-4F90-B97D-9B345D06305D}"/>
              </a:ext>
            </a:extLst>
          </p:cNvPr>
          <p:cNvSpPr/>
          <p:nvPr/>
        </p:nvSpPr>
        <p:spPr>
          <a:xfrm>
            <a:off x="6038224" y="5807555"/>
            <a:ext cx="2083175" cy="237517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A5AB4C5F-3097-4195-8695-4B300B26CC73}"/>
              </a:ext>
            </a:extLst>
          </p:cNvPr>
          <p:cNvSpPr txBox="1"/>
          <p:nvPr/>
        </p:nvSpPr>
        <p:spPr>
          <a:xfrm>
            <a:off x="1526549" y="2921437"/>
            <a:ext cx="20553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아이디 또는 비밀번호가 일치하지 않습니다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</a:p>
          <a:p>
            <a:r>
              <a:rPr lang="ko-KR" altLang="en-US" sz="600" dirty="0">
                <a:solidFill>
                  <a:srgbClr val="FF0000"/>
                </a:solidFill>
              </a:rPr>
              <a:t>연속 </a:t>
            </a:r>
            <a:r>
              <a:rPr lang="en-US" altLang="ko-KR" sz="600" dirty="0">
                <a:solidFill>
                  <a:srgbClr val="FF0000"/>
                </a:solidFill>
              </a:rPr>
              <a:t>5</a:t>
            </a:r>
            <a:r>
              <a:rPr lang="ko-KR" altLang="en-US" sz="600" dirty="0">
                <a:solidFill>
                  <a:srgbClr val="FF0000"/>
                </a:solidFill>
              </a:rPr>
              <a:t>회 실패 시 </a:t>
            </a:r>
            <a:r>
              <a:rPr lang="en-US" altLang="ko-KR" sz="600" dirty="0">
                <a:solidFill>
                  <a:srgbClr val="FF0000"/>
                </a:solidFill>
              </a:rPr>
              <a:t>5</a:t>
            </a:r>
            <a:r>
              <a:rPr lang="ko-KR" altLang="en-US" sz="600" dirty="0">
                <a:solidFill>
                  <a:srgbClr val="FF0000"/>
                </a:solidFill>
              </a:rPr>
              <a:t>분 간 접속이 제한됩니다</a:t>
            </a:r>
            <a:r>
              <a:rPr lang="en-US" altLang="ko-KR" sz="600" dirty="0">
                <a:solidFill>
                  <a:srgbClr val="FF0000"/>
                </a:solidFill>
              </a:rPr>
              <a:t>. (</a:t>
            </a:r>
            <a:r>
              <a:rPr lang="ko-KR" altLang="en-US" sz="600" dirty="0">
                <a:solidFill>
                  <a:srgbClr val="FF0000"/>
                </a:solidFill>
              </a:rPr>
              <a:t>실패</a:t>
            </a:r>
            <a:r>
              <a:rPr lang="en-US" altLang="ko-KR" sz="600" dirty="0">
                <a:solidFill>
                  <a:srgbClr val="FF0000"/>
                </a:solidFill>
              </a:rPr>
              <a:t>1</a:t>
            </a:r>
            <a:r>
              <a:rPr lang="ko-KR" altLang="en-US" sz="600" dirty="0">
                <a:solidFill>
                  <a:srgbClr val="FF0000"/>
                </a:solidFill>
              </a:rPr>
              <a:t>회</a:t>
            </a:r>
            <a:r>
              <a:rPr lang="en-US" altLang="ko-KR" sz="600" dirty="0">
                <a:solidFill>
                  <a:srgbClr val="FF0000"/>
                </a:solidFill>
              </a:rPr>
              <a:t>)</a:t>
            </a:r>
            <a:endParaRPr lang="ko-KR" altLang="en-US" sz="600" dirty="0">
              <a:solidFill>
                <a:srgbClr val="FF0000"/>
              </a:solidFill>
            </a:endParaRPr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E843A3CA-6306-4FF9-84B7-A6D7037AD121}"/>
              </a:ext>
            </a:extLst>
          </p:cNvPr>
          <p:cNvSpPr/>
          <p:nvPr/>
        </p:nvSpPr>
        <p:spPr>
          <a:xfrm>
            <a:off x="1470465" y="29516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3" name="타원 112">
            <a:extLst>
              <a:ext uri="{FF2B5EF4-FFF2-40B4-BE49-F238E27FC236}">
                <a16:creationId xmlns:a16="http://schemas.microsoft.com/office/drawing/2014/main" id="{60AB0246-9627-47C4-9D3F-69140A8F5232}"/>
              </a:ext>
            </a:extLst>
          </p:cNvPr>
          <p:cNvSpPr/>
          <p:nvPr/>
        </p:nvSpPr>
        <p:spPr>
          <a:xfrm>
            <a:off x="5891478" y="1047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CE8ADA2C-30EA-46CC-98E1-A5294225B737}"/>
              </a:ext>
            </a:extLst>
          </p:cNvPr>
          <p:cNvSpPr/>
          <p:nvPr/>
        </p:nvSpPr>
        <p:spPr>
          <a:xfrm>
            <a:off x="5891478" y="20011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94C8C767-E46E-4FDC-B106-0674B91FD694}"/>
              </a:ext>
            </a:extLst>
          </p:cNvPr>
          <p:cNvSpPr/>
          <p:nvPr/>
        </p:nvSpPr>
        <p:spPr>
          <a:xfrm>
            <a:off x="5891478" y="296752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0FD19142-3628-47D1-B642-BBEDAD3DB075}"/>
              </a:ext>
            </a:extLst>
          </p:cNvPr>
          <p:cNvSpPr/>
          <p:nvPr/>
        </p:nvSpPr>
        <p:spPr>
          <a:xfrm>
            <a:off x="5891478" y="403541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3E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7" name="타원 116">
            <a:extLst>
              <a:ext uri="{FF2B5EF4-FFF2-40B4-BE49-F238E27FC236}">
                <a16:creationId xmlns:a16="http://schemas.microsoft.com/office/drawing/2014/main" id="{E11A8483-45BA-4A1B-B2B6-3C177432AC24}"/>
              </a:ext>
            </a:extLst>
          </p:cNvPr>
          <p:cNvSpPr/>
          <p:nvPr/>
        </p:nvSpPr>
        <p:spPr>
          <a:xfrm>
            <a:off x="5916723" y="55873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3F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18" name="Google Shape;912;p23">
            <a:extLst>
              <a:ext uri="{FF2B5EF4-FFF2-40B4-BE49-F238E27FC236}">
                <a16:creationId xmlns:a16="http://schemas.microsoft.com/office/drawing/2014/main" id="{B4E13E04-8673-4988-A925-6CCC6A5B57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3844819"/>
              </p:ext>
            </p:extLst>
          </p:nvPr>
        </p:nvGraphicFramePr>
        <p:xfrm>
          <a:off x="9042400" y="1315767"/>
          <a:ext cx="3037052" cy="4312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 gridSpan="2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※(71,72p IP</a:t>
                      </a: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차단 관련 내용 참고</a:t>
                      </a:r>
                      <a:r>
                        <a:rPr lang="en-US" altLang="ko-KR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) </a:t>
                      </a: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해당 계정에 차단된 </a:t>
                      </a:r>
                      <a:r>
                        <a:rPr lang="en-US" altLang="ko-KR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IP</a:t>
                      </a: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로 접속 시도 시</a:t>
                      </a:r>
                      <a:r>
                        <a:rPr lang="en-US" altLang="ko-KR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, Alert “</a:t>
                      </a:r>
                      <a:r>
                        <a:rPr lang="ko-KR" altLang="en-US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현재 사용중인 </a:t>
                      </a:r>
                      <a:r>
                        <a:rPr lang="en-US" altLang="ko-KR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IP</a:t>
                      </a:r>
                      <a:r>
                        <a:rPr lang="ko-KR" altLang="en-US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는 개인정보 설정에 의해 접속이 제한되었습니다</a:t>
                      </a:r>
                      <a:r>
                        <a:rPr lang="en-US" altLang="ko-KR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. </a:t>
                      </a:r>
                      <a:r>
                        <a:rPr lang="ko-KR" altLang="en-US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자세한 내용은 관리자에게 문의하세요</a:t>
                      </a:r>
                      <a:r>
                        <a:rPr lang="en-US" altLang="ko-KR" sz="700" b="0" i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.”</a:t>
                      </a: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제공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55094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비밀번호가 공란이 아닐 경우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찾기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아이디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찾기 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미만의 실패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실패 메시지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메시지 영역은 실패 시에만 펼쳐짐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52736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3B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실패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간 로그인 제한 메시지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793254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3C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실패 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이내로 로그인 재시도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제한 메시지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로그인 시도 후 지난 시간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 제공하며 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초의 시간은 실시간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카운팅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46895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3D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구글 연동 이슈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네트워크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발생 시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네트워크 이슈 메시지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37619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3E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이상 징후 확인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접속 제한 팝업 발생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선택 시 확인 버튼 활성화 상태로 변경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실패 횟수에는 미포함 되며 해당 제한 팝업으로 무한 루프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71937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3F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reCAPTCHA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포함 기타 오류 발생 시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로그인 실패 메시지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173294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reCAPTCHA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마우스 오버 시 펼침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로그인 인증 화면</a:t>
                      </a:r>
                      <a:endParaRPr lang="en-US" altLang="ko-KR" sz="700" b="1" u="none" strike="noStrike" cap="none" dirty="0">
                        <a:solidFill>
                          <a:schemeClr val="bg1"/>
                        </a:solidFill>
                        <a:highlight>
                          <a:srgbClr val="009FFF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0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비밀번호 입력 후 로그인 선택 시 인증번호 자동 발송과</a:t>
                      </a:r>
                      <a:br>
                        <a:rPr lang="en-US" altLang="ko-KR" sz="700" b="0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dirty="0">
                          <a:solidFill>
                            <a:schemeClr val="bg1"/>
                          </a:solidFill>
                          <a:highlight>
                            <a:srgbClr val="009FFF"/>
                          </a:highlight>
                          <a:latin typeface="+mn-ea"/>
                          <a:ea typeface="+mn-ea"/>
                        </a:rPr>
                        <a:t>동시에 인증번호 입력필드 노출</a:t>
                      </a:r>
                      <a:endParaRPr lang="en-US" altLang="ko-KR" sz="700" b="0" u="none" strike="noStrike" cap="none" dirty="0">
                        <a:solidFill>
                          <a:schemeClr val="bg1"/>
                        </a:solidFill>
                        <a:highlight>
                          <a:srgbClr val="009FFF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702990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로그인 시도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OTP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중복 확인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다른 기기 로그인 유지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접속한 기기 로그인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다른 기기 로그아웃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접속한 기기 로그아웃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0133339"/>
                  </a:ext>
                </a:extLst>
              </a:tr>
            </a:tbl>
          </a:graphicData>
        </a:graphic>
      </p:graphicFrame>
      <p:sp>
        <p:nvSpPr>
          <p:cNvPr id="119" name="타원 118">
            <a:extLst>
              <a:ext uri="{FF2B5EF4-FFF2-40B4-BE49-F238E27FC236}">
                <a16:creationId xmlns:a16="http://schemas.microsoft.com/office/drawing/2014/main" id="{8B7C9164-5264-433E-885D-482E84DA948E}"/>
              </a:ext>
            </a:extLst>
          </p:cNvPr>
          <p:cNvSpPr/>
          <p:nvPr/>
        </p:nvSpPr>
        <p:spPr>
          <a:xfrm>
            <a:off x="7820329" y="61155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91886D4-4E5D-7E23-022F-037CC24CB22B}"/>
              </a:ext>
            </a:extLst>
          </p:cNvPr>
          <p:cNvSpPr/>
          <p:nvPr/>
        </p:nvSpPr>
        <p:spPr>
          <a:xfrm>
            <a:off x="1487918" y="4405234"/>
            <a:ext cx="3249209" cy="19117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" name="직사각형 137">
            <a:extLst>
              <a:ext uri="{FF2B5EF4-FFF2-40B4-BE49-F238E27FC236}">
                <a16:creationId xmlns:a16="http://schemas.microsoft.com/office/drawing/2014/main" id="{CB2A8AFA-9505-959F-7B52-2EFD4F821922}"/>
              </a:ext>
            </a:extLst>
          </p:cNvPr>
          <p:cNvSpPr/>
          <p:nvPr/>
        </p:nvSpPr>
        <p:spPr>
          <a:xfrm>
            <a:off x="2764836" y="5343094"/>
            <a:ext cx="1250905" cy="23751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600" kern="0">
                <a:solidFill>
                  <a:schemeClr val="bg1">
                    <a:lumMod val="75000"/>
                  </a:schemeClr>
                </a:solidFill>
              </a:rPr>
              <a:t>인증번호 입력</a:t>
            </a:r>
            <a:endParaRPr lang="en-US" altLang="ko-KR" sz="600" kern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6" name="Google Shape;877;p22">
            <a:extLst>
              <a:ext uri="{FF2B5EF4-FFF2-40B4-BE49-F238E27FC236}">
                <a16:creationId xmlns:a16="http://schemas.microsoft.com/office/drawing/2014/main" id="{C775C8A3-49AE-6C76-F504-4C67E0928B1F}"/>
              </a:ext>
            </a:extLst>
          </p:cNvPr>
          <p:cNvSpPr/>
          <p:nvPr/>
        </p:nvSpPr>
        <p:spPr>
          <a:xfrm>
            <a:off x="1629863" y="5342082"/>
            <a:ext cx="1070477" cy="23287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500" b="1" dirty="0">
                <a:solidFill>
                  <a:schemeClr val="bg1">
                    <a:lumMod val="95000"/>
                  </a:schemeClr>
                </a:solidFill>
                <a:cs typeface="Malgun Gothic"/>
                <a:sym typeface="Malgun Gothic"/>
              </a:rPr>
              <a:t>인증번호 </a:t>
            </a:r>
            <a:r>
              <a:rPr lang="ko-KR" altLang="en-US" sz="500" b="1" dirty="0" err="1">
                <a:solidFill>
                  <a:schemeClr val="bg1">
                    <a:lumMod val="95000"/>
                  </a:schemeClr>
                </a:solidFill>
                <a:cs typeface="Malgun Gothic"/>
                <a:sym typeface="Malgun Gothic"/>
              </a:rPr>
              <a:t>재발송</a:t>
            </a:r>
            <a:endParaRPr sz="1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8C5444-1CAC-82C1-EDC9-7D00968194AA}"/>
              </a:ext>
            </a:extLst>
          </p:cNvPr>
          <p:cNvSpPr txBox="1"/>
          <p:nvPr/>
        </p:nvSpPr>
        <p:spPr>
          <a:xfrm>
            <a:off x="1665233" y="5646157"/>
            <a:ext cx="2072255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600"/>
              <a:t>* 회원정보에 입력된 휴대폰 번호로 인증번호가 발송됩니다</a:t>
            </a:r>
            <a:r>
              <a:rPr lang="en-US" altLang="ko-KR" sz="600"/>
              <a:t>.</a:t>
            </a:r>
            <a:endParaRPr lang="x-none" altLang="en-US" sz="6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FDAF86C-27CD-34E2-363E-987313E5E5C4}"/>
              </a:ext>
            </a:extLst>
          </p:cNvPr>
          <p:cNvSpPr txBox="1"/>
          <p:nvPr/>
        </p:nvSpPr>
        <p:spPr>
          <a:xfrm>
            <a:off x="4080237" y="5423418"/>
            <a:ext cx="434414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입력시간 </a:t>
            </a:r>
            <a:r>
              <a:rPr lang="en-US" altLang="ko-KR" sz="500" dirty="0"/>
              <a:t>03</a:t>
            </a:r>
            <a:r>
              <a:rPr lang="en-US" altLang="ko-KR" sz="500" dirty="0">
                <a:sym typeface="Wingdings" pitchFamily="2" charset="2"/>
              </a:rPr>
              <a:t>:00</a:t>
            </a:r>
            <a:endParaRPr lang="x-none" altLang="en-US" sz="500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B9EAF8B-9A2D-AF49-F1AF-757CA212C166}"/>
              </a:ext>
            </a:extLst>
          </p:cNvPr>
          <p:cNvSpPr/>
          <p:nvPr/>
        </p:nvSpPr>
        <p:spPr>
          <a:xfrm>
            <a:off x="1629885" y="4723154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700" dirty="0">
                <a:solidFill>
                  <a:schemeClr val="tx1"/>
                </a:solidFill>
                <a:latin typeface="+mn-ea"/>
              </a:rPr>
              <a:t>admin1234</a:t>
            </a:r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47B146B3-9DC1-F7D5-A1CE-7665B29E58C4}"/>
              </a:ext>
            </a:extLst>
          </p:cNvPr>
          <p:cNvSpPr/>
          <p:nvPr/>
        </p:nvSpPr>
        <p:spPr>
          <a:xfrm>
            <a:off x="1629885" y="5018716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>
              <a:defRPr/>
            </a:pPr>
            <a:r>
              <a:rPr lang="en-US" altLang="ko-KR" sz="700" kern="0" dirty="0">
                <a:solidFill>
                  <a:schemeClr val="tx1"/>
                </a:solidFill>
              </a:rPr>
              <a:t>**********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E69D4F7D-02A0-82D9-06F9-4C90EF275DBF}"/>
              </a:ext>
            </a:extLst>
          </p:cNvPr>
          <p:cNvSpPr/>
          <p:nvPr/>
        </p:nvSpPr>
        <p:spPr>
          <a:xfrm>
            <a:off x="1631315" y="5925804"/>
            <a:ext cx="2971588" cy="307409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확인 및 로그인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A8B46B8-0C9D-D598-855B-7F828DF00E0D}"/>
              </a:ext>
            </a:extLst>
          </p:cNvPr>
          <p:cNvSpPr txBox="1"/>
          <p:nvPr/>
        </p:nvSpPr>
        <p:spPr>
          <a:xfrm>
            <a:off x="1629863" y="4552254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관리자 권한만 이용하실 수 있습니다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600" dirty="0">
              <a:solidFill>
                <a:srgbClr val="FF0000"/>
              </a:solidFill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B133F01F-1DA9-5E49-A964-3360BCCDB592}"/>
              </a:ext>
            </a:extLst>
          </p:cNvPr>
          <p:cNvSpPr/>
          <p:nvPr/>
        </p:nvSpPr>
        <p:spPr>
          <a:xfrm>
            <a:off x="1445880" y="434949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285DECE3-2CE4-E9B8-F22B-9AB761555F10}"/>
              </a:ext>
            </a:extLst>
          </p:cNvPr>
          <p:cNvSpPr/>
          <p:nvPr/>
        </p:nvSpPr>
        <p:spPr>
          <a:xfrm>
            <a:off x="1487918" y="4169557"/>
            <a:ext cx="84959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로그인 인증 </a:t>
            </a:r>
            <a:r>
              <a:rPr lang="en-US" altLang="ko-KR" sz="700" b="1" dirty="0">
                <a:solidFill>
                  <a:srgbClr val="0070C0"/>
                </a:solidFill>
              </a:rPr>
              <a:t>OTP&gt;</a:t>
            </a:r>
            <a:endParaRPr lang="x-none" altLang="en-US" b="1" dirty="0"/>
          </a:p>
        </p:txBody>
      </p:sp>
      <p:cxnSp>
        <p:nvCxnSpPr>
          <p:cNvPr id="33" name="연결선: 꺾임 32">
            <a:extLst>
              <a:ext uri="{FF2B5EF4-FFF2-40B4-BE49-F238E27FC236}">
                <a16:creationId xmlns:a16="http://schemas.microsoft.com/office/drawing/2014/main" id="{326BBF60-51B8-B50B-1136-5015BB14E7D7}"/>
              </a:ext>
            </a:extLst>
          </p:cNvPr>
          <p:cNvCxnSpPr>
            <a:cxnSpLocks/>
            <a:stCxn id="25" idx="1"/>
            <a:endCxn id="4" idx="1"/>
          </p:cNvCxnSpPr>
          <p:nvPr/>
        </p:nvCxnSpPr>
        <p:spPr>
          <a:xfrm rot="10800000" flipV="1">
            <a:off x="1487919" y="2258701"/>
            <a:ext cx="98285" cy="3102425"/>
          </a:xfrm>
          <a:prstGeom prst="bentConnector3">
            <a:avLst>
              <a:gd name="adj1" fmla="val 813273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Google Shape;548;p12">
            <a:extLst>
              <a:ext uri="{FF2B5EF4-FFF2-40B4-BE49-F238E27FC236}">
                <a16:creationId xmlns:a16="http://schemas.microsoft.com/office/drawing/2014/main" id="{80CF6864-67C6-2DF1-D79B-9F11710EDB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5270062"/>
              </p:ext>
            </p:extLst>
          </p:nvPr>
        </p:nvGraphicFramePr>
        <p:xfrm>
          <a:off x="12194768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해당 계정에 차단된 </a:t>
                      </a:r>
                      <a:r>
                        <a:rPr kumimoji="1" lang="en-US" altLang="ko-KR" sz="600" dirty="0" err="1">
                          <a:solidFill>
                            <a:schemeClr val="tx1"/>
                          </a:solidFill>
                        </a:rPr>
                        <a:t>ip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접속시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alert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창 제공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로그인 확인 팝업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  <p:sp>
        <p:nvSpPr>
          <p:cNvPr id="14" name="직사각형 13">
            <a:extLst>
              <a:ext uri="{FF2B5EF4-FFF2-40B4-BE49-F238E27FC236}">
                <a16:creationId xmlns:a16="http://schemas.microsoft.com/office/drawing/2014/main" id="{778A29DB-6CEE-06F0-1D92-02C03BB3F65C}"/>
              </a:ext>
            </a:extLst>
          </p:cNvPr>
          <p:cNvSpPr/>
          <p:nvPr/>
        </p:nvSpPr>
        <p:spPr>
          <a:xfrm>
            <a:off x="9007921" y="1224608"/>
            <a:ext cx="475776" cy="101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</a:t>
            </a:r>
            <a:r>
              <a:rPr lang="en-US" altLang="ko-KR" sz="600" b="1"/>
              <a:t>.3.0.11 </a:t>
            </a:r>
            <a:r>
              <a:rPr lang="ko-KR" altLang="en-US" sz="600" b="1" dirty="0"/>
              <a:t>추가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A866F528-B179-1B87-7A30-606295098193}"/>
              </a:ext>
            </a:extLst>
          </p:cNvPr>
          <p:cNvSpPr/>
          <p:nvPr/>
        </p:nvSpPr>
        <p:spPr>
          <a:xfrm>
            <a:off x="0" y="6865946"/>
            <a:ext cx="9007921" cy="18148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3F0CEB4F-BD81-A2C4-0A7E-6E0A1FA97649}"/>
              </a:ext>
            </a:extLst>
          </p:cNvPr>
          <p:cNvGrpSpPr/>
          <p:nvPr/>
        </p:nvGrpSpPr>
        <p:grpSpPr>
          <a:xfrm>
            <a:off x="1781211" y="7321691"/>
            <a:ext cx="2797152" cy="1200309"/>
            <a:chOff x="8309383" y="3125999"/>
            <a:chExt cx="2797152" cy="1200309"/>
          </a:xfrm>
        </p:grpSpPr>
        <p:sp>
          <p:nvSpPr>
            <p:cNvPr id="17" name="모서리가 둥근 직사각형 114">
              <a:extLst>
                <a:ext uri="{FF2B5EF4-FFF2-40B4-BE49-F238E27FC236}">
                  <a16:creationId xmlns:a16="http://schemas.microsoft.com/office/drawing/2014/main" id="{1D824B3F-3590-E1B7-334A-56B76D555271}"/>
                </a:ext>
              </a:extLst>
            </p:cNvPr>
            <p:cNvSpPr/>
            <p:nvPr/>
          </p:nvSpPr>
          <p:spPr>
            <a:xfrm>
              <a:off x="8430237" y="3125999"/>
              <a:ext cx="2450825" cy="120030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prstClr val="black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177ED6A-009C-4606-3AB4-46F9B8ED7EC1}"/>
                </a:ext>
              </a:extLst>
            </p:cNvPr>
            <p:cNvSpPr txBox="1"/>
            <p:nvPr/>
          </p:nvSpPr>
          <p:spPr>
            <a:xfrm>
              <a:off x="8309383" y="3211466"/>
              <a:ext cx="2797152" cy="234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ko-KR" altLang="en-US" sz="800"/>
                <a:t>다른 기기에서 로그인중입니다</a:t>
              </a:r>
              <a:r>
                <a:rPr lang="en-US" altLang="ko-KR" sz="800"/>
                <a:t>.</a:t>
              </a: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B94F3BFB-9D66-CA74-A551-6C5117391660}"/>
                </a:ext>
              </a:extLst>
            </p:cNvPr>
            <p:cNvGrpSpPr/>
            <p:nvPr/>
          </p:nvGrpSpPr>
          <p:grpSpPr>
            <a:xfrm>
              <a:off x="8803144" y="3980474"/>
              <a:ext cx="1705011" cy="201388"/>
              <a:chOff x="6507480" y="3813955"/>
              <a:chExt cx="1705011" cy="201388"/>
            </a:xfrm>
          </p:grpSpPr>
          <p:sp>
            <p:nvSpPr>
              <p:cNvPr id="31" name="모서리가 둥근 직사각형 155">
                <a:extLst>
                  <a:ext uri="{FF2B5EF4-FFF2-40B4-BE49-F238E27FC236}">
                    <a16:creationId xmlns:a16="http://schemas.microsoft.com/office/drawing/2014/main" id="{0003C92B-839A-A79A-A5B8-0627FBA7291B}"/>
                  </a:ext>
                </a:extLst>
              </p:cNvPr>
              <p:cNvSpPr/>
              <p:nvPr/>
            </p:nvSpPr>
            <p:spPr>
              <a:xfrm>
                <a:off x="7435738" y="3813955"/>
                <a:ext cx="776753" cy="201388"/>
              </a:xfrm>
              <a:prstGeom prst="roundRect">
                <a:avLst>
                  <a:gd name="adj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ko-KR" altLang="en-US" sz="600" b="1">
                    <a:solidFill>
                      <a:prstClr val="white"/>
                    </a:solidFill>
                  </a:rPr>
                  <a:t>로그인</a:t>
                </a:r>
                <a:endParaRPr kumimoji="1" lang="ko-KR" altLang="en-US" sz="6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Google Shape;877;p22">
                <a:extLst>
                  <a:ext uri="{FF2B5EF4-FFF2-40B4-BE49-F238E27FC236}">
                    <a16:creationId xmlns:a16="http://schemas.microsoft.com/office/drawing/2014/main" id="{6188313A-1DA9-ACA9-6E65-C0DE9FA224C1}"/>
                  </a:ext>
                </a:extLst>
              </p:cNvPr>
              <p:cNvSpPr/>
              <p:nvPr/>
            </p:nvSpPr>
            <p:spPr>
              <a:xfrm>
                <a:off x="6507480" y="3813955"/>
                <a:ext cx="776753" cy="201388"/>
              </a:xfrm>
              <a:prstGeom prst="rect">
                <a:avLst/>
              </a:prstGeom>
              <a:solidFill>
                <a:schemeClr val="bg1"/>
              </a:solidFill>
              <a:ln w="317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>
                  <a:buClr>
                    <a:srgbClr val="FFFFFF"/>
                  </a:buClr>
                  <a:buSzPts val="700"/>
                  <a:buFont typeface="Malgun Gothic"/>
                  <a:buNone/>
                </a:pPr>
                <a:r>
                  <a:rPr lang="ko-KR" altLang="en-US" sz="700" b="1">
                    <a:solidFill>
                      <a:prstClr val="white">
                        <a:lumMod val="50000"/>
                      </a:prstClr>
                    </a:solidFill>
                    <a:cs typeface="Malgun Gothic"/>
                    <a:sym typeface="Malgun Gothic"/>
                  </a:rPr>
                  <a:t>취소</a:t>
                </a:r>
                <a:endParaRPr>
                  <a:solidFill>
                    <a:prstClr val="white">
                      <a:lumMod val="50000"/>
                    </a:prstClr>
                  </a:solidFill>
                </a:endParaRPr>
              </a:p>
            </p:txBody>
          </p:sp>
        </p:grpSp>
        <p:sp>
          <p:nvSpPr>
            <p:cNvPr id="21" name="타원 20">
              <a:extLst>
                <a:ext uri="{FF2B5EF4-FFF2-40B4-BE49-F238E27FC236}">
                  <a16:creationId xmlns:a16="http://schemas.microsoft.com/office/drawing/2014/main" id="{694F083D-A771-2E5A-DEF8-BE3A30FE9F01}"/>
                </a:ext>
              </a:extLst>
            </p:cNvPr>
            <p:cNvSpPr/>
            <p:nvPr/>
          </p:nvSpPr>
          <p:spPr>
            <a:xfrm>
              <a:off x="8985106" y="3511896"/>
              <a:ext cx="111125" cy="11112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691C023-8FD5-1641-E403-9CB4720E7C7A}"/>
                </a:ext>
              </a:extLst>
            </p:cNvPr>
            <p:cNvSpPr txBox="1"/>
            <p:nvPr/>
          </p:nvSpPr>
          <p:spPr>
            <a:xfrm>
              <a:off x="9058469" y="3465274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로그인 유지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7" name="타원 26">
              <a:extLst>
                <a:ext uri="{FF2B5EF4-FFF2-40B4-BE49-F238E27FC236}">
                  <a16:creationId xmlns:a16="http://schemas.microsoft.com/office/drawing/2014/main" id="{ECDDF75F-58AC-5F71-F455-6D9315B4CA95}"/>
                </a:ext>
              </a:extLst>
            </p:cNvPr>
            <p:cNvSpPr/>
            <p:nvPr/>
          </p:nvSpPr>
          <p:spPr>
            <a:xfrm>
              <a:off x="8985106" y="3709853"/>
              <a:ext cx="111125" cy="111125"/>
            </a:xfrm>
            <a:prstGeom prst="ellipse">
              <a:avLst/>
            </a:prstGeom>
            <a:noFill/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6226EB2-984D-87AF-D2FF-9EDE23AFFD58}"/>
                </a:ext>
              </a:extLst>
            </p:cNvPr>
            <p:cNvSpPr txBox="1"/>
            <p:nvPr/>
          </p:nvSpPr>
          <p:spPr>
            <a:xfrm>
              <a:off x="9058469" y="3663231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로그아웃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cxnSp>
        <p:nvCxnSpPr>
          <p:cNvPr id="35" name="연결선: 꺾임 34">
            <a:extLst>
              <a:ext uri="{FF2B5EF4-FFF2-40B4-BE49-F238E27FC236}">
                <a16:creationId xmlns:a16="http://schemas.microsoft.com/office/drawing/2014/main" id="{E6007915-7E80-890D-0D42-2FF0DD84644E}"/>
              </a:ext>
            </a:extLst>
          </p:cNvPr>
          <p:cNvCxnSpPr>
            <a:cxnSpLocks/>
            <a:stCxn id="13" idx="1"/>
            <a:endCxn id="17" idx="1"/>
          </p:cNvCxnSpPr>
          <p:nvPr/>
        </p:nvCxnSpPr>
        <p:spPr>
          <a:xfrm rot="10800000" flipH="1" flipV="1">
            <a:off x="1631315" y="6079508"/>
            <a:ext cx="270750" cy="1842337"/>
          </a:xfrm>
          <a:prstGeom prst="bentConnector3">
            <a:avLst>
              <a:gd name="adj1" fmla="val -84432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E3FFA17B-D69E-38AE-A0BE-BA94FFECB7F6}"/>
              </a:ext>
            </a:extLst>
          </p:cNvPr>
          <p:cNvSpPr txBox="1"/>
          <p:nvPr/>
        </p:nvSpPr>
        <p:spPr>
          <a:xfrm>
            <a:off x="1912713" y="7164080"/>
            <a:ext cx="820738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>
              <a:defRPr sz="700" b="1">
                <a:solidFill>
                  <a:srgbClr val="0070C0"/>
                </a:solidFill>
              </a:defRPr>
            </a:lvl1pPr>
          </a:lstStyle>
          <a:p>
            <a:r>
              <a:rPr lang="en-US" altLang="ko-KR" dirty="0"/>
              <a:t>&lt;</a:t>
            </a:r>
            <a:r>
              <a:rPr lang="ko-KR" altLang="en-US" dirty="0"/>
              <a:t>로그인 중복 확인</a:t>
            </a:r>
            <a:r>
              <a:rPr lang="en-US" altLang="ko-KR" dirty="0"/>
              <a:t>&gt;</a:t>
            </a: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0DAF1689-8EC9-9CB0-F17B-24A100D5D657}"/>
              </a:ext>
            </a:extLst>
          </p:cNvPr>
          <p:cNvSpPr/>
          <p:nvPr/>
        </p:nvSpPr>
        <p:spPr>
          <a:xfrm>
            <a:off x="1851963" y="732158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813010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로그인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" altLang="x-none" dirty="0"/>
              <a:t>BO-K-LOG-002a, 002b, 002c, 002d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로그인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22" name="Google Shape;912;p23">
            <a:extLst>
              <a:ext uri="{FF2B5EF4-FFF2-40B4-BE49-F238E27FC236}">
                <a16:creationId xmlns:a16="http://schemas.microsoft.com/office/drawing/2014/main" id="{A34AAA4A-5D7E-8D45-BC1C-4736D5A25D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4416118"/>
              </p:ext>
            </p:extLst>
          </p:nvPr>
        </p:nvGraphicFramePr>
        <p:xfrm>
          <a:off x="9042400" y="1315767"/>
          <a:ext cx="3037052" cy="3883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찾기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찾기 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팝업 호출 시 아이디 찾기 탭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전송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휴대전화 번호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”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인증번호를 전송했습니다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항목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노출과 동시에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카운터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카운터가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00:00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달성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 시간을 초과하였습니다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인증번호를 재전송 해 주시기 바랍니다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재전송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인증번호를 재전송하였습니다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인증번호 재전송 후 카운터 초기화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073736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연장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시간이 연장되었습니다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카운터 초기화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19584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인증번호가 올바르지 않은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인증번호가 일치하지 않습니다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다시 시도해주세요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인증성공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아이디 찾기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인증을 성공했습니다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&lt;8&gt;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목록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인증성공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 찾기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인증을 성공했습니다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비밀번호 변경 화면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754135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비밀번호가 변경되었습니다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0277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완료 시 해당 계정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연락처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가입된 아이디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가입일 최신 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 방식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아이디 계정의 가입일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15701"/>
                  </a:ext>
                </a:extLst>
              </a:tr>
            </a:tbl>
          </a:graphicData>
        </a:graphic>
      </p:graphicFrame>
      <p:sp>
        <p:nvSpPr>
          <p:cNvPr id="89" name="모서리가 둥근 직사각형 28">
            <a:extLst>
              <a:ext uri="{FF2B5EF4-FFF2-40B4-BE49-F238E27FC236}">
                <a16:creationId xmlns:a16="http://schemas.microsoft.com/office/drawing/2014/main" id="{7F827D5E-123D-4C33-B966-74EBF9E2E01C}"/>
              </a:ext>
            </a:extLst>
          </p:cNvPr>
          <p:cNvSpPr/>
          <p:nvPr/>
        </p:nvSpPr>
        <p:spPr>
          <a:xfrm>
            <a:off x="668175" y="700040"/>
            <a:ext cx="2144150" cy="183311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0" name="제목 10">
            <a:extLst>
              <a:ext uri="{FF2B5EF4-FFF2-40B4-BE49-F238E27FC236}">
                <a16:creationId xmlns:a16="http://schemas.microsoft.com/office/drawing/2014/main" id="{C09E6E0D-03BE-41D7-B213-E632016B532A}"/>
              </a:ext>
            </a:extLst>
          </p:cNvPr>
          <p:cNvSpPr txBox="1">
            <a:spLocks/>
          </p:cNvSpPr>
          <p:nvPr/>
        </p:nvSpPr>
        <p:spPr>
          <a:xfrm>
            <a:off x="798632" y="791748"/>
            <a:ext cx="10050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91" name="직선 연결선[R] 299">
            <a:extLst>
              <a:ext uri="{FF2B5EF4-FFF2-40B4-BE49-F238E27FC236}">
                <a16:creationId xmlns:a16="http://schemas.microsoft.com/office/drawing/2014/main" id="{4A3A5A07-B1BD-4FFB-A0E6-2FB928EEBD05}"/>
              </a:ext>
            </a:extLst>
          </p:cNvPr>
          <p:cNvCxnSpPr>
            <a:cxnSpLocks/>
          </p:cNvCxnSpPr>
          <p:nvPr/>
        </p:nvCxnSpPr>
        <p:spPr>
          <a:xfrm>
            <a:off x="668175" y="992616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A415725A-EE6C-4331-831F-812B869DCD6F}"/>
              </a:ext>
            </a:extLst>
          </p:cNvPr>
          <p:cNvGrpSpPr/>
          <p:nvPr/>
        </p:nvGrpSpPr>
        <p:grpSpPr>
          <a:xfrm>
            <a:off x="798632" y="1110376"/>
            <a:ext cx="1932813" cy="1325333"/>
            <a:chOff x="5594392" y="2109676"/>
            <a:chExt cx="2338703" cy="1325333"/>
          </a:xfrm>
        </p:grpSpPr>
        <p:sp>
          <p:nvSpPr>
            <p:cNvPr id="93" name="양쪽 모서리가 둥근 사각형 160">
              <a:extLst>
                <a:ext uri="{FF2B5EF4-FFF2-40B4-BE49-F238E27FC236}">
                  <a16:creationId xmlns:a16="http://schemas.microsoft.com/office/drawing/2014/main" id="{DE7CA42B-D0BB-491E-AC5B-706FA14334F8}"/>
                </a:ext>
              </a:extLst>
            </p:cNvPr>
            <p:cNvSpPr/>
            <p:nvPr/>
          </p:nvSpPr>
          <p:spPr bwMode="auto">
            <a:xfrm>
              <a:off x="6764917" y="2109676"/>
              <a:ext cx="1167992" cy="248514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bg1">
                <a:lumMod val="85000"/>
              </a:schemeClr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4701" tIns="42350" rIns="84701" bIns="42350" anchor="ctr">
              <a:noAutofit/>
            </a:bodyPr>
            <a:lstStyle/>
            <a:p>
              <a:pPr algn="ctr">
                <a:defRPr/>
              </a:pPr>
              <a:r>
                <a:rPr lang="ko-KR" altLang="en-US" sz="700" dirty="0">
                  <a:latin typeface="Malgun Gothic" charset="-127"/>
                  <a:ea typeface="Malgun Gothic" charset="-127"/>
                  <a:cs typeface="Malgun Gothic" charset="-127"/>
                </a:rPr>
                <a:t>비밀번호 찾기</a:t>
              </a:r>
              <a:endParaRPr lang="en-US" altLang="ko-KR" sz="700" dirty="0"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02" name="양쪽 모서리가 둥근 사각형 158">
              <a:extLst>
                <a:ext uri="{FF2B5EF4-FFF2-40B4-BE49-F238E27FC236}">
                  <a16:creationId xmlns:a16="http://schemas.microsoft.com/office/drawing/2014/main" id="{DD6632E9-00D4-4A7A-AD27-1381C8A2F4F3}"/>
                </a:ext>
              </a:extLst>
            </p:cNvPr>
            <p:cNvSpPr/>
            <p:nvPr/>
          </p:nvSpPr>
          <p:spPr bwMode="auto">
            <a:xfrm>
              <a:off x="5594392" y="2109676"/>
              <a:ext cx="1168282" cy="248514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4701" tIns="42350" rIns="84701" bIns="42350" anchor="ctr">
              <a:noAutofit/>
            </a:bodyPr>
            <a:lstStyle/>
            <a:p>
              <a:pPr algn="ctr">
                <a:defRPr/>
              </a:pPr>
              <a:r>
                <a:rPr lang="ko-KR" altLang="en-US" sz="700" b="1" dirty="0">
                  <a:latin typeface="Malgun Gothic" charset="-127"/>
                  <a:ea typeface="Malgun Gothic" charset="-127"/>
                  <a:cs typeface="Malgun Gothic" charset="-127"/>
                </a:rPr>
                <a:t>아이디 찾기</a:t>
              </a:r>
            </a:p>
          </p:txBody>
        </p:sp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7663D7B0-4E85-44ED-9B5F-CBD6C2CF36A8}"/>
                </a:ext>
              </a:extLst>
            </p:cNvPr>
            <p:cNvSpPr/>
            <p:nvPr/>
          </p:nvSpPr>
          <p:spPr>
            <a:xfrm>
              <a:off x="5604180" y="2314729"/>
              <a:ext cx="1148705" cy="9412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/>
            </a:p>
          </p:txBody>
        </p:sp>
        <p:cxnSp>
          <p:nvCxnSpPr>
            <p:cNvPr id="109" name="직선 연결선 13">
              <a:extLst>
                <a:ext uri="{FF2B5EF4-FFF2-40B4-BE49-F238E27FC236}">
                  <a16:creationId xmlns:a16="http://schemas.microsoft.com/office/drawing/2014/main" id="{5BCCE567-1B6C-4504-86E2-222EE5E2418C}"/>
                </a:ext>
              </a:extLst>
            </p:cNvPr>
            <p:cNvCxnSpPr>
              <a:cxnSpLocks/>
            </p:cNvCxnSpPr>
            <p:nvPr/>
          </p:nvCxnSpPr>
          <p:spPr>
            <a:xfrm>
              <a:off x="6762674" y="2358190"/>
              <a:ext cx="1170234" cy="0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직사각형 124">
              <a:extLst>
                <a:ext uri="{FF2B5EF4-FFF2-40B4-BE49-F238E27FC236}">
                  <a16:creationId xmlns:a16="http://schemas.microsoft.com/office/drawing/2014/main" id="{BD03AB0F-3260-45AC-AA36-B47814BCA642}"/>
                </a:ext>
              </a:extLst>
            </p:cNvPr>
            <p:cNvSpPr/>
            <p:nvPr/>
          </p:nvSpPr>
          <p:spPr>
            <a:xfrm>
              <a:off x="5594580" y="3124232"/>
              <a:ext cx="2338515" cy="31077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bg1"/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인증번호 전송</a:t>
              </a:r>
              <a:endParaRPr kumimoji="1" lang="pt-BR" altLang="ko-KR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26" name="직사각형 125">
              <a:extLst>
                <a:ext uri="{FF2B5EF4-FFF2-40B4-BE49-F238E27FC236}">
                  <a16:creationId xmlns:a16="http://schemas.microsoft.com/office/drawing/2014/main" id="{2A06C5AC-F2F0-4B4B-969D-006216B0830F}"/>
                </a:ext>
              </a:extLst>
            </p:cNvPr>
            <p:cNvSpPr/>
            <p:nvPr/>
          </p:nvSpPr>
          <p:spPr>
            <a:xfrm>
              <a:off x="5594392" y="2789509"/>
              <a:ext cx="2338515" cy="282525"/>
            </a:xfrm>
            <a:prstGeom prst="rect">
              <a:avLst/>
            </a:prstGeom>
            <a:solidFill>
              <a:schemeClr val="bg1">
                <a:lumMod val="95000"/>
                <a:alpha val="20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휴대폰 번호</a:t>
              </a:r>
              <a:r>
                <a:rPr kumimoji="1" lang="en-US" altLang="ko-KR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(-</a:t>
              </a:r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제외</a:t>
              </a:r>
              <a:r>
                <a:rPr kumimoji="1" lang="en-US" altLang="ko-KR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)</a:t>
              </a:r>
              <a:endParaRPr kumimoji="1" lang="pt-BR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5F54F45A-BBA3-411F-84BE-7F45B42D691C}"/>
                </a:ext>
              </a:extLst>
            </p:cNvPr>
            <p:cNvSpPr/>
            <p:nvPr/>
          </p:nvSpPr>
          <p:spPr>
            <a:xfrm>
              <a:off x="5594392" y="2445158"/>
              <a:ext cx="2338515" cy="282525"/>
            </a:xfrm>
            <a:prstGeom prst="rect">
              <a:avLst/>
            </a:prstGeom>
            <a:solidFill>
              <a:schemeClr val="bg1">
                <a:lumMod val="95000"/>
                <a:alpha val="20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이름</a:t>
              </a:r>
              <a:endParaRPr kumimoji="1" lang="pt-BR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</p:grpSp>
      <p:sp>
        <p:nvSpPr>
          <p:cNvPr id="128" name="모서리가 둥근 직사각형 69">
            <a:extLst>
              <a:ext uri="{FF2B5EF4-FFF2-40B4-BE49-F238E27FC236}">
                <a16:creationId xmlns:a16="http://schemas.microsoft.com/office/drawing/2014/main" id="{6B96D929-2C22-4562-A7DC-BF3BC26D234D}"/>
              </a:ext>
            </a:extLst>
          </p:cNvPr>
          <p:cNvSpPr/>
          <p:nvPr/>
        </p:nvSpPr>
        <p:spPr>
          <a:xfrm>
            <a:off x="3201162" y="690482"/>
            <a:ext cx="2144150" cy="245848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9" name="제목 10">
            <a:extLst>
              <a:ext uri="{FF2B5EF4-FFF2-40B4-BE49-F238E27FC236}">
                <a16:creationId xmlns:a16="http://schemas.microsoft.com/office/drawing/2014/main" id="{4E042B69-BECC-4D4C-BB56-34A6E3D6F513}"/>
              </a:ext>
            </a:extLst>
          </p:cNvPr>
          <p:cNvSpPr txBox="1">
            <a:spLocks/>
          </p:cNvSpPr>
          <p:nvPr/>
        </p:nvSpPr>
        <p:spPr>
          <a:xfrm>
            <a:off x="3331619" y="782193"/>
            <a:ext cx="10050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30" name="직선 연결선[R] 299">
            <a:extLst>
              <a:ext uri="{FF2B5EF4-FFF2-40B4-BE49-F238E27FC236}">
                <a16:creationId xmlns:a16="http://schemas.microsoft.com/office/drawing/2014/main" id="{49EA76DA-FA14-4CCA-BD6E-2B8353A51EF7}"/>
              </a:ext>
            </a:extLst>
          </p:cNvPr>
          <p:cNvCxnSpPr>
            <a:cxnSpLocks/>
          </p:cNvCxnSpPr>
          <p:nvPr/>
        </p:nvCxnSpPr>
        <p:spPr>
          <a:xfrm>
            <a:off x="3201162" y="983061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양쪽 모서리가 둥근 사각형 160">
            <a:extLst>
              <a:ext uri="{FF2B5EF4-FFF2-40B4-BE49-F238E27FC236}">
                <a16:creationId xmlns:a16="http://schemas.microsoft.com/office/drawing/2014/main" id="{7C5D750A-70F3-487D-A5EA-4C68DBE51B2B}"/>
              </a:ext>
            </a:extLst>
          </p:cNvPr>
          <p:cNvSpPr/>
          <p:nvPr/>
        </p:nvSpPr>
        <p:spPr bwMode="auto">
          <a:xfrm>
            <a:off x="4298995" y="1100821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>
              <a:defRPr/>
            </a:pPr>
            <a:r>
              <a:rPr lang="ko-KR" altLang="en-US" sz="700" dirty="0">
                <a:latin typeface="Malgun Gothic" charset="-127"/>
                <a:ea typeface="Malgun Gothic" charset="-127"/>
                <a:cs typeface="Malgun Gothic" charset="-127"/>
              </a:rPr>
              <a:t>비밀번호 찾기</a:t>
            </a:r>
            <a:endParaRPr lang="en-US" altLang="ko-KR" sz="700" dirty="0"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2" name="양쪽 모서리가 둥근 사각형 158">
            <a:extLst>
              <a:ext uri="{FF2B5EF4-FFF2-40B4-BE49-F238E27FC236}">
                <a16:creationId xmlns:a16="http://schemas.microsoft.com/office/drawing/2014/main" id="{5E68052C-FEE8-4647-B7E2-8BE848A3D22B}"/>
              </a:ext>
            </a:extLst>
          </p:cNvPr>
          <p:cNvSpPr/>
          <p:nvPr/>
        </p:nvSpPr>
        <p:spPr bwMode="auto">
          <a:xfrm>
            <a:off x="3331619" y="1100821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>
              <a:defRPr/>
            </a:pPr>
            <a:r>
              <a:rPr lang="ko-KR" altLang="en-US" sz="700" b="1" dirty="0">
                <a:latin typeface="Malgun Gothic" charset="-127"/>
                <a:ea typeface="Malgun Gothic" charset="-127"/>
                <a:cs typeface="Malgun Gothic" charset="-127"/>
              </a:rPr>
              <a:t>아이디 찾기</a:t>
            </a: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D08F8088-FB2A-41B1-91E0-90D2A8C1989B}"/>
              </a:ext>
            </a:extLst>
          </p:cNvPr>
          <p:cNvSpPr/>
          <p:nvPr/>
        </p:nvSpPr>
        <p:spPr>
          <a:xfrm>
            <a:off x="3339708" y="1305874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/>
          </a:p>
        </p:txBody>
      </p:sp>
      <p:cxnSp>
        <p:nvCxnSpPr>
          <p:cNvPr id="134" name="직선 연결선 13">
            <a:extLst>
              <a:ext uri="{FF2B5EF4-FFF2-40B4-BE49-F238E27FC236}">
                <a16:creationId xmlns:a16="http://schemas.microsoft.com/office/drawing/2014/main" id="{B27B5B49-7080-4B8C-B4BA-BD04476D5FED}"/>
              </a:ext>
            </a:extLst>
          </p:cNvPr>
          <p:cNvCxnSpPr>
            <a:cxnSpLocks/>
          </p:cNvCxnSpPr>
          <p:nvPr/>
        </p:nvCxnSpPr>
        <p:spPr>
          <a:xfrm>
            <a:off x="4297142" y="1349335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23EE0208-FE11-4A88-9C4B-924D80E64EF7}"/>
              </a:ext>
            </a:extLst>
          </p:cNvPr>
          <p:cNvSpPr/>
          <p:nvPr/>
        </p:nvSpPr>
        <p:spPr>
          <a:xfrm>
            <a:off x="3331774" y="2722478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인증하기</a:t>
            </a:r>
            <a:endParaRPr kumimoji="1" lang="pt-BR" altLang="ko-KR" sz="700" dirty="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68B2DC4E-DB66-46D6-87F9-94D2FC98F4BD}"/>
              </a:ext>
            </a:extLst>
          </p:cNvPr>
          <p:cNvSpPr/>
          <p:nvPr/>
        </p:nvSpPr>
        <p:spPr>
          <a:xfrm>
            <a:off x="3331619" y="1780654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01012345678</a:t>
            </a:r>
            <a:endParaRPr kumimoji="1" lang="pt-BR" altLang="ko-KR" sz="700" dirty="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69F9F2FC-AC00-4F8E-AF5F-B2B12AC1198F}"/>
              </a:ext>
            </a:extLst>
          </p:cNvPr>
          <p:cNvSpPr/>
          <p:nvPr/>
        </p:nvSpPr>
        <p:spPr>
          <a:xfrm>
            <a:off x="3331619" y="1436303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홍길동</a:t>
            </a:r>
            <a:endParaRPr kumimoji="1" lang="pt-BR" altLang="ko-KR" sz="700" dirty="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8" name="TextBox 12">
            <a:extLst>
              <a:ext uri="{FF2B5EF4-FFF2-40B4-BE49-F238E27FC236}">
                <a16:creationId xmlns:a16="http://schemas.microsoft.com/office/drawing/2014/main" id="{8AAADB46-0F85-45B5-8555-92CC3EADC033}"/>
              </a:ext>
            </a:extLst>
          </p:cNvPr>
          <p:cNvSpPr txBox="1"/>
          <p:nvPr/>
        </p:nvSpPr>
        <p:spPr>
          <a:xfrm>
            <a:off x="4572816" y="2211574"/>
            <a:ext cx="617343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남은 시간 </a:t>
            </a:r>
            <a:r>
              <a:rPr lang="en-US" altLang="ko-KR" sz="600" dirty="0">
                <a:solidFill>
                  <a:srgbClr val="FF0000"/>
                </a:solidFill>
              </a:rPr>
              <a:t>: 04:59</a:t>
            </a:r>
            <a:endParaRPr lang="ko-KR" altLang="en-US" sz="600" b="0" dirty="0">
              <a:solidFill>
                <a:srgbClr val="FF0000"/>
              </a:solidFill>
            </a:endParaRPr>
          </a:p>
        </p:txBody>
      </p: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959FFC71-7F08-4002-A7A7-8D9BE44C08D4}"/>
              </a:ext>
            </a:extLst>
          </p:cNvPr>
          <p:cNvSpPr/>
          <p:nvPr/>
        </p:nvSpPr>
        <p:spPr>
          <a:xfrm>
            <a:off x="3331619" y="2116478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6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자리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53" name="모서리가 둥근 직사각형 85">
            <a:extLst>
              <a:ext uri="{FF2B5EF4-FFF2-40B4-BE49-F238E27FC236}">
                <a16:creationId xmlns:a16="http://schemas.microsoft.com/office/drawing/2014/main" id="{0E649D6B-460E-4127-89D5-7EB645D902D8}"/>
              </a:ext>
            </a:extLst>
          </p:cNvPr>
          <p:cNvSpPr/>
          <p:nvPr/>
        </p:nvSpPr>
        <p:spPr>
          <a:xfrm>
            <a:off x="675145" y="3655914"/>
            <a:ext cx="2144150" cy="217978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6" name="제목 10">
            <a:extLst>
              <a:ext uri="{FF2B5EF4-FFF2-40B4-BE49-F238E27FC236}">
                <a16:creationId xmlns:a16="http://schemas.microsoft.com/office/drawing/2014/main" id="{FC1399A4-5D0A-47E8-AD85-DCC13EA09F46}"/>
              </a:ext>
            </a:extLst>
          </p:cNvPr>
          <p:cNvSpPr txBox="1">
            <a:spLocks/>
          </p:cNvSpPr>
          <p:nvPr/>
        </p:nvSpPr>
        <p:spPr>
          <a:xfrm>
            <a:off x="805602" y="3747623"/>
            <a:ext cx="10050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57" name="직선 연결선[R] 299">
            <a:extLst>
              <a:ext uri="{FF2B5EF4-FFF2-40B4-BE49-F238E27FC236}">
                <a16:creationId xmlns:a16="http://schemas.microsoft.com/office/drawing/2014/main" id="{508D25D5-6252-42C8-B5A1-7E7261494A08}"/>
              </a:ext>
            </a:extLst>
          </p:cNvPr>
          <p:cNvCxnSpPr>
            <a:cxnSpLocks/>
          </p:cNvCxnSpPr>
          <p:nvPr/>
        </p:nvCxnSpPr>
        <p:spPr>
          <a:xfrm>
            <a:off x="675145" y="3948491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C94E9A47-B797-4FF6-80B6-B49C3EFF6082}"/>
              </a:ext>
            </a:extLst>
          </p:cNvPr>
          <p:cNvSpPr/>
          <p:nvPr/>
        </p:nvSpPr>
        <p:spPr>
          <a:xfrm>
            <a:off x="805757" y="5408768"/>
            <a:ext cx="1932658" cy="310777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전송</a:t>
            </a:r>
            <a:endParaRPr kumimoji="1" lang="pt-BR" altLang="ko-KR" sz="700" dirty="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1C42314B-3351-4CCA-BBF0-FB2F01EC8862}"/>
              </a:ext>
            </a:extLst>
          </p:cNvPr>
          <p:cNvSpPr/>
          <p:nvPr/>
        </p:nvSpPr>
        <p:spPr>
          <a:xfrm>
            <a:off x="805602" y="5074045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휴대폰 번호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(-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제외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)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F9513907-29E6-4A56-98F6-4F4E45D8A441}"/>
              </a:ext>
            </a:extLst>
          </p:cNvPr>
          <p:cNvSpPr/>
          <p:nvPr/>
        </p:nvSpPr>
        <p:spPr>
          <a:xfrm>
            <a:off x="805602" y="4401733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이름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61" name="모서리가 둥근 직사각형 96">
            <a:extLst>
              <a:ext uri="{FF2B5EF4-FFF2-40B4-BE49-F238E27FC236}">
                <a16:creationId xmlns:a16="http://schemas.microsoft.com/office/drawing/2014/main" id="{B45B119C-6F58-450D-B1E0-DF1599E35BE4}"/>
              </a:ext>
            </a:extLst>
          </p:cNvPr>
          <p:cNvSpPr/>
          <p:nvPr/>
        </p:nvSpPr>
        <p:spPr>
          <a:xfrm>
            <a:off x="3217095" y="3663096"/>
            <a:ext cx="2144150" cy="278378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62" name="제목 10">
            <a:extLst>
              <a:ext uri="{FF2B5EF4-FFF2-40B4-BE49-F238E27FC236}">
                <a16:creationId xmlns:a16="http://schemas.microsoft.com/office/drawing/2014/main" id="{7F5CA5A0-B22E-4DAB-AA30-0E1CC9ECA36C}"/>
              </a:ext>
            </a:extLst>
          </p:cNvPr>
          <p:cNvSpPr txBox="1">
            <a:spLocks/>
          </p:cNvSpPr>
          <p:nvPr/>
        </p:nvSpPr>
        <p:spPr>
          <a:xfrm>
            <a:off x="3347552" y="3754806"/>
            <a:ext cx="10050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63" name="직선 연결선[R] 299">
            <a:extLst>
              <a:ext uri="{FF2B5EF4-FFF2-40B4-BE49-F238E27FC236}">
                <a16:creationId xmlns:a16="http://schemas.microsoft.com/office/drawing/2014/main" id="{478C1002-1A25-4AAA-8BB0-849B2B77CF1C}"/>
              </a:ext>
            </a:extLst>
          </p:cNvPr>
          <p:cNvCxnSpPr>
            <a:cxnSpLocks/>
          </p:cNvCxnSpPr>
          <p:nvPr/>
        </p:nvCxnSpPr>
        <p:spPr>
          <a:xfrm>
            <a:off x="3217095" y="3952106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양쪽 모서리가 둥근 사각형 160">
            <a:extLst>
              <a:ext uri="{FF2B5EF4-FFF2-40B4-BE49-F238E27FC236}">
                <a16:creationId xmlns:a16="http://schemas.microsoft.com/office/drawing/2014/main" id="{613632E3-214F-482A-BF9B-EA4663391BEA}"/>
              </a:ext>
            </a:extLst>
          </p:cNvPr>
          <p:cNvSpPr/>
          <p:nvPr/>
        </p:nvSpPr>
        <p:spPr bwMode="auto">
          <a:xfrm>
            <a:off x="4314928" y="4073434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b="1">
                <a:latin typeface="Malgun Gothic" charset="-127"/>
                <a:ea typeface="Malgun Gothic" charset="-127"/>
              </a:rPr>
              <a:t>비밀번호 찾기</a:t>
            </a:r>
            <a:endParaRPr lang="en-US" altLang="ko-KR" sz="700" b="1" dirty="0">
              <a:latin typeface="Malgun Gothic" charset="-127"/>
              <a:ea typeface="Malgun Gothic" charset="-127"/>
            </a:endParaRPr>
          </a:p>
        </p:txBody>
      </p:sp>
      <p:sp>
        <p:nvSpPr>
          <p:cNvPr id="165" name="양쪽 모서리가 둥근 사각형 158">
            <a:extLst>
              <a:ext uri="{FF2B5EF4-FFF2-40B4-BE49-F238E27FC236}">
                <a16:creationId xmlns:a16="http://schemas.microsoft.com/office/drawing/2014/main" id="{D2E9BD61-CD7C-4CC9-8218-A01CFF35A6FC}"/>
              </a:ext>
            </a:extLst>
          </p:cNvPr>
          <p:cNvSpPr/>
          <p:nvPr/>
        </p:nvSpPr>
        <p:spPr bwMode="auto">
          <a:xfrm>
            <a:off x="3347552" y="4073434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dirty="0">
                <a:latin typeface="Malgun Gothic" charset="-127"/>
                <a:ea typeface="Malgun Gothic" charset="-127"/>
              </a:rPr>
              <a:t>아이디 찾기</a:t>
            </a:r>
          </a:p>
        </p:txBody>
      </p:sp>
      <p:cxnSp>
        <p:nvCxnSpPr>
          <p:cNvPr id="166" name="직선 연결선 13">
            <a:extLst>
              <a:ext uri="{FF2B5EF4-FFF2-40B4-BE49-F238E27FC236}">
                <a16:creationId xmlns:a16="http://schemas.microsoft.com/office/drawing/2014/main" id="{2F135D02-6A61-417E-B45F-DCA6E1B03F37}"/>
              </a:ext>
            </a:extLst>
          </p:cNvPr>
          <p:cNvCxnSpPr>
            <a:cxnSpLocks/>
          </p:cNvCxnSpPr>
          <p:nvPr/>
        </p:nvCxnSpPr>
        <p:spPr>
          <a:xfrm>
            <a:off x="3347552" y="4321948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직사각형 166">
            <a:extLst>
              <a:ext uri="{FF2B5EF4-FFF2-40B4-BE49-F238E27FC236}">
                <a16:creationId xmlns:a16="http://schemas.microsoft.com/office/drawing/2014/main" id="{06FDDF4F-DE4A-439F-8C86-5F47086C9322}"/>
              </a:ext>
            </a:extLst>
          </p:cNvPr>
          <p:cNvSpPr/>
          <p:nvPr/>
        </p:nvSpPr>
        <p:spPr>
          <a:xfrm>
            <a:off x="3347552" y="5081228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01012345678</a:t>
            </a:r>
            <a:endParaRPr kumimoji="1" lang="pt-BR" altLang="ko-KR" sz="700" dirty="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F6B87AA4-F4C9-49A2-AD8D-F8697F9AF40F}"/>
              </a:ext>
            </a:extLst>
          </p:cNvPr>
          <p:cNvSpPr/>
          <p:nvPr/>
        </p:nvSpPr>
        <p:spPr>
          <a:xfrm>
            <a:off x="3347552" y="4408916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홍길동</a:t>
            </a:r>
            <a:endParaRPr kumimoji="1" lang="pt-BR" altLang="ko-KR" sz="700" dirty="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69" name="TextBox 12">
            <a:extLst>
              <a:ext uri="{FF2B5EF4-FFF2-40B4-BE49-F238E27FC236}">
                <a16:creationId xmlns:a16="http://schemas.microsoft.com/office/drawing/2014/main" id="{E0F1F9EF-5E12-44E1-8D3C-88021725B322}"/>
              </a:ext>
            </a:extLst>
          </p:cNvPr>
          <p:cNvSpPr txBox="1"/>
          <p:nvPr/>
        </p:nvSpPr>
        <p:spPr>
          <a:xfrm>
            <a:off x="4588749" y="5512148"/>
            <a:ext cx="617343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남은 시간 </a:t>
            </a:r>
            <a:r>
              <a:rPr lang="en-US" altLang="ko-KR" sz="600" dirty="0">
                <a:solidFill>
                  <a:srgbClr val="FF0000"/>
                </a:solidFill>
              </a:rPr>
              <a:t>: 04:59</a:t>
            </a:r>
            <a:endParaRPr lang="ko-KR" altLang="en-US" sz="600" b="0" dirty="0">
              <a:solidFill>
                <a:srgbClr val="FF0000"/>
              </a:solidFill>
            </a:endParaRPr>
          </a:p>
        </p:txBody>
      </p:sp>
      <p:sp>
        <p:nvSpPr>
          <p:cNvPr id="170" name="직사각형 169">
            <a:extLst>
              <a:ext uri="{FF2B5EF4-FFF2-40B4-BE49-F238E27FC236}">
                <a16:creationId xmlns:a16="http://schemas.microsoft.com/office/drawing/2014/main" id="{925FFE38-75A0-4BC4-8F4D-3BF453646751}"/>
              </a:ext>
            </a:extLst>
          </p:cNvPr>
          <p:cNvSpPr/>
          <p:nvPr/>
        </p:nvSpPr>
        <p:spPr>
          <a:xfrm>
            <a:off x="3347552" y="5417052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6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자리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D3F241C0-BD86-4D5E-B546-6FFCBE471753}"/>
              </a:ext>
            </a:extLst>
          </p:cNvPr>
          <p:cNvSpPr/>
          <p:nvPr/>
        </p:nvSpPr>
        <p:spPr>
          <a:xfrm>
            <a:off x="4330868" y="4278487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/>
          </a:p>
        </p:txBody>
      </p:sp>
      <p:sp>
        <p:nvSpPr>
          <p:cNvPr id="172" name="양쪽 모서리가 둥근 사각형 160">
            <a:extLst>
              <a:ext uri="{FF2B5EF4-FFF2-40B4-BE49-F238E27FC236}">
                <a16:creationId xmlns:a16="http://schemas.microsoft.com/office/drawing/2014/main" id="{FC4299F9-5946-4F1F-8E0E-C46BC42DB166}"/>
              </a:ext>
            </a:extLst>
          </p:cNvPr>
          <p:cNvSpPr/>
          <p:nvPr/>
        </p:nvSpPr>
        <p:spPr bwMode="auto">
          <a:xfrm>
            <a:off x="1772979" y="4066251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b="1">
                <a:latin typeface="Malgun Gothic" charset="-127"/>
                <a:ea typeface="Malgun Gothic" charset="-127"/>
              </a:rPr>
              <a:t>비밀번호 찾기</a:t>
            </a:r>
            <a:endParaRPr lang="en-US" altLang="ko-KR" sz="700" b="1" dirty="0">
              <a:latin typeface="Malgun Gothic" charset="-127"/>
              <a:ea typeface="Malgun Gothic" charset="-127"/>
            </a:endParaRPr>
          </a:p>
        </p:txBody>
      </p:sp>
      <p:sp>
        <p:nvSpPr>
          <p:cNvPr id="173" name="양쪽 모서리가 둥근 사각형 158">
            <a:extLst>
              <a:ext uri="{FF2B5EF4-FFF2-40B4-BE49-F238E27FC236}">
                <a16:creationId xmlns:a16="http://schemas.microsoft.com/office/drawing/2014/main" id="{023FAA83-987D-4D5A-8FFE-2B31B4D19A9A}"/>
              </a:ext>
            </a:extLst>
          </p:cNvPr>
          <p:cNvSpPr/>
          <p:nvPr/>
        </p:nvSpPr>
        <p:spPr bwMode="auto">
          <a:xfrm>
            <a:off x="805603" y="4066251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dirty="0">
                <a:latin typeface="Malgun Gothic" charset="-127"/>
                <a:ea typeface="Malgun Gothic" charset="-127"/>
              </a:rPr>
              <a:t>아이디 찾기</a:t>
            </a:r>
          </a:p>
        </p:txBody>
      </p:sp>
      <p:cxnSp>
        <p:nvCxnSpPr>
          <p:cNvPr id="174" name="직선 연결선 13">
            <a:extLst>
              <a:ext uri="{FF2B5EF4-FFF2-40B4-BE49-F238E27FC236}">
                <a16:creationId xmlns:a16="http://schemas.microsoft.com/office/drawing/2014/main" id="{1D7AE368-CD88-4258-9510-66DCA79DA5AA}"/>
              </a:ext>
            </a:extLst>
          </p:cNvPr>
          <p:cNvCxnSpPr>
            <a:cxnSpLocks/>
          </p:cNvCxnSpPr>
          <p:nvPr/>
        </p:nvCxnSpPr>
        <p:spPr>
          <a:xfrm>
            <a:off x="805603" y="4314765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8EAF6417-1FFA-4ACE-9932-079BDCC1C45A}"/>
              </a:ext>
            </a:extLst>
          </p:cNvPr>
          <p:cNvSpPr/>
          <p:nvPr/>
        </p:nvSpPr>
        <p:spPr>
          <a:xfrm>
            <a:off x="1788919" y="4271304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/>
          </a:p>
        </p:txBody>
      </p:sp>
      <p:sp>
        <p:nvSpPr>
          <p:cNvPr id="176" name="TextBox 12">
            <a:extLst>
              <a:ext uri="{FF2B5EF4-FFF2-40B4-BE49-F238E27FC236}">
                <a16:creationId xmlns:a16="http://schemas.microsoft.com/office/drawing/2014/main" id="{33AD58C5-281B-44B4-A01F-05C499C3EC91}"/>
              </a:ext>
            </a:extLst>
          </p:cNvPr>
          <p:cNvSpPr txBox="1"/>
          <p:nvPr/>
        </p:nvSpPr>
        <p:spPr>
          <a:xfrm>
            <a:off x="3343848" y="2484853"/>
            <a:ext cx="230832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재전송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77" name="TextBox 12">
            <a:extLst>
              <a:ext uri="{FF2B5EF4-FFF2-40B4-BE49-F238E27FC236}">
                <a16:creationId xmlns:a16="http://schemas.microsoft.com/office/drawing/2014/main" id="{D1D4213D-BD73-4120-8F64-149165ADAF54}"/>
              </a:ext>
            </a:extLst>
          </p:cNvPr>
          <p:cNvSpPr txBox="1"/>
          <p:nvPr/>
        </p:nvSpPr>
        <p:spPr>
          <a:xfrm>
            <a:off x="3774263" y="2484853"/>
            <a:ext cx="307777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시간연장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848B1EF6-E3CD-405E-B60D-4BB92C112D65}"/>
              </a:ext>
            </a:extLst>
          </p:cNvPr>
          <p:cNvSpPr/>
          <p:nvPr/>
        </p:nvSpPr>
        <p:spPr>
          <a:xfrm>
            <a:off x="805602" y="4736456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아이디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79" name="직사각형 178">
            <a:extLst>
              <a:ext uri="{FF2B5EF4-FFF2-40B4-BE49-F238E27FC236}">
                <a16:creationId xmlns:a16="http://schemas.microsoft.com/office/drawing/2014/main" id="{C4B7CE2E-CBEB-47B9-B179-7E9D041DED14}"/>
              </a:ext>
            </a:extLst>
          </p:cNvPr>
          <p:cNvSpPr/>
          <p:nvPr/>
        </p:nvSpPr>
        <p:spPr>
          <a:xfrm>
            <a:off x="3347552" y="4743639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endParaRPr kumimoji="1" lang="pt-BR" altLang="ko-KR" sz="700" dirty="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2732834F-056E-4140-B9CC-2AF97BBCE36B}"/>
              </a:ext>
            </a:extLst>
          </p:cNvPr>
          <p:cNvSpPr/>
          <p:nvPr/>
        </p:nvSpPr>
        <p:spPr>
          <a:xfrm>
            <a:off x="3347707" y="6030161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인증하기</a:t>
            </a:r>
            <a:endParaRPr kumimoji="1" lang="pt-BR" altLang="ko-KR" sz="700" dirty="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81" name="TextBox 12">
            <a:extLst>
              <a:ext uri="{FF2B5EF4-FFF2-40B4-BE49-F238E27FC236}">
                <a16:creationId xmlns:a16="http://schemas.microsoft.com/office/drawing/2014/main" id="{B9E41E34-6E5F-493E-89F4-EE94509B9D05}"/>
              </a:ext>
            </a:extLst>
          </p:cNvPr>
          <p:cNvSpPr txBox="1"/>
          <p:nvPr/>
        </p:nvSpPr>
        <p:spPr>
          <a:xfrm>
            <a:off x="3359781" y="5792536"/>
            <a:ext cx="230832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재전송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82" name="TextBox 12">
            <a:extLst>
              <a:ext uri="{FF2B5EF4-FFF2-40B4-BE49-F238E27FC236}">
                <a16:creationId xmlns:a16="http://schemas.microsoft.com/office/drawing/2014/main" id="{A99B781C-CDCC-470B-983C-5557AE39CD97}"/>
              </a:ext>
            </a:extLst>
          </p:cNvPr>
          <p:cNvSpPr txBox="1"/>
          <p:nvPr/>
        </p:nvSpPr>
        <p:spPr>
          <a:xfrm>
            <a:off x="3790196" y="5792536"/>
            <a:ext cx="307777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시간연장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83" name="모서리가 둥근 직사각형 121">
            <a:extLst>
              <a:ext uri="{FF2B5EF4-FFF2-40B4-BE49-F238E27FC236}">
                <a16:creationId xmlns:a16="http://schemas.microsoft.com/office/drawing/2014/main" id="{8112372B-E0E2-4D98-9E49-9F89F412D9EA}"/>
              </a:ext>
            </a:extLst>
          </p:cNvPr>
          <p:cNvSpPr/>
          <p:nvPr/>
        </p:nvSpPr>
        <p:spPr>
          <a:xfrm>
            <a:off x="5740840" y="3648007"/>
            <a:ext cx="2144150" cy="235595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4" name="제목 10">
            <a:extLst>
              <a:ext uri="{FF2B5EF4-FFF2-40B4-BE49-F238E27FC236}">
                <a16:creationId xmlns:a16="http://schemas.microsoft.com/office/drawing/2014/main" id="{9BCD5941-7081-42A8-B110-4819B2D12225}"/>
              </a:ext>
            </a:extLst>
          </p:cNvPr>
          <p:cNvSpPr txBox="1">
            <a:spLocks/>
          </p:cNvSpPr>
          <p:nvPr/>
        </p:nvSpPr>
        <p:spPr>
          <a:xfrm>
            <a:off x="5871297" y="3739717"/>
            <a:ext cx="10050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85" name="직선 연결선[R] 299">
            <a:extLst>
              <a:ext uri="{FF2B5EF4-FFF2-40B4-BE49-F238E27FC236}">
                <a16:creationId xmlns:a16="http://schemas.microsoft.com/office/drawing/2014/main" id="{F8354C4D-FD0F-404E-82B0-1E74BECDC64E}"/>
              </a:ext>
            </a:extLst>
          </p:cNvPr>
          <p:cNvCxnSpPr>
            <a:cxnSpLocks/>
          </p:cNvCxnSpPr>
          <p:nvPr/>
        </p:nvCxnSpPr>
        <p:spPr>
          <a:xfrm>
            <a:off x="5740840" y="3940585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모서리가 둥근 직사각형 90">
            <a:extLst>
              <a:ext uri="{FF2B5EF4-FFF2-40B4-BE49-F238E27FC236}">
                <a16:creationId xmlns:a16="http://schemas.microsoft.com/office/drawing/2014/main" id="{B0CB5870-D733-4EF0-8EDD-73A21633DC3F}"/>
              </a:ext>
            </a:extLst>
          </p:cNvPr>
          <p:cNvSpPr/>
          <p:nvPr/>
        </p:nvSpPr>
        <p:spPr>
          <a:xfrm>
            <a:off x="6046679" y="4169426"/>
            <a:ext cx="1532471" cy="246221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b="1" kern="0" noProof="0" dirty="0">
                <a:solidFill>
                  <a:srgbClr val="3F5FFF"/>
                </a:solidFill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r>
              <a:rPr kumimoji="1" lang="ko-KR" altLang="en-US" sz="800" kern="0" noProof="0" dirty="0"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ko-KR" altLang="en-US" sz="800" kern="0" dirty="0">
                <a:latin typeface="Malgun Gothic" charset="-127"/>
                <a:ea typeface="Malgun Gothic" charset="-127"/>
                <a:cs typeface="Malgun Gothic" charset="-127"/>
              </a:rPr>
              <a:t>회원님의</a:t>
            </a:r>
            <a:endParaRPr kumimoji="1" lang="en-US" altLang="ko-KR" sz="800" kern="0" dirty="0">
              <a:latin typeface="Malgun Gothic" charset="-127"/>
              <a:ea typeface="Malgun Gothic" charset="-127"/>
              <a:cs typeface="Malgun Gothic" charset="-127"/>
            </a:endParaRP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kern="0" dirty="0">
                <a:latin typeface="Malgun Gothic" charset="-127"/>
                <a:ea typeface="Malgun Gothic" charset="-127"/>
                <a:cs typeface="Malgun Gothic" charset="-127"/>
              </a:rPr>
              <a:t>새로운 비밀번호를 설정해주세요</a:t>
            </a:r>
            <a:r>
              <a:rPr kumimoji="1" lang="en-US" altLang="ko-KR" sz="800" kern="0" dirty="0">
                <a:latin typeface="Malgun Gothic" charset="-127"/>
                <a:ea typeface="Malgun Gothic" charset="-127"/>
                <a:cs typeface="Malgun Gothic" charset="-127"/>
              </a:rPr>
              <a:t>.</a:t>
            </a:r>
            <a:endParaRPr kumimoji="1" lang="en-US" altLang="ko-KR" sz="8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87" name="TextBox 12">
            <a:extLst>
              <a:ext uri="{FF2B5EF4-FFF2-40B4-BE49-F238E27FC236}">
                <a16:creationId xmlns:a16="http://schemas.microsoft.com/office/drawing/2014/main" id="{723B03D0-F95D-4A78-B044-C1105851E994}"/>
              </a:ext>
            </a:extLst>
          </p:cNvPr>
          <p:cNvSpPr txBox="1"/>
          <p:nvPr/>
        </p:nvSpPr>
        <p:spPr>
          <a:xfrm>
            <a:off x="5856324" y="5348126"/>
            <a:ext cx="1848263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/>
              <a:t>※ </a:t>
            </a:r>
            <a:r>
              <a:rPr lang="ko-KR" altLang="en-US" sz="600" dirty="0"/>
              <a:t>영문대소문자</a:t>
            </a:r>
            <a:r>
              <a:rPr lang="en-US" altLang="ko-KR" sz="600" dirty="0"/>
              <a:t>, </a:t>
            </a:r>
            <a:r>
              <a:rPr lang="ko-KR" altLang="en-US" sz="600" dirty="0"/>
              <a:t>숫자</a:t>
            </a:r>
            <a:r>
              <a:rPr lang="en-US" altLang="ko-KR" sz="600" dirty="0"/>
              <a:t>, </a:t>
            </a:r>
            <a:r>
              <a:rPr lang="ko-KR" altLang="en-US" sz="600" dirty="0"/>
              <a:t>특수문자 조합으로 설정하세요</a:t>
            </a:r>
            <a:endParaRPr lang="ko-KR" altLang="en-US" sz="600" b="0" dirty="0"/>
          </a:p>
        </p:txBody>
      </p:sp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1611E99B-F33D-4090-BE36-937D7F4FDD92}"/>
              </a:ext>
            </a:extLst>
          </p:cNvPr>
          <p:cNvSpPr/>
          <p:nvPr/>
        </p:nvSpPr>
        <p:spPr>
          <a:xfrm>
            <a:off x="5846586" y="4628665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89" name="직사각형 188">
            <a:extLst>
              <a:ext uri="{FF2B5EF4-FFF2-40B4-BE49-F238E27FC236}">
                <a16:creationId xmlns:a16="http://schemas.microsoft.com/office/drawing/2014/main" id="{0307031F-91C1-4A3D-A3D8-C3BC912A8C9E}"/>
              </a:ext>
            </a:extLst>
          </p:cNvPr>
          <p:cNvSpPr/>
          <p:nvPr/>
        </p:nvSpPr>
        <p:spPr>
          <a:xfrm>
            <a:off x="5846586" y="4963388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 확인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90" name="직사각형 189">
            <a:extLst>
              <a:ext uri="{FF2B5EF4-FFF2-40B4-BE49-F238E27FC236}">
                <a16:creationId xmlns:a16="http://schemas.microsoft.com/office/drawing/2014/main" id="{4915BE35-9E8C-4FD2-8526-28049C3C7D1C}"/>
              </a:ext>
            </a:extLst>
          </p:cNvPr>
          <p:cNvSpPr/>
          <p:nvPr/>
        </p:nvSpPr>
        <p:spPr>
          <a:xfrm>
            <a:off x="5846585" y="5586193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 변경</a:t>
            </a:r>
            <a:endParaRPr kumimoji="1" lang="pt-BR" altLang="ko-KR" sz="700" dirty="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91" name="직사각형 190">
            <a:extLst>
              <a:ext uri="{FF2B5EF4-FFF2-40B4-BE49-F238E27FC236}">
                <a16:creationId xmlns:a16="http://schemas.microsoft.com/office/drawing/2014/main" id="{68FE6432-3F0D-4B81-B932-7F27A2466FF9}"/>
              </a:ext>
            </a:extLst>
          </p:cNvPr>
          <p:cNvSpPr/>
          <p:nvPr/>
        </p:nvSpPr>
        <p:spPr>
          <a:xfrm>
            <a:off x="647002" y="510935"/>
            <a:ext cx="19075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아이디 찾기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E0A2B5BB-A439-48D5-B48B-8176EE8AC908}"/>
              </a:ext>
            </a:extLst>
          </p:cNvPr>
          <p:cNvSpPr/>
          <p:nvPr/>
        </p:nvSpPr>
        <p:spPr>
          <a:xfrm>
            <a:off x="653972" y="3498491"/>
            <a:ext cx="199734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비밀번호 찾기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193" name="직사각형 192">
            <a:extLst>
              <a:ext uri="{FF2B5EF4-FFF2-40B4-BE49-F238E27FC236}">
                <a16:creationId xmlns:a16="http://schemas.microsoft.com/office/drawing/2014/main" id="{7B78D3FD-48E6-4B7D-A64C-B842E315A118}"/>
              </a:ext>
            </a:extLst>
          </p:cNvPr>
          <p:cNvSpPr/>
          <p:nvPr/>
        </p:nvSpPr>
        <p:spPr>
          <a:xfrm>
            <a:off x="5748865" y="3490585"/>
            <a:ext cx="199734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비밀번호 변경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pic>
        <p:nvPicPr>
          <p:cNvPr id="194" name="그래픽 193" descr="닫기">
            <a:extLst>
              <a:ext uri="{FF2B5EF4-FFF2-40B4-BE49-F238E27FC236}">
                <a16:creationId xmlns:a16="http://schemas.microsoft.com/office/drawing/2014/main" id="{BF15C269-DCF3-4552-8453-98A9913BFB7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94086" y="807205"/>
            <a:ext cx="102417" cy="102417"/>
          </a:xfrm>
          <a:prstGeom prst="rect">
            <a:avLst/>
          </a:prstGeom>
        </p:spPr>
      </p:pic>
      <p:pic>
        <p:nvPicPr>
          <p:cNvPr id="195" name="그래픽 194" descr="닫기">
            <a:extLst>
              <a:ext uri="{FF2B5EF4-FFF2-40B4-BE49-F238E27FC236}">
                <a16:creationId xmlns:a16="http://schemas.microsoft.com/office/drawing/2014/main" id="{C54EA413-4115-4F9C-8A33-F132E99445D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149471" y="797650"/>
            <a:ext cx="102417" cy="102417"/>
          </a:xfrm>
          <a:prstGeom prst="rect">
            <a:avLst/>
          </a:prstGeom>
        </p:spPr>
      </p:pic>
      <p:pic>
        <p:nvPicPr>
          <p:cNvPr id="196" name="그래픽 195" descr="닫기">
            <a:extLst>
              <a:ext uri="{FF2B5EF4-FFF2-40B4-BE49-F238E27FC236}">
                <a16:creationId xmlns:a16="http://schemas.microsoft.com/office/drawing/2014/main" id="{2BEBCCB6-2868-4DEA-A8E6-E2FCBA511C9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601056" y="3761038"/>
            <a:ext cx="102417" cy="102417"/>
          </a:xfrm>
          <a:prstGeom prst="rect">
            <a:avLst/>
          </a:prstGeom>
        </p:spPr>
      </p:pic>
      <p:pic>
        <p:nvPicPr>
          <p:cNvPr id="197" name="그래픽 196" descr="닫기">
            <a:extLst>
              <a:ext uri="{FF2B5EF4-FFF2-40B4-BE49-F238E27FC236}">
                <a16:creationId xmlns:a16="http://schemas.microsoft.com/office/drawing/2014/main" id="{B03EF6DB-CCD2-4F76-966B-14886EF4914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165404" y="3768221"/>
            <a:ext cx="102417" cy="102417"/>
          </a:xfrm>
          <a:prstGeom prst="rect">
            <a:avLst/>
          </a:prstGeom>
        </p:spPr>
      </p:pic>
      <p:pic>
        <p:nvPicPr>
          <p:cNvPr id="198" name="그래픽 197" descr="닫기">
            <a:extLst>
              <a:ext uri="{FF2B5EF4-FFF2-40B4-BE49-F238E27FC236}">
                <a16:creationId xmlns:a16="http://schemas.microsoft.com/office/drawing/2014/main" id="{44495A70-6C80-4477-AA67-1AFDCC8A48D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679758" y="3753132"/>
            <a:ext cx="102417" cy="102417"/>
          </a:xfrm>
          <a:prstGeom prst="rect">
            <a:avLst/>
          </a:prstGeom>
        </p:spPr>
      </p:pic>
      <p:sp>
        <p:nvSpPr>
          <p:cNvPr id="199" name="타원 198">
            <a:extLst>
              <a:ext uri="{FF2B5EF4-FFF2-40B4-BE49-F238E27FC236}">
                <a16:creationId xmlns:a16="http://schemas.microsoft.com/office/drawing/2014/main" id="{C912A150-8832-4513-A958-C29753180F78}"/>
              </a:ext>
            </a:extLst>
          </p:cNvPr>
          <p:cNvSpPr/>
          <p:nvPr/>
        </p:nvSpPr>
        <p:spPr>
          <a:xfrm>
            <a:off x="736028" y="11466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AAB4E8AA-7A81-4412-8A43-6A7E4368AF8A}"/>
              </a:ext>
            </a:extLst>
          </p:cNvPr>
          <p:cNvSpPr/>
          <p:nvPr/>
        </p:nvSpPr>
        <p:spPr>
          <a:xfrm>
            <a:off x="736028" y="219683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76D8F727-360E-401B-8AF7-3DF6258BA9D4}"/>
              </a:ext>
            </a:extLst>
          </p:cNvPr>
          <p:cNvSpPr/>
          <p:nvPr/>
        </p:nvSpPr>
        <p:spPr>
          <a:xfrm>
            <a:off x="3265437" y="218727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2" name="타원 201">
            <a:extLst>
              <a:ext uri="{FF2B5EF4-FFF2-40B4-BE49-F238E27FC236}">
                <a16:creationId xmlns:a16="http://schemas.microsoft.com/office/drawing/2014/main" id="{3981EE9B-00CD-4FBA-AEB5-830A80C38C44}"/>
              </a:ext>
            </a:extLst>
          </p:cNvPr>
          <p:cNvSpPr/>
          <p:nvPr/>
        </p:nvSpPr>
        <p:spPr>
          <a:xfrm>
            <a:off x="3201162" y="24798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3" name="타원 202">
            <a:extLst>
              <a:ext uri="{FF2B5EF4-FFF2-40B4-BE49-F238E27FC236}">
                <a16:creationId xmlns:a16="http://schemas.microsoft.com/office/drawing/2014/main" id="{EC4441C4-B3B5-425C-9C30-4DBA24EAECAA}"/>
              </a:ext>
            </a:extLst>
          </p:cNvPr>
          <p:cNvSpPr/>
          <p:nvPr/>
        </p:nvSpPr>
        <p:spPr>
          <a:xfrm>
            <a:off x="3648425" y="24798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061DA44F-BC1A-4DFA-BC31-E5713B19BB17}"/>
              </a:ext>
            </a:extLst>
          </p:cNvPr>
          <p:cNvSpPr/>
          <p:nvPr/>
        </p:nvSpPr>
        <p:spPr>
          <a:xfrm>
            <a:off x="3278957" y="28104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5" name="타원 204">
            <a:extLst>
              <a:ext uri="{FF2B5EF4-FFF2-40B4-BE49-F238E27FC236}">
                <a16:creationId xmlns:a16="http://schemas.microsoft.com/office/drawing/2014/main" id="{12448975-65B2-466E-8666-3A42C18423E4}"/>
              </a:ext>
            </a:extLst>
          </p:cNvPr>
          <p:cNvSpPr/>
          <p:nvPr/>
        </p:nvSpPr>
        <p:spPr>
          <a:xfrm>
            <a:off x="5810546" y="56559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모서리가 둥근 직사각형 121">
            <a:extLst>
              <a:ext uri="{FF2B5EF4-FFF2-40B4-BE49-F238E27FC236}">
                <a16:creationId xmlns:a16="http://schemas.microsoft.com/office/drawing/2014/main" id="{48124F57-BBEF-E536-AADC-A11B8FF34DFC}"/>
              </a:ext>
            </a:extLst>
          </p:cNvPr>
          <p:cNvSpPr/>
          <p:nvPr/>
        </p:nvSpPr>
        <p:spPr>
          <a:xfrm>
            <a:off x="5739884" y="675408"/>
            <a:ext cx="2144150" cy="14321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schemeClr val="tx1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25C592A3-CC5E-D99A-588D-0D0C0806E6DA}"/>
              </a:ext>
            </a:extLst>
          </p:cNvPr>
          <p:cNvSpPr txBox="1">
            <a:spLocks/>
          </p:cNvSpPr>
          <p:nvPr/>
        </p:nvSpPr>
        <p:spPr>
          <a:xfrm>
            <a:off x="5870341" y="774812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아이디</a:t>
            </a:r>
            <a:r>
              <a:rPr lang="en-US" altLang="ko-KR" dirty="0"/>
              <a:t>/</a:t>
            </a:r>
            <a:r>
              <a:rPr lang="ko-KR" altLang="en-US" dirty="0"/>
              <a:t>비밀번호 찾기</a:t>
            </a:r>
            <a:endParaRPr lang="en-US" altLang="ko-KR" dirty="0"/>
          </a:p>
        </p:txBody>
      </p:sp>
      <p:cxnSp>
        <p:nvCxnSpPr>
          <p:cNvPr id="6" name="직선 연결선[R] 299">
            <a:extLst>
              <a:ext uri="{FF2B5EF4-FFF2-40B4-BE49-F238E27FC236}">
                <a16:creationId xmlns:a16="http://schemas.microsoft.com/office/drawing/2014/main" id="{D869E4FE-E7D1-1E18-3E00-D263E3C895CC}"/>
              </a:ext>
            </a:extLst>
          </p:cNvPr>
          <p:cNvCxnSpPr>
            <a:cxnSpLocks/>
          </p:cNvCxnSpPr>
          <p:nvPr/>
        </p:nvCxnSpPr>
        <p:spPr>
          <a:xfrm>
            <a:off x="5739884" y="967986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모서리가 둥근 직사각형 90">
            <a:extLst>
              <a:ext uri="{FF2B5EF4-FFF2-40B4-BE49-F238E27FC236}">
                <a16:creationId xmlns:a16="http://schemas.microsoft.com/office/drawing/2014/main" id="{B5C78EBF-700A-421B-1D1A-350CBD663651}"/>
              </a:ext>
            </a:extLst>
          </p:cNvPr>
          <p:cNvSpPr/>
          <p:nvPr/>
        </p:nvSpPr>
        <p:spPr>
          <a:xfrm>
            <a:off x="5805275" y="1063061"/>
            <a:ext cx="2013372" cy="100027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65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해당 정보로 가입된 아이디 목록입니다</a:t>
            </a:r>
            <a:r>
              <a:rPr kumimoji="1" lang="en-US" altLang="ko-KR" sz="65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.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D6F8417A-CD71-719E-2AE1-ABBBC30B94B0}"/>
              </a:ext>
            </a:extLst>
          </p:cNvPr>
          <p:cNvSpPr/>
          <p:nvPr/>
        </p:nvSpPr>
        <p:spPr>
          <a:xfrm>
            <a:off x="5747909" y="517986"/>
            <a:ext cx="184345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아이디</a:t>
            </a:r>
            <a:r>
              <a:rPr lang="en-US" altLang="ko-KR" sz="700" b="1">
                <a:solidFill>
                  <a:srgbClr val="0070C0"/>
                </a:solidFill>
              </a:rPr>
              <a:t>/</a:t>
            </a:r>
            <a:r>
              <a:rPr lang="ko-KR" altLang="en-US" sz="700" b="1" strike="sngStrike">
                <a:solidFill>
                  <a:srgbClr val="0070C0"/>
                </a:solidFill>
              </a:rPr>
              <a:t>비밀번호</a:t>
            </a:r>
            <a:r>
              <a:rPr lang="ko-KR" altLang="en-US" sz="700" b="1">
                <a:solidFill>
                  <a:srgbClr val="0070C0"/>
                </a:solidFill>
              </a:rPr>
              <a:t> 찾기 팝업 </a:t>
            </a:r>
            <a:r>
              <a:rPr lang="en-US" altLang="ko-KR" sz="700" b="1">
                <a:solidFill>
                  <a:srgbClr val="0070C0"/>
                </a:solidFill>
              </a:rPr>
              <a:t>–</a:t>
            </a:r>
            <a:r>
              <a:rPr lang="ko-KR" altLang="en-US" sz="700" b="1">
                <a:solidFill>
                  <a:srgbClr val="0070C0"/>
                </a:solidFill>
              </a:rPr>
              <a:t> 아이디 목록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pic>
        <p:nvPicPr>
          <p:cNvPr id="9" name="그래픽 8" descr="닫기">
            <a:extLst>
              <a:ext uri="{FF2B5EF4-FFF2-40B4-BE49-F238E27FC236}">
                <a16:creationId xmlns:a16="http://schemas.microsoft.com/office/drawing/2014/main" id="{2A0549DA-55C7-8E1C-A7D6-45C5FA8BEF0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678802" y="780533"/>
            <a:ext cx="102417" cy="102417"/>
          </a:xfrm>
          <a:prstGeom prst="rect">
            <a:avLst/>
          </a:prstGeom>
        </p:spPr>
      </p:pic>
      <p:sp>
        <p:nvSpPr>
          <p:cNvPr id="10" name="직사각형 9">
            <a:extLst>
              <a:ext uri="{FF2B5EF4-FFF2-40B4-BE49-F238E27FC236}">
                <a16:creationId xmlns:a16="http://schemas.microsoft.com/office/drawing/2014/main" id="{C9C1E4E7-F210-4E06-EA4B-7602FF8E44DD}"/>
              </a:ext>
            </a:extLst>
          </p:cNvPr>
          <p:cNvSpPr/>
          <p:nvPr/>
        </p:nvSpPr>
        <p:spPr>
          <a:xfrm>
            <a:off x="5845629" y="1236888"/>
            <a:ext cx="1932658" cy="7517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90">
            <a:extLst>
              <a:ext uri="{FF2B5EF4-FFF2-40B4-BE49-F238E27FC236}">
                <a16:creationId xmlns:a16="http://schemas.microsoft.com/office/drawing/2014/main" id="{A748357A-8811-F3B3-C240-2E8D3597B15B}"/>
              </a:ext>
            </a:extLst>
          </p:cNvPr>
          <p:cNvSpPr/>
          <p:nvPr/>
        </p:nvSpPr>
        <p:spPr>
          <a:xfrm>
            <a:off x="6020077" y="1345257"/>
            <a:ext cx="1418658" cy="538609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none" lIns="0" tIns="0" rIns="0" bIns="0" rtlCol="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2022.01.22)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700" kern="0" noProof="0" dirty="0">
              <a:solidFill>
                <a:schemeClr val="tx1">
                  <a:lumMod val="85000"/>
                  <a:lumOff val="1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teacher456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2022.01.16)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700" kern="0" dirty="0">
              <a:solidFill>
                <a:schemeClr val="tx1">
                  <a:lumMod val="85000"/>
                  <a:lumOff val="1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700" kern="0" dirty="0"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teacher789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2022.01.01)</a:t>
            </a: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1E797618-7D11-9A04-F628-BEA005FF5038}"/>
              </a:ext>
            </a:extLst>
          </p:cNvPr>
          <p:cNvSpPr/>
          <p:nvPr/>
        </p:nvSpPr>
        <p:spPr>
          <a:xfrm>
            <a:off x="5792829" y="11998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cxnSp>
        <p:nvCxnSpPr>
          <p:cNvPr id="14" name="연결선: 꺾임 13">
            <a:extLst>
              <a:ext uri="{FF2B5EF4-FFF2-40B4-BE49-F238E27FC236}">
                <a16:creationId xmlns:a16="http://schemas.microsoft.com/office/drawing/2014/main" id="{569BB9D0-DFDB-AD73-91A8-0C3E300B04F3}"/>
              </a:ext>
            </a:extLst>
          </p:cNvPr>
          <p:cNvCxnSpPr>
            <a:cxnSpLocks/>
            <a:stCxn id="135" idx="3"/>
            <a:endCxn id="4" idx="1"/>
          </p:cNvCxnSpPr>
          <p:nvPr/>
        </p:nvCxnSpPr>
        <p:spPr>
          <a:xfrm flipV="1">
            <a:off x="5264432" y="1391467"/>
            <a:ext cx="475452" cy="1486400"/>
          </a:xfrm>
          <a:prstGeom prst="bentConnector3">
            <a:avLst>
              <a:gd name="adj1" fmla="val 50000"/>
            </a:avLst>
          </a:prstGeom>
          <a:ln w="3175">
            <a:solidFill>
              <a:srgbClr val="00B0F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E0BEA23-1E84-FB9F-F767-05FC32B9B018}"/>
              </a:ext>
            </a:extLst>
          </p:cNvPr>
          <p:cNvSpPr/>
          <p:nvPr/>
        </p:nvSpPr>
        <p:spPr>
          <a:xfrm>
            <a:off x="668175" y="371614"/>
            <a:ext cx="67646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en-US" sz="700" b="1" dirty="0">
                <a:solidFill>
                  <a:srgbClr val="0070C0"/>
                </a:solidFill>
              </a:rPr>
              <a:t>BO-K-LOG-002a</a:t>
            </a:r>
            <a:endParaRPr lang="x-none" altLang="en-US" b="1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1B83343-FB28-3996-78B4-37B6B59582D1}"/>
              </a:ext>
            </a:extLst>
          </p:cNvPr>
          <p:cNvSpPr/>
          <p:nvPr/>
        </p:nvSpPr>
        <p:spPr>
          <a:xfrm>
            <a:off x="675145" y="3384670"/>
            <a:ext cx="68448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en-US" sz="700" b="1" dirty="0">
                <a:solidFill>
                  <a:srgbClr val="0070C0"/>
                </a:solidFill>
              </a:rPr>
              <a:t>BO-K-LOG-002b</a:t>
            </a:r>
            <a:endParaRPr lang="x-none" altLang="en-US" b="1" dirty="0"/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87855BA-DD1C-90F2-9509-1C7C4B5A1A41}"/>
              </a:ext>
            </a:extLst>
          </p:cNvPr>
          <p:cNvSpPr/>
          <p:nvPr/>
        </p:nvSpPr>
        <p:spPr>
          <a:xfrm>
            <a:off x="5750984" y="3376764"/>
            <a:ext cx="67165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en-US" sz="700" b="1" dirty="0">
                <a:solidFill>
                  <a:srgbClr val="0070C0"/>
                </a:solidFill>
              </a:rPr>
              <a:t>BO-K-LOG-002c</a:t>
            </a:r>
            <a:endParaRPr lang="x-none" altLang="en-US" b="1" dirty="0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FA8914A9-9CD9-2A1F-6A8D-0CE028219528}"/>
              </a:ext>
            </a:extLst>
          </p:cNvPr>
          <p:cNvSpPr/>
          <p:nvPr/>
        </p:nvSpPr>
        <p:spPr>
          <a:xfrm>
            <a:off x="5750618" y="426206"/>
            <a:ext cx="68448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en-US" sz="700" b="1" dirty="0">
                <a:solidFill>
                  <a:srgbClr val="0070C0"/>
                </a:solidFill>
              </a:rPr>
              <a:t>BO-K-LOG-002d</a:t>
            </a:r>
            <a:endParaRPr lang="x-none" altLang="en-US" b="1" dirty="0"/>
          </a:p>
        </p:txBody>
      </p:sp>
    </p:spTree>
    <p:extLst>
      <p:ext uri="{BB962C8B-B14F-4D97-AF65-F5344CB8AC3E}">
        <p14:creationId xmlns:p14="http://schemas.microsoft.com/office/powerpoint/2010/main" val="13814522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E2967-F7F8-3A20-ECFD-0F8C8ED4F2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82C2EBE-EA32-287C-B9CC-F8DA7B20FD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학년도 전환 중 상태에 접속할 경우</a:t>
            </a:r>
            <a:b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</a:b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_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안내 페이지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E357F835-AE63-0D9C-AC4E-1D8418FE4D2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" altLang="x-none" dirty="0"/>
              <a:t>BO-K-LOG-003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641BE36E-6C00-D87C-4C00-95FA7D62F8F1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2" name="Google Shape;325;p7">
            <a:extLst>
              <a:ext uri="{FF2B5EF4-FFF2-40B4-BE49-F238E27FC236}">
                <a16:creationId xmlns:a16="http://schemas.microsoft.com/office/drawing/2014/main" id="{AFDC0069-FB30-D45C-DF59-BB964086881A}"/>
              </a:ext>
            </a:extLst>
          </p:cNvPr>
          <p:cNvSpPr/>
          <p:nvPr/>
        </p:nvSpPr>
        <p:spPr>
          <a:xfrm>
            <a:off x="5205347" y="2584218"/>
            <a:ext cx="87524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spAutoFit/>
          </a:bodyPr>
          <a:lstStyle/>
          <a:p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아이디</a:t>
            </a:r>
            <a:r>
              <a:rPr lang="en-US" altLang="ko-KR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/</a:t>
            </a:r>
            <a:r>
              <a:rPr lang="ko-KR" altLang="en-US" sz="700" dirty="0">
                <a:solidFill>
                  <a:srgbClr val="0070C0"/>
                </a:solidFill>
                <a:ea typeface="Calibri"/>
                <a:cs typeface="Calibri"/>
                <a:sym typeface="Calibri"/>
              </a:rPr>
              <a:t>비밀번호 찾기</a:t>
            </a:r>
            <a:endParaRPr lang="ko-KR" altLang="en-US" sz="800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CEC81C0-C862-747C-8D1A-11935B31F2C1}"/>
              </a:ext>
            </a:extLst>
          </p:cNvPr>
          <p:cNvSpPr/>
          <p:nvPr/>
        </p:nvSpPr>
        <p:spPr>
          <a:xfrm>
            <a:off x="3109000" y="1908428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아이디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82D5169-A93B-E7A5-F05A-C1AF48875F36}"/>
              </a:ext>
            </a:extLst>
          </p:cNvPr>
          <p:cNvSpPr/>
          <p:nvPr/>
        </p:nvSpPr>
        <p:spPr>
          <a:xfrm>
            <a:off x="3109000" y="2203990"/>
            <a:ext cx="2971587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비밀번호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F483190B-16AD-AE35-7138-EFD0CE8E5C41}"/>
              </a:ext>
            </a:extLst>
          </p:cNvPr>
          <p:cNvSpPr/>
          <p:nvPr/>
        </p:nvSpPr>
        <p:spPr>
          <a:xfrm>
            <a:off x="3110430" y="2869415"/>
            <a:ext cx="2971588" cy="307409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로그인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68D68627-A628-28CD-9E06-B09E26DC5201}"/>
              </a:ext>
            </a:extLst>
          </p:cNvPr>
          <p:cNvGrpSpPr/>
          <p:nvPr/>
        </p:nvGrpSpPr>
        <p:grpSpPr>
          <a:xfrm>
            <a:off x="3109001" y="2584079"/>
            <a:ext cx="584966" cy="108000"/>
            <a:chOff x="3325055" y="2677199"/>
            <a:chExt cx="584966" cy="108000"/>
          </a:xfrm>
        </p:grpSpPr>
        <p:sp>
          <p:nvSpPr>
            <p:cNvPr id="38" name="직사각형 37">
              <a:extLst>
                <a:ext uri="{FF2B5EF4-FFF2-40B4-BE49-F238E27FC236}">
                  <a16:creationId xmlns:a16="http://schemas.microsoft.com/office/drawing/2014/main" id="{05173F3F-8969-7359-FFF5-4B920CD9FD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25055" y="2677199"/>
              <a:ext cx="108000" cy="10800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endParaRPr>
            </a:p>
          </p:txBody>
        </p:sp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89813CD2-64DB-0FBE-B4BB-2E2C57C741E8}"/>
                </a:ext>
              </a:extLst>
            </p:cNvPr>
            <p:cNvSpPr/>
            <p:nvPr/>
          </p:nvSpPr>
          <p:spPr>
            <a:xfrm>
              <a:off x="3498049" y="2685033"/>
              <a:ext cx="411972" cy="92333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r>
                <a:rPr lang="ko-KR" altLang="en-US" sz="600" dirty="0">
                  <a:solidFill>
                    <a:schemeClr val="tx1"/>
                  </a:solidFill>
                </a:rPr>
                <a:t>아이디 저장</a:t>
              </a:r>
              <a:endParaRPr lang="en-US" altLang="ko-KR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1064CDCF-4DF2-AF79-B2A8-464C39009977}"/>
              </a:ext>
            </a:extLst>
          </p:cNvPr>
          <p:cNvSpPr/>
          <p:nvPr/>
        </p:nvSpPr>
        <p:spPr>
          <a:xfrm>
            <a:off x="2967033" y="1695451"/>
            <a:ext cx="3249209" cy="1574910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45F8682-57AB-72BB-62F0-335D2A2BB1DE}"/>
              </a:ext>
            </a:extLst>
          </p:cNvPr>
          <p:cNvSpPr txBox="1"/>
          <p:nvPr/>
        </p:nvSpPr>
        <p:spPr>
          <a:xfrm>
            <a:off x="3767880" y="1386171"/>
            <a:ext cx="1740861" cy="2154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400" b="1" dirty="0"/>
              <a:t>플랫폼 관리자 로그인</a:t>
            </a:r>
            <a:endParaRPr kumimoji="1" lang="x-none" altLang="en-US" sz="1400" b="1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DAE14F0-258F-938A-4D6E-CA66729C8C45}"/>
              </a:ext>
            </a:extLst>
          </p:cNvPr>
          <p:cNvSpPr txBox="1"/>
          <p:nvPr/>
        </p:nvSpPr>
        <p:spPr>
          <a:xfrm>
            <a:off x="3108978" y="1760307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</a:rPr>
              <a:t>※ </a:t>
            </a:r>
            <a:r>
              <a:rPr kumimoji="1" lang="ko-KR" altLang="en-US" sz="600" dirty="0">
                <a:solidFill>
                  <a:srgbClr val="FF0000"/>
                </a:solidFill>
              </a:rPr>
              <a:t>관리자 권한만 이용하실 수 있습니다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600" dirty="0">
              <a:solidFill>
                <a:srgbClr val="FF0000"/>
              </a:solidFill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920078E4-5C72-88DF-5F0A-06AC7395E617}"/>
              </a:ext>
            </a:extLst>
          </p:cNvPr>
          <p:cNvSpPr/>
          <p:nvPr/>
        </p:nvSpPr>
        <p:spPr>
          <a:xfrm>
            <a:off x="5056740" y="249593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09612643-A9A8-FA4C-0B7D-E25C15D2626C}"/>
              </a:ext>
            </a:extLst>
          </p:cNvPr>
          <p:cNvSpPr/>
          <p:nvPr/>
        </p:nvSpPr>
        <p:spPr>
          <a:xfrm>
            <a:off x="3039783" y="279899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7B0B65AA-BA2B-3C83-D058-10BD9C0F4834}"/>
              </a:ext>
            </a:extLst>
          </p:cNvPr>
          <p:cNvSpPr/>
          <p:nvPr/>
        </p:nvSpPr>
        <p:spPr>
          <a:xfrm>
            <a:off x="89265" y="111727"/>
            <a:ext cx="8846971" cy="6625623"/>
          </a:xfrm>
          <a:prstGeom prst="rect">
            <a:avLst/>
          </a:prstGeom>
          <a:solidFill>
            <a:schemeClr val="dk1">
              <a:alpha val="34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CCB30AA-4A79-C546-4912-A3B4C201E7B0}"/>
              </a:ext>
            </a:extLst>
          </p:cNvPr>
          <p:cNvGrpSpPr/>
          <p:nvPr/>
        </p:nvGrpSpPr>
        <p:grpSpPr>
          <a:xfrm>
            <a:off x="2548462" y="1934971"/>
            <a:ext cx="3631527" cy="2899548"/>
            <a:chOff x="2899151" y="1934971"/>
            <a:chExt cx="3631527" cy="2899548"/>
          </a:xfrm>
        </p:grpSpPr>
        <p:sp>
          <p:nvSpPr>
            <p:cNvPr id="35" name="사각형: 둥근 모서리 34">
              <a:extLst>
                <a:ext uri="{FF2B5EF4-FFF2-40B4-BE49-F238E27FC236}">
                  <a16:creationId xmlns:a16="http://schemas.microsoft.com/office/drawing/2014/main" id="{A597F99D-E6CA-536E-D29E-47BE3230657B}"/>
                </a:ext>
              </a:extLst>
            </p:cNvPr>
            <p:cNvSpPr/>
            <p:nvPr/>
          </p:nvSpPr>
          <p:spPr>
            <a:xfrm>
              <a:off x="2899151" y="1934971"/>
              <a:ext cx="3631527" cy="2899548"/>
            </a:xfrm>
            <a:prstGeom prst="roundRect">
              <a:avLst>
                <a:gd name="adj" fmla="val 2298"/>
              </a:avLst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96BCDAE2-E0BE-7A38-CC49-EB58E145DDD5}"/>
                </a:ext>
              </a:extLst>
            </p:cNvPr>
            <p:cNvGrpSpPr/>
            <p:nvPr/>
          </p:nvGrpSpPr>
          <p:grpSpPr>
            <a:xfrm>
              <a:off x="4485173" y="2456528"/>
              <a:ext cx="459482" cy="459482"/>
              <a:chOff x="4485173" y="2456528"/>
              <a:chExt cx="459482" cy="459482"/>
            </a:xfrm>
          </p:grpSpPr>
          <p:sp>
            <p:nvSpPr>
              <p:cNvPr id="58" name="타원 57">
                <a:extLst>
                  <a:ext uri="{FF2B5EF4-FFF2-40B4-BE49-F238E27FC236}">
                    <a16:creationId xmlns:a16="http://schemas.microsoft.com/office/drawing/2014/main" id="{3C0D8488-CC1C-0BA8-2904-6843A48E93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85173" y="2456528"/>
                <a:ext cx="459482" cy="459482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endParaRPr kumimoji="1" lang="ko-KR" altLang="en-US" sz="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E2269B56-1E82-AD70-18CE-E3D508612D57}"/>
                  </a:ext>
                </a:extLst>
              </p:cNvPr>
              <p:cNvSpPr txBox="1"/>
              <p:nvPr/>
            </p:nvSpPr>
            <p:spPr>
              <a:xfrm>
                <a:off x="4493911" y="2561142"/>
                <a:ext cx="44200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dirty="0"/>
                  <a:t>Icon</a:t>
                </a:r>
                <a:endParaRPr lang="ko-KR" altLang="en-US" sz="800" b="1" dirty="0"/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6F38610-6679-462E-9894-5EE498CD18ED}"/>
                </a:ext>
              </a:extLst>
            </p:cNvPr>
            <p:cNvSpPr txBox="1"/>
            <p:nvPr/>
          </p:nvSpPr>
          <p:spPr>
            <a:xfrm>
              <a:off x="3453351" y="3069432"/>
              <a:ext cx="2523127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b="1" kern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새 </a:t>
              </a:r>
              <a:r>
                <a:rPr lang="ko-KR" altLang="en-US" sz="1800" b="1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학기를 준비중</a:t>
              </a:r>
              <a:r>
                <a:rPr lang="ko-KR" altLang="en-US" sz="18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입니다</a:t>
              </a:r>
              <a:r>
                <a:rPr lang="en-US" altLang="ko-KR" sz="18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.</a:t>
              </a:r>
              <a:endParaRPr kumimoji="1" lang="en-US" altLang="ko-KR" dirty="0"/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785CFF7E-E2D3-F0D5-5943-7EB8D1D473EB}"/>
                </a:ext>
              </a:extLst>
            </p:cNvPr>
            <p:cNvSpPr txBox="1"/>
            <p:nvPr/>
          </p:nvSpPr>
          <p:spPr>
            <a:xfrm>
              <a:off x="3426100" y="3495288"/>
              <a:ext cx="2577629" cy="46391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홈페이지를 이용하는데 불편을 드려 죄송합니다</a:t>
              </a:r>
              <a:r>
                <a:rPr kumimoji="1" lang="en-US" altLang="ko-KR" sz="70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보다 나은 서비스를 제공하기 위하여 페이지 준비중에 있습니다</a:t>
              </a:r>
              <a:r>
                <a:rPr kumimoji="1" lang="en-US" altLang="ko-KR" sz="70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빠른 시일 안에 정상 서비스 하도록 하겠습니다</a:t>
              </a:r>
              <a:r>
                <a:rPr kumimoji="1" lang="en-US" altLang="ko-KR" sz="700" dirty="0"/>
                <a:t>.</a:t>
              </a:r>
            </a:p>
          </p:txBody>
        </p:sp>
        <p:sp>
          <p:nvSpPr>
            <p:cNvPr id="51" name="곱하기 기호 50">
              <a:extLst>
                <a:ext uri="{FF2B5EF4-FFF2-40B4-BE49-F238E27FC236}">
                  <a16:creationId xmlns:a16="http://schemas.microsoft.com/office/drawing/2014/main" id="{8A84C7AB-AFBC-48C4-E242-69B769B4097E}"/>
                </a:ext>
              </a:extLst>
            </p:cNvPr>
            <p:cNvSpPr/>
            <p:nvPr/>
          </p:nvSpPr>
          <p:spPr>
            <a:xfrm>
              <a:off x="6285013" y="2063047"/>
              <a:ext cx="172803" cy="153654"/>
            </a:xfrm>
            <a:prstGeom prst="mathMultiply">
              <a:avLst>
                <a:gd name="adj1" fmla="val 0"/>
              </a:avLst>
            </a:prstGeom>
            <a:solidFill>
              <a:schemeClr val="tx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Rectangle 4">
              <a:extLst>
                <a:ext uri="{FF2B5EF4-FFF2-40B4-BE49-F238E27FC236}">
                  <a16:creationId xmlns:a16="http://schemas.microsoft.com/office/drawing/2014/main" id="{F48B4DD8-BEC2-FCD5-7281-80B6CC6D50B4}"/>
                </a:ext>
              </a:extLst>
            </p:cNvPr>
            <p:cNvSpPr/>
            <p:nvPr/>
          </p:nvSpPr>
          <p:spPr>
            <a:xfrm>
              <a:off x="6194523" y="2000801"/>
              <a:ext cx="336155" cy="311895"/>
            </a:xfrm>
            <a:prstGeom prst="rect">
              <a:avLst/>
            </a:prstGeom>
            <a:ln w="9525">
              <a:solidFill>
                <a:srgbClr val="FF0000"/>
              </a:solidFill>
              <a:prstDash val="sysDash"/>
              <a:miter/>
            </a:ln>
          </p:spPr>
          <p:txBody>
            <a:bodyPr lIns="45718" tIns="45718" rIns="45718" bIns="45718" anchor="ctr"/>
            <a:lstStyle/>
            <a:p>
              <a:pPr algn="ctr">
                <a:defRPr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54" name="Rectangle 4">
              <a:extLst>
                <a:ext uri="{FF2B5EF4-FFF2-40B4-BE49-F238E27FC236}">
                  <a16:creationId xmlns:a16="http://schemas.microsoft.com/office/drawing/2014/main" id="{978A8F1D-7CB0-AB2B-6B83-5857F8395B70}"/>
                </a:ext>
              </a:extLst>
            </p:cNvPr>
            <p:cNvSpPr/>
            <p:nvPr/>
          </p:nvSpPr>
          <p:spPr>
            <a:xfrm>
              <a:off x="3361451" y="3008588"/>
              <a:ext cx="2649127" cy="1170850"/>
            </a:xfrm>
            <a:prstGeom prst="rect">
              <a:avLst/>
            </a:prstGeom>
            <a:ln w="9525">
              <a:solidFill>
                <a:srgbClr val="FF0000"/>
              </a:solidFill>
              <a:prstDash val="sysDash"/>
              <a:miter/>
            </a:ln>
          </p:spPr>
          <p:txBody>
            <a:bodyPr lIns="45718" tIns="45718" rIns="45718" bIns="45718" anchor="ctr"/>
            <a:lstStyle/>
            <a:p>
              <a:pPr algn="ctr">
                <a:defRPr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55" name="Circle">
              <a:extLst>
                <a:ext uri="{FF2B5EF4-FFF2-40B4-BE49-F238E27FC236}">
                  <a16:creationId xmlns:a16="http://schemas.microsoft.com/office/drawing/2014/main" id="{40B1D13A-033F-8684-A90E-C0B1840E62C7}"/>
                </a:ext>
              </a:extLst>
            </p:cNvPr>
            <p:cNvSpPr/>
            <p:nvPr/>
          </p:nvSpPr>
          <p:spPr>
            <a:xfrm>
              <a:off x="3298450" y="2948446"/>
              <a:ext cx="125999" cy="12599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600" b="1" spc="-75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1"/>
                  </a:gradFill>
                  <a:ea typeface="LG스마트체 Regular" panose="020B0600000101010101" pitchFamily="50" charset="-127"/>
                </a:rPr>
                <a:t>1</a:t>
              </a:r>
              <a:endParaRPr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endParaRPr>
            </a:p>
          </p:txBody>
        </p:sp>
        <p:sp>
          <p:nvSpPr>
            <p:cNvPr id="56" name="Circle">
              <a:extLst>
                <a:ext uri="{FF2B5EF4-FFF2-40B4-BE49-F238E27FC236}">
                  <a16:creationId xmlns:a16="http://schemas.microsoft.com/office/drawing/2014/main" id="{341BA50F-3DA7-BF48-D122-E99B4868B989}"/>
                </a:ext>
              </a:extLst>
            </p:cNvPr>
            <p:cNvSpPr/>
            <p:nvPr/>
          </p:nvSpPr>
          <p:spPr>
            <a:xfrm>
              <a:off x="6110815" y="1965972"/>
              <a:ext cx="125999" cy="12599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600" b="1" spc="-75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1"/>
                  </a:gradFill>
                  <a:ea typeface="LG스마트체 Regular" panose="020B0600000101010101" pitchFamily="50" charset="-127"/>
                </a:rPr>
                <a:t>2</a:t>
              </a:r>
              <a:endParaRPr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endParaRPr>
            </a:p>
          </p:txBody>
        </p:sp>
      </p:grpSp>
      <p:sp>
        <p:nvSpPr>
          <p:cNvPr id="60" name="모서리가 둥근 직사각형 268">
            <a:extLst>
              <a:ext uri="{FF2B5EF4-FFF2-40B4-BE49-F238E27FC236}">
                <a16:creationId xmlns:a16="http://schemas.microsoft.com/office/drawing/2014/main" id="{90E7C91D-8356-3235-BE0C-AB583CD01CA2}"/>
              </a:ext>
            </a:extLst>
          </p:cNvPr>
          <p:cNvSpPr/>
          <p:nvPr/>
        </p:nvSpPr>
        <p:spPr>
          <a:xfrm>
            <a:off x="6292262" y="4269621"/>
            <a:ext cx="2589750" cy="1030297"/>
          </a:xfrm>
          <a:prstGeom prst="roundRect">
            <a:avLst>
              <a:gd name="adj" fmla="val 2747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61" name="그래픽 60" descr="왼쪽 캐럿 단색으로 채워진">
            <a:extLst>
              <a:ext uri="{FF2B5EF4-FFF2-40B4-BE49-F238E27FC236}">
                <a16:creationId xmlns:a16="http://schemas.microsoft.com/office/drawing/2014/main" id="{DE01C1CB-CB67-ABF3-27BC-306490985B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39207" y="4362501"/>
            <a:ext cx="256347" cy="256347"/>
          </a:xfrm>
          <a:prstGeom prst="rect">
            <a:avLst/>
          </a:prstGeom>
        </p:spPr>
      </p:pic>
      <p:sp>
        <p:nvSpPr>
          <p:cNvPr id="63" name="Google Shape;877;p22">
            <a:extLst>
              <a:ext uri="{FF2B5EF4-FFF2-40B4-BE49-F238E27FC236}">
                <a16:creationId xmlns:a16="http://schemas.microsoft.com/office/drawing/2014/main" id="{5E46F700-F280-9D26-D0BC-E24E13C9E52D}"/>
              </a:ext>
            </a:extLst>
          </p:cNvPr>
          <p:cNvSpPr/>
          <p:nvPr/>
        </p:nvSpPr>
        <p:spPr>
          <a:xfrm>
            <a:off x="6480127" y="4955088"/>
            <a:ext cx="2268048" cy="26056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prstClr val="white">
                    <a:lumMod val="50000"/>
                  </a:prstClr>
                </a:solidFill>
                <a:cs typeface="Malgun Gothic"/>
                <a:sym typeface="Malgun Gothic"/>
              </a:rPr>
              <a:t>확인 및 로그인</a:t>
            </a:r>
            <a:endParaRPr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6AE29289-57A8-3BC6-A24C-A0701B55B522}"/>
              </a:ext>
            </a:extLst>
          </p:cNvPr>
          <p:cNvSpPr/>
          <p:nvPr/>
        </p:nvSpPr>
        <p:spPr>
          <a:xfrm>
            <a:off x="6480128" y="4659607"/>
            <a:ext cx="2268048" cy="24236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600" kern="0" dirty="0">
                <a:solidFill>
                  <a:prstClr val="white">
                    <a:lumMod val="75000"/>
                  </a:prstClr>
                </a:solidFill>
              </a:rPr>
              <a:t>비밀번호 </a:t>
            </a:r>
            <a:r>
              <a:rPr lang="en-US" altLang="ko-KR" sz="600" kern="0" dirty="0">
                <a:solidFill>
                  <a:prstClr val="white">
                    <a:lumMod val="75000"/>
                  </a:prstClr>
                </a:solidFill>
              </a:rPr>
              <a:t>6</a:t>
            </a:r>
            <a:r>
              <a:rPr lang="ko-KR" altLang="en-US" sz="600" kern="0" dirty="0">
                <a:solidFill>
                  <a:prstClr val="white">
                    <a:lumMod val="75000"/>
                  </a:prstClr>
                </a:solidFill>
              </a:rPr>
              <a:t>자리를 입력하세요</a:t>
            </a:r>
            <a:r>
              <a:rPr lang="en-US" altLang="ko-KR" sz="600" kern="0" dirty="0">
                <a:solidFill>
                  <a:prstClr val="white">
                    <a:lumMod val="75000"/>
                  </a:prstClr>
                </a:solidFill>
              </a:rPr>
              <a:t>. </a:t>
            </a:r>
          </a:p>
        </p:txBody>
      </p:sp>
      <p:sp>
        <p:nvSpPr>
          <p:cNvPr id="65" name="Rounded Rectangle">
            <a:extLst>
              <a:ext uri="{FF2B5EF4-FFF2-40B4-BE49-F238E27FC236}">
                <a16:creationId xmlns:a16="http://schemas.microsoft.com/office/drawing/2014/main" id="{02F1FE66-262F-9CE9-DA06-42054763ABAF}"/>
              </a:ext>
            </a:extLst>
          </p:cNvPr>
          <p:cNvSpPr/>
          <p:nvPr/>
        </p:nvSpPr>
        <p:spPr>
          <a:xfrm>
            <a:off x="6244063" y="42330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7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2-1</a:t>
            </a:r>
            <a:endParaRPr sz="7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D0A9901-E358-94D5-B8A6-980DC8A676FE}"/>
              </a:ext>
            </a:extLst>
          </p:cNvPr>
          <p:cNvSpPr txBox="1"/>
          <p:nvPr/>
        </p:nvSpPr>
        <p:spPr>
          <a:xfrm>
            <a:off x="6567015" y="4396849"/>
            <a:ext cx="977833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관리자 로그인</a:t>
            </a:r>
            <a:endParaRPr kumimoji="1" lang="en-US" altLang="ko-KR" sz="1200" b="1" dirty="0"/>
          </a:p>
        </p:txBody>
      </p:sp>
      <p:sp>
        <p:nvSpPr>
          <p:cNvPr id="67" name="모서리가 둥근 직사각형 268">
            <a:extLst>
              <a:ext uri="{FF2B5EF4-FFF2-40B4-BE49-F238E27FC236}">
                <a16:creationId xmlns:a16="http://schemas.microsoft.com/office/drawing/2014/main" id="{0FB3E71F-106E-C798-369A-C4D4F1714538}"/>
              </a:ext>
            </a:extLst>
          </p:cNvPr>
          <p:cNvSpPr/>
          <p:nvPr/>
        </p:nvSpPr>
        <p:spPr>
          <a:xfrm>
            <a:off x="6292262" y="5477105"/>
            <a:ext cx="2589750" cy="1087553"/>
          </a:xfrm>
          <a:prstGeom prst="roundRect">
            <a:avLst>
              <a:gd name="adj" fmla="val 2747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68" name="그래픽 67" descr="왼쪽 캐럿 단색으로 채워진">
            <a:extLst>
              <a:ext uri="{FF2B5EF4-FFF2-40B4-BE49-F238E27FC236}">
                <a16:creationId xmlns:a16="http://schemas.microsoft.com/office/drawing/2014/main" id="{6DD530C3-6E1E-3E68-EB0D-9170B40DBC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39207" y="5569985"/>
            <a:ext cx="256347" cy="256347"/>
          </a:xfrm>
          <a:prstGeom prst="rect">
            <a:avLst/>
          </a:prstGeom>
        </p:spPr>
      </p:pic>
      <p:sp>
        <p:nvSpPr>
          <p:cNvPr id="69" name="Google Shape;877;p22">
            <a:extLst>
              <a:ext uri="{FF2B5EF4-FFF2-40B4-BE49-F238E27FC236}">
                <a16:creationId xmlns:a16="http://schemas.microsoft.com/office/drawing/2014/main" id="{D5ECD2D6-A847-CE0D-C1D6-CD74308F2EC4}"/>
              </a:ext>
            </a:extLst>
          </p:cNvPr>
          <p:cNvSpPr/>
          <p:nvPr/>
        </p:nvSpPr>
        <p:spPr>
          <a:xfrm>
            <a:off x="6480127" y="6175582"/>
            <a:ext cx="2268048" cy="260566"/>
          </a:xfrm>
          <a:prstGeom prst="rect">
            <a:avLst/>
          </a:prstGeom>
          <a:solidFill>
            <a:srgbClr val="7030A0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확인 및 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493A99ED-518C-4644-8152-FB6D5E9B587C}"/>
              </a:ext>
            </a:extLst>
          </p:cNvPr>
          <p:cNvSpPr/>
          <p:nvPr/>
        </p:nvSpPr>
        <p:spPr>
          <a:xfrm>
            <a:off x="6480128" y="5867091"/>
            <a:ext cx="2268048" cy="24236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en-US" altLang="ko-KR" sz="600" kern="0" dirty="0"/>
              <a:t>123456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6DB0BD2-D4F3-5C65-F698-B9D648DC3A7D}"/>
              </a:ext>
            </a:extLst>
          </p:cNvPr>
          <p:cNvSpPr txBox="1"/>
          <p:nvPr/>
        </p:nvSpPr>
        <p:spPr>
          <a:xfrm>
            <a:off x="6567015" y="5604333"/>
            <a:ext cx="977833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관리자 로그인</a:t>
            </a:r>
            <a:endParaRPr kumimoji="1" lang="en-US" altLang="ko-KR" sz="1200" b="1" dirty="0"/>
          </a:p>
        </p:txBody>
      </p:sp>
      <p:sp>
        <p:nvSpPr>
          <p:cNvPr id="72" name="제목 10">
            <a:extLst>
              <a:ext uri="{FF2B5EF4-FFF2-40B4-BE49-F238E27FC236}">
                <a16:creationId xmlns:a16="http://schemas.microsoft.com/office/drawing/2014/main" id="{6ADB5D6C-7058-BC97-4EA5-43DA27A3CBE6}"/>
              </a:ext>
            </a:extLst>
          </p:cNvPr>
          <p:cNvSpPr txBox="1">
            <a:spLocks/>
          </p:cNvSpPr>
          <p:nvPr/>
        </p:nvSpPr>
        <p:spPr>
          <a:xfrm>
            <a:off x="6921280" y="4080385"/>
            <a:ext cx="124713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관리자 로그인 시나리오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73" name="Rounded Rectangle">
            <a:extLst>
              <a:ext uri="{FF2B5EF4-FFF2-40B4-BE49-F238E27FC236}">
                <a16:creationId xmlns:a16="http://schemas.microsoft.com/office/drawing/2014/main" id="{5D3F9FF1-39DA-2643-191B-5FEC825227C0}"/>
              </a:ext>
            </a:extLst>
          </p:cNvPr>
          <p:cNvSpPr/>
          <p:nvPr/>
        </p:nvSpPr>
        <p:spPr>
          <a:xfrm>
            <a:off x="6363336" y="493188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7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2-2</a:t>
            </a:r>
            <a:endParaRPr sz="7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sp>
        <p:nvSpPr>
          <p:cNvPr id="74" name="Rounded Rectangle">
            <a:extLst>
              <a:ext uri="{FF2B5EF4-FFF2-40B4-BE49-F238E27FC236}">
                <a16:creationId xmlns:a16="http://schemas.microsoft.com/office/drawing/2014/main" id="{0028D7B0-D5B7-9ACA-B5F0-1BF6ACC957AE}"/>
              </a:ext>
            </a:extLst>
          </p:cNvPr>
          <p:cNvSpPr/>
          <p:nvPr/>
        </p:nvSpPr>
        <p:spPr>
          <a:xfrm>
            <a:off x="6381266" y="61630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7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2-2</a:t>
            </a:r>
            <a:endParaRPr sz="7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graphicFrame>
        <p:nvGraphicFramePr>
          <p:cNvPr id="75" name="Google Shape;912;p23">
            <a:extLst>
              <a:ext uri="{FF2B5EF4-FFF2-40B4-BE49-F238E27FC236}">
                <a16:creationId xmlns:a16="http://schemas.microsoft.com/office/drawing/2014/main" id="{A57AE0EB-9DF2-AC91-8E9C-D9C588F7E0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4563869"/>
              </p:ext>
            </p:extLst>
          </p:nvPr>
        </p:nvGraphicFramePr>
        <p:xfrm>
          <a:off x="9042400" y="1315767"/>
          <a:ext cx="3037052" cy="20622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734">
                <a:tc gridSpan="2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800" kern="0" spc="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+mn-ea"/>
                        </a:rPr>
                        <a:t>※ </a:t>
                      </a:r>
                      <a:r>
                        <a:rPr lang="ko-KR" altLang="en-US" sz="800" kern="0" spc="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+mn-ea"/>
                        </a:rPr>
                        <a:t>본 팝업 화면은 임시로 제공되는 화면으로</a:t>
                      </a:r>
                      <a:r>
                        <a:rPr lang="en-US" altLang="ko-KR" sz="800" kern="0" spc="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kern="0" spc="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+mn-ea"/>
                        </a:rPr>
                        <a:t> 영구적으로 검증하지 않습니다</a:t>
                      </a:r>
                      <a:r>
                        <a:rPr lang="en-US" altLang="ko-KR" sz="800" kern="0" spc="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47234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전환 후 배치중인 상태에 다음과 같은 안내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반투명한 버튼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관리자 로그인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(2-1)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전환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2-1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로그인 팝업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전환되는 관리자 로그인 화면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입력박스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숫자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입력 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52736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2-2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및 로그인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미 입력 상태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입력 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검증 실패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별도의 안내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얼럿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없이 화면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검증 성공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닫힘 및 로그인 화면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(BO-K-LOG-001)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7932548"/>
                  </a:ext>
                </a:extLst>
              </a:tr>
            </a:tbl>
          </a:graphicData>
        </a:graphic>
      </p:graphicFrame>
      <p:sp>
        <p:nvSpPr>
          <p:cNvPr id="76" name="제목 10">
            <a:extLst>
              <a:ext uri="{FF2B5EF4-FFF2-40B4-BE49-F238E27FC236}">
                <a16:creationId xmlns:a16="http://schemas.microsoft.com/office/drawing/2014/main" id="{573BC964-D0D2-1D68-0DFC-8D3F2A91FC74}"/>
              </a:ext>
            </a:extLst>
          </p:cNvPr>
          <p:cNvSpPr txBox="1">
            <a:spLocks/>
          </p:cNvSpPr>
          <p:nvPr/>
        </p:nvSpPr>
        <p:spPr>
          <a:xfrm>
            <a:off x="200440" y="214537"/>
            <a:ext cx="779059" cy="161583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1050" kern="0" spc="0" dirty="0">
                <a:solidFill>
                  <a:srgbClr val="FF0000"/>
                </a:solidFill>
                <a:highlight>
                  <a:srgbClr val="FFFF00"/>
                </a:highlight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1050" kern="0" spc="0" dirty="0">
                <a:solidFill>
                  <a:srgbClr val="FF0000"/>
                </a:solidFill>
                <a:highlight>
                  <a:srgbClr val="FFFF00"/>
                </a:highlight>
                <a:latin typeface="맑은 고딕" panose="020B0503020000020004" pitchFamily="50" charset="-127"/>
                <a:ea typeface="맑은 고딕" panose="020B0503020000020004" pitchFamily="50" charset="-127"/>
              </a:rPr>
              <a:t>임시 화면</a:t>
            </a:r>
            <a:r>
              <a:rPr lang="en-US" altLang="ko-KR" sz="1050" kern="0" spc="0" dirty="0">
                <a:solidFill>
                  <a:srgbClr val="FF0000"/>
                </a:solidFill>
                <a:highlight>
                  <a:srgbClr val="FFFF00"/>
                </a:highlight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</p:spTree>
    <p:extLst>
      <p:ext uri="{BB962C8B-B14F-4D97-AF65-F5344CB8AC3E}">
        <p14:creationId xmlns:p14="http://schemas.microsoft.com/office/powerpoint/2010/main" val="3313569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9EEDB77-225D-C92C-058C-5F1814197F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대시보드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25382415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1FA9D65-8CE1-425A-9003-A74199DC82F8}"/>
              </a:ext>
            </a:extLst>
          </p:cNvPr>
          <p:cNvGrpSpPr/>
          <p:nvPr/>
        </p:nvGrpSpPr>
        <p:grpSpPr>
          <a:xfrm>
            <a:off x="130624" y="905987"/>
            <a:ext cx="8775026" cy="1986171"/>
            <a:chOff x="130624" y="1094606"/>
            <a:chExt cx="8775026" cy="1986171"/>
          </a:xfrm>
        </p:grpSpPr>
        <p:sp>
          <p:nvSpPr>
            <p:cNvPr id="548" name="직사각형 547">
              <a:extLst>
                <a:ext uri="{FF2B5EF4-FFF2-40B4-BE49-F238E27FC236}">
                  <a16:creationId xmlns:a16="http://schemas.microsoft.com/office/drawing/2014/main" id="{0617BD10-BC75-4373-924A-CE48758BC49E}"/>
                </a:ext>
              </a:extLst>
            </p:cNvPr>
            <p:cNvSpPr/>
            <p:nvPr/>
          </p:nvSpPr>
          <p:spPr>
            <a:xfrm>
              <a:off x="130624" y="1094606"/>
              <a:ext cx="8775026" cy="19861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A00A279B-8795-41F9-83FF-E99A1FF13937}"/>
                </a:ext>
              </a:extLst>
            </p:cNvPr>
            <p:cNvSpPr txBox="1"/>
            <p:nvPr/>
          </p:nvSpPr>
          <p:spPr>
            <a:xfrm>
              <a:off x="381829" y="1100019"/>
              <a:ext cx="1970091" cy="13316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b="1" dirty="0"/>
                <a:t>현재 진행중인 실시간 수업 현황 </a:t>
              </a:r>
              <a:r>
                <a:rPr kumimoji="1" lang="en-US" altLang="ko-KR" sz="900" b="1" dirty="0"/>
                <a:t>(5/3)</a:t>
              </a:r>
              <a:endParaRPr kumimoji="1" lang="x-none" altLang="en-US" sz="900" b="1" dirty="0"/>
            </a:p>
          </p:txBody>
        </p:sp>
        <p:sp>
          <p:nvSpPr>
            <p:cNvPr id="550" name="타원 549">
              <a:extLst>
                <a:ext uri="{FF2B5EF4-FFF2-40B4-BE49-F238E27FC236}">
                  <a16:creationId xmlns:a16="http://schemas.microsoft.com/office/drawing/2014/main" id="{FE6AFD30-B43F-4152-A347-E3BF46774A12}"/>
                </a:ext>
              </a:extLst>
            </p:cNvPr>
            <p:cNvSpPr/>
            <p:nvPr/>
          </p:nvSpPr>
          <p:spPr>
            <a:xfrm>
              <a:off x="2406804" y="1115941"/>
              <a:ext cx="108000" cy="103843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51" name="모서리가 둥근 직사각형 383">
              <a:extLst>
                <a:ext uri="{FF2B5EF4-FFF2-40B4-BE49-F238E27FC236}">
                  <a16:creationId xmlns:a16="http://schemas.microsoft.com/office/drawing/2014/main" id="{12933DD8-8827-4ECF-A657-69DDD3B68B97}"/>
                </a:ext>
              </a:extLst>
            </p:cNvPr>
            <p:cNvSpPr/>
            <p:nvPr/>
          </p:nvSpPr>
          <p:spPr>
            <a:xfrm>
              <a:off x="359780" y="1277427"/>
              <a:ext cx="8336741" cy="1577362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52" name="그룹 551">
              <a:extLst>
                <a:ext uri="{FF2B5EF4-FFF2-40B4-BE49-F238E27FC236}">
                  <a16:creationId xmlns:a16="http://schemas.microsoft.com/office/drawing/2014/main" id="{86BA9BE6-7FE3-402B-A0E3-97A461C1AEE4}"/>
                </a:ext>
              </a:extLst>
            </p:cNvPr>
            <p:cNvGrpSpPr/>
            <p:nvPr/>
          </p:nvGrpSpPr>
          <p:grpSpPr>
            <a:xfrm>
              <a:off x="727937" y="1472255"/>
              <a:ext cx="7786258" cy="1142281"/>
              <a:chOff x="727937" y="3614243"/>
              <a:chExt cx="3518850" cy="944678"/>
            </a:xfrm>
          </p:grpSpPr>
          <p:cxnSp>
            <p:nvCxnSpPr>
              <p:cNvPr id="553" name="직선 연결선[R] 392">
                <a:extLst>
                  <a:ext uri="{FF2B5EF4-FFF2-40B4-BE49-F238E27FC236}">
                    <a16:creationId xmlns:a16="http://schemas.microsoft.com/office/drawing/2014/main" id="{70F15023-03A3-4A34-86CC-985F88F7D7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직선 연결선[R] 393">
                <a:extLst>
                  <a:ext uri="{FF2B5EF4-FFF2-40B4-BE49-F238E27FC236}">
                    <a16:creationId xmlns:a16="http://schemas.microsoft.com/office/drawing/2014/main" id="{B723DE1F-C15E-4BFE-8401-5F73B14EED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직선 연결선[R] 394">
                <a:extLst>
                  <a:ext uri="{FF2B5EF4-FFF2-40B4-BE49-F238E27FC236}">
                    <a16:creationId xmlns:a16="http://schemas.microsoft.com/office/drawing/2014/main" id="{B8C45B96-A907-495F-A230-AFF91E29FE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직선 연결선[R] 395">
                <a:extLst>
                  <a:ext uri="{FF2B5EF4-FFF2-40B4-BE49-F238E27FC236}">
                    <a16:creationId xmlns:a16="http://schemas.microsoft.com/office/drawing/2014/main" id="{F33C2095-5C3C-4C5B-B91E-A7DBF2D069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직선 연결선[R] 396">
                <a:extLst>
                  <a:ext uri="{FF2B5EF4-FFF2-40B4-BE49-F238E27FC236}">
                    <a16:creationId xmlns:a16="http://schemas.microsoft.com/office/drawing/2014/main" id="{0FE9E3D0-C11A-40DD-B13D-CC812A5746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직선 연결선[R] 397">
                <a:extLst>
                  <a:ext uri="{FF2B5EF4-FFF2-40B4-BE49-F238E27FC236}">
                    <a16:creationId xmlns:a16="http://schemas.microsoft.com/office/drawing/2014/main" id="{C9DD9E06-5F89-4386-978A-97249B6E21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96299C24-2012-4CD9-BF9F-A7C9988E1BC8}"/>
                </a:ext>
              </a:extLst>
            </p:cNvPr>
            <p:cNvSpPr txBox="1"/>
            <p:nvPr/>
          </p:nvSpPr>
          <p:spPr>
            <a:xfrm>
              <a:off x="624354" y="243917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0" name="TextBox 559">
              <a:extLst>
                <a:ext uri="{FF2B5EF4-FFF2-40B4-BE49-F238E27FC236}">
                  <a16:creationId xmlns:a16="http://schemas.microsoft.com/office/drawing/2014/main" id="{E2417D53-D4F2-489E-A3D6-8B8DC7D89BF3}"/>
                </a:ext>
              </a:extLst>
            </p:cNvPr>
            <p:cNvSpPr txBox="1"/>
            <p:nvPr/>
          </p:nvSpPr>
          <p:spPr>
            <a:xfrm>
              <a:off x="624354" y="219730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30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0EF3F296-7495-479C-B3F0-82E9DAC665AF}"/>
                </a:ext>
              </a:extLst>
            </p:cNvPr>
            <p:cNvSpPr txBox="1"/>
            <p:nvPr/>
          </p:nvSpPr>
          <p:spPr>
            <a:xfrm>
              <a:off x="624354" y="1932804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DED8E751-10E1-4ACD-ACB1-86478BB84B78}"/>
                </a:ext>
              </a:extLst>
            </p:cNvPr>
            <p:cNvSpPr txBox="1"/>
            <p:nvPr/>
          </p:nvSpPr>
          <p:spPr>
            <a:xfrm>
              <a:off x="624354" y="169073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70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427F23C5-0177-4D81-828D-0AEB509B13DB}"/>
                </a:ext>
              </a:extLst>
            </p:cNvPr>
            <p:cNvSpPr txBox="1"/>
            <p:nvPr/>
          </p:nvSpPr>
          <p:spPr>
            <a:xfrm>
              <a:off x="624354" y="142191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90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579" name="그룹 578">
              <a:extLst>
                <a:ext uri="{FF2B5EF4-FFF2-40B4-BE49-F238E27FC236}">
                  <a16:creationId xmlns:a16="http://schemas.microsoft.com/office/drawing/2014/main" id="{0B7E7103-E4FD-49E3-A4FD-DA8888A746F6}"/>
                </a:ext>
              </a:extLst>
            </p:cNvPr>
            <p:cNvGrpSpPr/>
            <p:nvPr/>
          </p:nvGrpSpPr>
          <p:grpSpPr>
            <a:xfrm>
              <a:off x="780526" y="2682264"/>
              <a:ext cx="777764" cy="92333"/>
              <a:chOff x="1018845" y="2714048"/>
              <a:chExt cx="777764" cy="96029"/>
            </a:xfrm>
          </p:grpSpPr>
          <p:sp>
            <p:nvSpPr>
              <p:cNvPr id="580" name="직사각형 579">
                <a:extLst>
                  <a:ext uri="{FF2B5EF4-FFF2-40B4-BE49-F238E27FC236}">
                    <a16:creationId xmlns:a16="http://schemas.microsoft.com/office/drawing/2014/main" id="{6F5C2028-E5A1-4257-9FAC-A6DF997A42EE}"/>
                  </a:ext>
                </a:extLst>
              </p:cNvPr>
              <p:cNvSpPr/>
              <p:nvPr/>
            </p:nvSpPr>
            <p:spPr>
              <a:xfrm>
                <a:off x="101884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1" name="TextBox 580">
                <a:extLst>
                  <a:ext uri="{FF2B5EF4-FFF2-40B4-BE49-F238E27FC236}">
                    <a16:creationId xmlns:a16="http://schemas.microsoft.com/office/drawing/2014/main" id="{43553947-0FF7-469A-85C9-DFB1EF46A870}"/>
                  </a:ext>
                </a:extLst>
              </p:cNvPr>
              <p:cNvSpPr txBox="1"/>
              <p:nvPr/>
            </p:nvSpPr>
            <p:spPr>
              <a:xfrm>
                <a:off x="115861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2" name="그룹 581">
              <a:extLst>
                <a:ext uri="{FF2B5EF4-FFF2-40B4-BE49-F238E27FC236}">
                  <a16:creationId xmlns:a16="http://schemas.microsoft.com/office/drawing/2014/main" id="{09ED0D21-BC82-46A0-A048-704EF4F06860}"/>
                </a:ext>
              </a:extLst>
            </p:cNvPr>
            <p:cNvGrpSpPr/>
            <p:nvPr/>
          </p:nvGrpSpPr>
          <p:grpSpPr>
            <a:xfrm>
              <a:off x="1622526" y="2682264"/>
              <a:ext cx="700820" cy="92333"/>
              <a:chOff x="1764607" y="2714048"/>
              <a:chExt cx="700820" cy="96029"/>
            </a:xfrm>
          </p:grpSpPr>
          <p:sp>
            <p:nvSpPr>
              <p:cNvPr id="583" name="직사각형 582">
                <a:extLst>
                  <a:ext uri="{FF2B5EF4-FFF2-40B4-BE49-F238E27FC236}">
                    <a16:creationId xmlns:a16="http://schemas.microsoft.com/office/drawing/2014/main" id="{6CCAB231-9033-42DA-BFA2-2C79DE3C4607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4" name="TextBox 583">
                <a:extLst>
                  <a:ext uri="{FF2B5EF4-FFF2-40B4-BE49-F238E27FC236}">
                    <a16:creationId xmlns:a16="http://schemas.microsoft.com/office/drawing/2014/main" id="{F9C71CB4-B582-47C4-AF77-55C0EB22D875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5" name="그룹 584">
              <a:extLst>
                <a:ext uri="{FF2B5EF4-FFF2-40B4-BE49-F238E27FC236}">
                  <a16:creationId xmlns:a16="http://schemas.microsoft.com/office/drawing/2014/main" id="{80ACCAE1-2CA3-44EF-AF92-AA5415FE8FCA}"/>
                </a:ext>
              </a:extLst>
            </p:cNvPr>
            <p:cNvGrpSpPr/>
            <p:nvPr/>
          </p:nvGrpSpPr>
          <p:grpSpPr>
            <a:xfrm>
              <a:off x="3151082" y="2682264"/>
              <a:ext cx="596625" cy="92333"/>
              <a:chOff x="2447297" y="2714048"/>
              <a:chExt cx="596625" cy="96029"/>
            </a:xfrm>
          </p:grpSpPr>
          <p:sp>
            <p:nvSpPr>
              <p:cNvPr id="586" name="직사각형 585">
                <a:extLst>
                  <a:ext uri="{FF2B5EF4-FFF2-40B4-BE49-F238E27FC236}">
                    <a16:creationId xmlns:a16="http://schemas.microsoft.com/office/drawing/2014/main" id="{096E6944-05BE-49E4-A7EA-F3AC8814C289}"/>
                  </a:ext>
                </a:extLst>
              </p:cNvPr>
              <p:cNvSpPr/>
              <p:nvPr/>
            </p:nvSpPr>
            <p:spPr>
              <a:xfrm>
                <a:off x="2447297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7" name="TextBox 586">
                <a:extLst>
                  <a:ext uri="{FF2B5EF4-FFF2-40B4-BE49-F238E27FC236}">
                    <a16:creationId xmlns:a16="http://schemas.microsoft.com/office/drawing/2014/main" id="{00242568-99CE-4151-8324-D2AF9163A9AA}"/>
                  </a:ext>
                </a:extLst>
              </p:cNvPr>
              <p:cNvSpPr txBox="1"/>
              <p:nvPr/>
            </p:nvSpPr>
            <p:spPr>
              <a:xfrm>
                <a:off x="258706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8" name="그룹 587">
              <a:extLst>
                <a:ext uri="{FF2B5EF4-FFF2-40B4-BE49-F238E27FC236}">
                  <a16:creationId xmlns:a16="http://schemas.microsoft.com/office/drawing/2014/main" id="{6A5F3052-414B-4691-A416-E262F0F6FD96}"/>
                </a:ext>
              </a:extLst>
            </p:cNvPr>
            <p:cNvGrpSpPr/>
            <p:nvPr/>
          </p:nvGrpSpPr>
          <p:grpSpPr>
            <a:xfrm>
              <a:off x="3917761" y="2682264"/>
              <a:ext cx="596625" cy="92333"/>
              <a:chOff x="2864813" y="2714048"/>
              <a:chExt cx="596625" cy="96029"/>
            </a:xfrm>
          </p:grpSpPr>
          <p:sp>
            <p:nvSpPr>
              <p:cNvPr id="589" name="직사각형 588">
                <a:extLst>
                  <a:ext uri="{FF2B5EF4-FFF2-40B4-BE49-F238E27FC236}">
                    <a16:creationId xmlns:a16="http://schemas.microsoft.com/office/drawing/2014/main" id="{23379432-6F6E-46AA-8E45-1E60C4747F28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0" name="TextBox 589">
                <a:extLst>
                  <a:ext uri="{FF2B5EF4-FFF2-40B4-BE49-F238E27FC236}">
                    <a16:creationId xmlns:a16="http://schemas.microsoft.com/office/drawing/2014/main" id="{815C685A-694C-499A-A6C4-B5949E3FB82B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1" name="그룹 590">
              <a:extLst>
                <a:ext uri="{FF2B5EF4-FFF2-40B4-BE49-F238E27FC236}">
                  <a16:creationId xmlns:a16="http://schemas.microsoft.com/office/drawing/2014/main" id="{DA5A4166-FE2D-4C4C-8A1E-6B556F040FCC}"/>
                </a:ext>
              </a:extLst>
            </p:cNvPr>
            <p:cNvGrpSpPr/>
            <p:nvPr/>
          </p:nvGrpSpPr>
          <p:grpSpPr>
            <a:xfrm>
              <a:off x="2381694" y="2682264"/>
              <a:ext cx="596625" cy="92333"/>
              <a:chOff x="3526557" y="2714048"/>
              <a:chExt cx="596625" cy="96029"/>
            </a:xfrm>
          </p:grpSpPr>
          <p:sp>
            <p:nvSpPr>
              <p:cNvPr id="592" name="직사각형 591">
                <a:extLst>
                  <a:ext uri="{FF2B5EF4-FFF2-40B4-BE49-F238E27FC236}">
                    <a16:creationId xmlns:a16="http://schemas.microsoft.com/office/drawing/2014/main" id="{FEAB32DC-A41F-47EB-9751-ACA44385E4D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3" name="TextBox 592">
                <a:extLst>
                  <a:ext uri="{FF2B5EF4-FFF2-40B4-BE49-F238E27FC236}">
                    <a16:creationId xmlns:a16="http://schemas.microsoft.com/office/drawing/2014/main" id="{41FF8425-E2E8-4FD3-958E-E5473A5A66E5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4" name="그룹 593">
              <a:extLst>
                <a:ext uri="{FF2B5EF4-FFF2-40B4-BE49-F238E27FC236}">
                  <a16:creationId xmlns:a16="http://schemas.microsoft.com/office/drawing/2014/main" id="{B53D86C0-1C4D-4CA6-89E3-8E512B275F81}"/>
                </a:ext>
              </a:extLst>
            </p:cNvPr>
            <p:cNvGrpSpPr/>
            <p:nvPr/>
          </p:nvGrpSpPr>
          <p:grpSpPr>
            <a:xfrm>
              <a:off x="4676629" y="2682264"/>
              <a:ext cx="777764" cy="92333"/>
              <a:chOff x="2864813" y="2714048"/>
              <a:chExt cx="777764" cy="96029"/>
            </a:xfrm>
          </p:grpSpPr>
          <p:sp>
            <p:nvSpPr>
              <p:cNvPr id="595" name="직사각형 594">
                <a:extLst>
                  <a:ext uri="{FF2B5EF4-FFF2-40B4-BE49-F238E27FC236}">
                    <a16:creationId xmlns:a16="http://schemas.microsoft.com/office/drawing/2014/main" id="{154FBC17-3DD4-4220-AB2B-BAE68B160FB2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6" name="TextBox 595">
                <a:extLst>
                  <a:ext uri="{FF2B5EF4-FFF2-40B4-BE49-F238E27FC236}">
                    <a16:creationId xmlns:a16="http://schemas.microsoft.com/office/drawing/2014/main" id="{F32F7C12-EE90-4CA5-A8AF-7AB6429E4628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ko-KR" altLang="en-US" sz="600" dirty="0" err="1">
                    <a:latin typeface="+mn-ea"/>
                  </a:rPr>
                  <a:t>비대면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sp>
          <p:nvSpPr>
            <p:cNvPr id="600" name="TextBox 599">
              <a:extLst>
                <a:ext uri="{FF2B5EF4-FFF2-40B4-BE49-F238E27FC236}">
                  <a16:creationId xmlns:a16="http://schemas.microsoft.com/office/drawing/2014/main" id="{29EA5AEA-854F-4BC6-8DAB-A2DE7BF21BFB}"/>
                </a:ext>
              </a:extLst>
            </p:cNvPr>
            <p:cNvSpPr txBox="1"/>
            <p:nvPr/>
          </p:nvSpPr>
          <p:spPr>
            <a:xfrm>
              <a:off x="8360306" y="1098168"/>
              <a:ext cx="307777" cy="11837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601" name="모서리가 둥근 사각형 설명선 11">
              <a:extLst>
                <a:ext uri="{FF2B5EF4-FFF2-40B4-BE49-F238E27FC236}">
                  <a16:creationId xmlns:a16="http://schemas.microsoft.com/office/drawing/2014/main" id="{C5A201C4-6864-492B-BD42-0302CD8CE3F5}"/>
                </a:ext>
              </a:extLst>
            </p:cNvPr>
            <p:cNvSpPr/>
            <p:nvPr/>
          </p:nvSpPr>
          <p:spPr>
            <a:xfrm>
              <a:off x="1925103" y="1375655"/>
              <a:ext cx="2056631" cy="27031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현재 진행중인 수업의 실시간 수업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상위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52665423-1035-4AF2-A0F9-1330C3E4AE2C}"/>
                </a:ext>
              </a:extLst>
            </p:cNvPr>
            <p:cNvGrpSpPr/>
            <p:nvPr/>
          </p:nvGrpSpPr>
          <p:grpSpPr>
            <a:xfrm>
              <a:off x="897051" y="1546060"/>
              <a:ext cx="6559277" cy="1068480"/>
              <a:chOff x="897051" y="1546060"/>
              <a:chExt cx="6559277" cy="1068480"/>
            </a:xfrm>
          </p:grpSpPr>
          <p:grpSp>
            <p:nvGrpSpPr>
              <p:cNvPr id="564" name="그룹 563">
                <a:extLst>
                  <a:ext uri="{FF2B5EF4-FFF2-40B4-BE49-F238E27FC236}">
                    <a16:creationId xmlns:a16="http://schemas.microsoft.com/office/drawing/2014/main" id="{71BA05CF-ACD9-4DE5-848C-E2767F64F390}"/>
                  </a:ext>
                </a:extLst>
              </p:cNvPr>
              <p:cNvGrpSpPr/>
              <p:nvPr/>
            </p:nvGrpSpPr>
            <p:grpSpPr>
              <a:xfrm>
                <a:off x="897051" y="1546060"/>
                <a:ext cx="179799" cy="1068480"/>
                <a:chOff x="1039650" y="2198206"/>
                <a:chExt cx="179799" cy="419268"/>
              </a:xfrm>
            </p:grpSpPr>
            <p:sp>
              <p:nvSpPr>
                <p:cNvPr id="565" name="직사각형 564">
                  <a:extLst>
                    <a:ext uri="{FF2B5EF4-FFF2-40B4-BE49-F238E27FC236}">
                      <a16:creationId xmlns:a16="http://schemas.microsoft.com/office/drawing/2014/main" id="{A95187B3-A65C-4933-9283-BBB70911C5D1}"/>
                    </a:ext>
                  </a:extLst>
                </p:cNvPr>
                <p:cNvSpPr/>
                <p:nvPr/>
              </p:nvSpPr>
              <p:spPr>
                <a:xfrm>
                  <a:off x="1039650" y="2243681"/>
                  <a:ext cx="179799" cy="373793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6" name="TextBox 565">
                  <a:extLst>
                    <a:ext uri="{FF2B5EF4-FFF2-40B4-BE49-F238E27FC236}">
                      <a16:creationId xmlns:a16="http://schemas.microsoft.com/office/drawing/2014/main" id="{54D764AC-CDEC-487C-BB78-4ACE8B462857}"/>
                    </a:ext>
                  </a:extLst>
                </p:cNvPr>
                <p:cNvSpPr txBox="1"/>
                <p:nvPr/>
              </p:nvSpPr>
              <p:spPr>
                <a:xfrm>
                  <a:off x="1092228" y="2198206"/>
                  <a:ext cx="83356" cy="3483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ko-KR" sz="600" dirty="0">
                      <a:latin typeface="+mn-ea"/>
                    </a:rPr>
                    <a:t>80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67" name="그룹 566">
                <a:extLst>
                  <a:ext uri="{FF2B5EF4-FFF2-40B4-BE49-F238E27FC236}">
                    <a16:creationId xmlns:a16="http://schemas.microsoft.com/office/drawing/2014/main" id="{C607A59D-3A74-4651-A1E9-BA30D3EAD4E8}"/>
                  </a:ext>
                </a:extLst>
              </p:cNvPr>
              <p:cNvGrpSpPr/>
              <p:nvPr/>
            </p:nvGrpSpPr>
            <p:grpSpPr>
              <a:xfrm>
                <a:off x="1229016" y="1686680"/>
                <a:ext cx="482407" cy="927854"/>
                <a:chOff x="1597193" y="2073303"/>
                <a:chExt cx="482407" cy="544170"/>
              </a:xfrm>
            </p:grpSpPr>
            <p:sp>
              <p:nvSpPr>
                <p:cNvPr id="568" name="직사각형 567">
                  <a:extLst>
                    <a:ext uri="{FF2B5EF4-FFF2-40B4-BE49-F238E27FC236}">
                      <a16:creationId xmlns:a16="http://schemas.microsoft.com/office/drawing/2014/main" id="{D5D1FB55-02B5-4273-9E76-5EF4B76E6A51}"/>
                    </a:ext>
                  </a:extLst>
                </p:cNvPr>
                <p:cNvSpPr/>
                <p:nvPr/>
              </p:nvSpPr>
              <p:spPr>
                <a:xfrm>
                  <a:off x="1597193" y="2140832"/>
                  <a:ext cx="179799" cy="47664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9" name="TextBox 568">
                  <a:extLst>
                    <a:ext uri="{FF2B5EF4-FFF2-40B4-BE49-F238E27FC236}">
                      <a16:creationId xmlns:a16="http://schemas.microsoft.com/office/drawing/2014/main" id="{CC4A6999-939C-4FD9-A6E6-A9C46A5C90E3}"/>
                    </a:ext>
                  </a:extLst>
                </p:cNvPr>
                <p:cNvSpPr txBox="1"/>
                <p:nvPr/>
              </p:nvSpPr>
              <p:spPr>
                <a:xfrm>
                  <a:off x="1993037" y="2107322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47136DFC-FDF8-42DD-9D1B-803C31D999C5}"/>
                    </a:ext>
                  </a:extLst>
                </p:cNvPr>
                <p:cNvSpPr txBox="1"/>
                <p:nvPr/>
              </p:nvSpPr>
              <p:spPr>
                <a:xfrm>
                  <a:off x="1650050" y="2073303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63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0" name="그룹 569">
                <a:extLst>
                  <a:ext uri="{FF2B5EF4-FFF2-40B4-BE49-F238E27FC236}">
                    <a16:creationId xmlns:a16="http://schemas.microsoft.com/office/drawing/2014/main" id="{1D0F96B9-02EE-4C62-8A76-6E8C3C4F4523}"/>
                  </a:ext>
                </a:extLst>
              </p:cNvPr>
              <p:cNvGrpSpPr/>
              <p:nvPr/>
            </p:nvGrpSpPr>
            <p:grpSpPr>
              <a:xfrm>
                <a:off x="1570271" y="1797539"/>
                <a:ext cx="4195113" cy="816997"/>
                <a:chOff x="2251673" y="1767774"/>
                <a:chExt cx="4195113" cy="849700"/>
              </a:xfrm>
            </p:grpSpPr>
            <p:sp>
              <p:nvSpPr>
                <p:cNvPr id="571" name="직사각형 570">
                  <a:extLst>
                    <a:ext uri="{FF2B5EF4-FFF2-40B4-BE49-F238E27FC236}">
                      <a16:creationId xmlns:a16="http://schemas.microsoft.com/office/drawing/2014/main" id="{8A80E073-E6B0-49F5-A7ED-6868ED0D8A94}"/>
                    </a:ext>
                  </a:extLst>
                </p:cNvPr>
                <p:cNvSpPr/>
                <p:nvPr/>
              </p:nvSpPr>
              <p:spPr>
                <a:xfrm>
                  <a:off x="2251673" y="1846210"/>
                  <a:ext cx="179799" cy="7712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2" name="TextBox 571">
                  <a:extLst>
                    <a:ext uri="{FF2B5EF4-FFF2-40B4-BE49-F238E27FC236}">
                      <a16:creationId xmlns:a16="http://schemas.microsoft.com/office/drawing/2014/main" id="{E14F4413-1A2C-4B6D-BE4C-BFBCEAC8ED35}"/>
                    </a:ext>
                  </a:extLst>
                </p:cNvPr>
                <p:cNvSpPr txBox="1"/>
                <p:nvPr/>
              </p:nvSpPr>
              <p:spPr>
                <a:xfrm>
                  <a:off x="2990485" y="179749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6" name="직사각형 305">
                  <a:extLst>
                    <a:ext uri="{FF2B5EF4-FFF2-40B4-BE49-F238E27FC236}">
                      <a16:creationId xmlns:a16="http://schemas.microsoft.com/office/drawing/2014/main" id="{D7A465C3-1996-4F4B-91FC-340C99C13856}"/>
                    </a:ext>
                  </a:extLst>
                </p:cNvPr>
                <p:cNvSpPr/>
                <p:nvPr/>
              </p:nvSpPr>
              <p:spPr>
                <a:xfrm>
                  <a:off x="6266987" y="2347811"/>
                  <a:ext cx="179799" cy="2696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9923E11E-D3A1-4632-A703-4C3023A87C27}"/>
                    </a:ext>
                  </a:extLst>
                </p:cNvPr>
                <p:cNvSpPr txBox="1"/>
                <p:nvPr/>
              </p:nvSpPr>
              <p:spPr>
                <a:xfrm>
                  <a:off x="2656949" y="1767774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3" name="그룹 572">
                <a:extLst>
                  <a:ext uri="{FF2B5EF4-FFF2-40B4-BE49-F238E27FC236}">
                    <a16:creationId xmlns:a16="http://schemas.microsoft.com/office/drawing/2014/main" id="{AD155FDB-D9EC-466A-86E0-C278603AFC74}"/>
                  </a:ext>
                </a:extLst>
              </p:cNvPr>
              <p:cNvGrpSpPr/>
              <p:nvPr/>
            </p:nvGrpSpPr>
            <p:grpSpPr>
              <a:xfrm>
                <a:off x="1928930" y="1923884"/>
                <a:ext cx="4144578" cy="690653"/>
                <a:chOff x="2806758" y="1899176"/>
                <a:chExt cx="4144578" cy="718299"/>
              </a:xfrm>
            </p:grpSpPr>
            <p:sp>
              <p:nvSpPr>
                <p:cNvPr id="574" name="직사각형 573">
                  <a:extLst>
                    <a:ext uri="{FF2B5EF4-FFF2-40B4-BE49-F238E27FC236}">
                      <a16:creationId xmlns:a16="http://schemas.microsoft.com/office/drawing/2014/main" id="{F83BC6C9-87DB-4EDA-99BD-721DC523075B}"/>
                    </a:ext>
                  </a:extLst>
                </p:cNvPr>
                <p:cNvSpPr/>
                <p:nvPr/>
              </p:nvSpPr>
              <p:spPr>
                <a:xfrm>
                  <a:off x="2806758" y="1899176"/>
                  <a:ext cx="179799" cy="718299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5" name="TextBox 574">
                  <a:extLst>
                    <a:ext uri="{FF2B5EF4-FFF2-40B4-BE49-F238E27FC236}">
                      <a16:creationId xmlns:a16="http://schemas.microsoft.com/office/drawing/2014/main" id="{AF8446ED-D662-46B4-B52A-CCCDD09F8613}"/>
                    </a:ext>
                  </a:extLst>
                </p:cNvPr>
                <p:cNvSpPr txBox="1"/>
                <p:nvPr/>
              </p:nvSpPr>
              <p:spPr>
                <a:xfrm>
                  <a:off x="3843543" y="195034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7" name="직사각형 306">
                  <a:extLst>
                    <a:ext uri="{FF2B5EF4-FFF2-40B4-BE49-F238E27FC236}">
                      <a16:creationId xmlns:a16="http://schemas.microsoft.com/office/drawing/2014/main" id="{648B000B-B7DA-4124-A483-358C6E2B0C1C}"/>
                    </a:ext>
                  </a:extLst>
                </p:cNvPr>
                <p:cNvSpPr/>
                <p:nvPr/>
              </p:nvSpPr>
              <p:spPr>
                <a:xfrm>
                  <a:off x="6771537" y="2365389"/>
                  <a:ext cx="179799" cy="252085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10CD276D-D73C-4DBD-839C-45AC4EFA8F39}"/>
                    </a:ext>
                  </a:extLst>
                </p:cNvPr>
                <p:cNvSpPr txBox="1"/>
                <p:nvPr/>
              </p:nvSpPr>
              <p:spPr>
                <a:xfrm>
                  <a:off x="3508759" y="1915411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6" name="그룹 575">
                <a:extLst>
                  <a:ext uri="{FF2B5EF4-FFF2-40B4-BE49-F238E27FC236}">
                    <a16:creationId xmlns:a16="http://schemas.microsoft.com/office/drawing/2014/main" id="{47A1BB20-E82B-4FB2-9970-2A2D73CAA624}"/>
                  </a:ext>
                </a:extLst>
              </p:cNvPr>
              <p:cNvGrpSpPr/>
              <p:nvPr/>
            </p:nvGrpSpPr>
            <p:grpSpPr>
              <a:xfrm>
                <a:off x="2262465" y="1954525"/>
                <a:ext cx="4149533" cy="660012"/>
                <a:chOff x="2653310" y="1050832"/>
                <a:chExt cx="4149533" cy="1566644"/>
              </a:xfrm>
            </p:grpSpPr>
            <p:sp>
              <p:nvSpPr>
                <p:cNvPr id="577" name="직사각형 576">
                  <a:extLst>
                    <a:ext uri="{FF2B5EF4-FFF2-40B4-BE49-F238E27FC236}">
                      <a16:creationId xmlns:a16="http://schemas.microsoft.com/office/drawing/2014/main" id="{F5F47A68-4374-4AEA-9A5D-717C1C473B76}"/>
                    </a:ext>
                  </a:extLst>
                </p:cNvPr>
                <p:cNvSpPr/>
                <p:nvPr/>
              </p:nvSpPr>
              <p:spPr>
                <a:xfrm>
                  <a:off x="2653310" y="1050832"/>
                  <a:ext cx="179799" cy="1566644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8" name="TextBox 577">
                  <a:extLst>
                    <a:ext uri="{FF2B5EF4-FFF2-40B4-BE49-F238E27FC236}">
                      <a16:creationId xmlns:a16="http://schemas.microsoft.com/office/drawing/2014/main" id="{8F0D1D54-A20A-4E48-9E11-147E4F417A7B}"/>
                    </a:ext>
                  </a:extLst>
                </p:cNvPr>
                <p:cNvSpPr txBox="1"/>
                <p:nvPr/>
              </p:nvSpPr>
              <p:spPr>
                <a:xfrm>
                  <a:off x="3693067" y="1228078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8" name="직사각형 307">
                  <a:extLst>
                    <a:ext uri="{FF2B5EF4-FFF2-40B4-BE49-F238E27FC236}">
                      <a16:creationId xmlns:a16="http://schemas.microsoft.com/office/drawing/2014/main" id="{38137FAB-22A7-4A7E-BB6A-5876CA7F25F2}"/>
                    </a:ext>
                  </a:extLst>
                </p:cNvPr>
                <p:cNvSpPr/>
                <p:nvPr/>
              </p:nvSpPr>
              <p:spPr>
                <a:xfrm>
                  <a:off x="6623044" y="2165016"/>
                  <a:ext cx="179799" cy="452458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597" name="그룹 596">
                <a:extLst>
                  <a:ext uri="{FF2B5EF4-FFF2-40B4-BE49-F238E27FC236}">
                    <a16:creationId xmlns:a16="http://schemas.microsoft.com/office/drawing/2014/main" id="{87906B52-44AE-4E7D-A057-ADD12BEE24A7}"/>
                  </a:ext>
                </a:extLst>
              </p:cNvPr>
              <p:cNvGrpSpPr/>
              <p:nvPr/>
            </p:nvGrpSpPr>
            <p:grpSpPr>
              <a:xfrm>
                <a:off x="2581520" y="2047382"/>
                <a:ext cx="4180876" cy="567156"/>
                <a:chOff x="2403980" y="1094550"/>
                <a:chExt cx="4180876" cy="1522927"/>
              </a:xfrm>
            </p:grpSpPr>
            <p:sp>
              <p:nvSpPr>
                <p:cNvPr id="598" name="직사각형 597">
                  <a:extLst>
                    <a:ext uri="{FF2B5EF4-FFF2-40B4-BE49-F238E27FC236}">
                      <a16:creationId xmlns:a16="http://schemas.microsoft.com/office/drawing/2014/main" id="{AA594CC3-F66D-4742-8DBE-7DDF90DCE831}"/>
                    </a:ext>
                  </a:extLst>
                </p:cNvPr>
                <p:cNvSpPr/>
                <p:nvPr/>
              </p:nvSpPr>
              <p:spPr>
                <a:xfrm>
                  <a:off x="2403980" y="1094550"/>
                  <a:ext cx="179799" cy="152292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9" name="TextBox 598">
                  <a:extLst>
                    <a:ext uri="{FF2B5EF4-FFF2-40B4-BE49-F238E27FC236}">
                      <a16:creationId xmlns:a16="http://schemas.microsoft.com/office/drawing/2014/main" id="{D2C2A1A6-18E1-42B9-A073-5EC92A08F01F}"/>
                    </a:ext>
                  </a:extLst>
                </p:cNvPr>
                <p:cNvSpPr txBox="1"/>
                <p:nvPr/>
              </p:nvSpPr>
              <p:spPr>
                <a:xfrm>
                  <a:off x="3788598" y="121941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7" name="직사각형 316">
                  <a:extLst>
                    <a:ext uri="{FF2B5EF4-FFF2-40B4-BE49-F238E27FC236}">
                      <a16:creationId xmlns:a16="http://schemas.microsoft.com/office/drawing/2014/main" id="{1DD0B512-88DF-4F9E-9154-2CF5F26CEF4E}"/>
                    </a:ext>
                  </a:extLst>
                </p:cNvPr>
                <p:cNvSpPr/>
                <p:nvPr/>
              </p:nvSpPr>
              <p:spPr>
                <a:xfrm>
                  <a:off x="6405057" y="2245437"/>
                  <a:ext cx="179799" cy="37203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000CC5F4-6D66-4A09-8E44-4AFB96524429}"/>
                    </a:ext>
                  </a:extLst>
                </p:cNvPr>
                <p:cNvSpPr txBox="1"/>
                <p:nvPr/>
              </p:nvSpPr>
              <p:spPr>
                <a:xfrm>
                  <a:off x="3472586" y="1151087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4" name="그룹 603">
                <a:extLst>
                  <a:ext uri="{FF2B5EF4-FFF2-40B4-BE49-F238E27FC236}">
                    <a16:creationId xmlns:a16="http://schemas.microsoft.com/office/drawing/2014/main" id="{72774393-0DAF-4CEF-90A5-55BEAC00FCEC}"/>
                  </a:ext>
                </a:extLst>
              </p:cNvPr>
              <p:cNvGrpSpPr/>
              <p:nvPr/>
            </p:nvGrpSpPr>
            <p:grpSpPr>
              <a:xfrm>
                <a:off x="2920544" y="2084987"/>
                <a:ext cx="4183112" cy="529550"/>
                <a:chOff x="2210230" y="1195527"/>
                <a:chExt cx="4183112" cy="1421950"/>
              </a:xfrm>
            </p:grpSpPr>
            <p:sp>
              <p:nvSpPr>
                <p:cNvPr id="605" name="직사각형 604">
                  <a:extLst>
                    <a:ext uri="{FF2B5EF4-FFF2-40B4-BE49-F238E27FC236}">
                      <a16:creationId xmlns:a16="http://schemas.microsoft.com/office/drawing/2014/main" id="{D83E8134-D83E-4B93-A77B-E12060510012}"/>
                    </a:ext>
                  </a:extLst>
                </p:cNvPr>
                <p:cNvSpPr/>
                <p:nvPr/>
              </p:nvSpPr>
              <p:spPr>
                <a:xfrm>
                  <a:off x="2210230" y="1195527"/>
                  <a:ext cx="179799" cy="142195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6" name="TextBox 605">
                  <a:extLst>
                    <a:ext uri="{FF2B5EF4-FFF2-40B4-BE49-F238E27FC236}">
                      <a16:creationId xmlns:a16="http://schemas.microsoft.com/office/drawing/2014/main" id="{5BD8C7F3-98DF-431C-9E18-A849535858D2}"/>
                    </a:ext>
                  </a:extLst>
                </p:cNvPr>
                <p:cNvSpPr txBox="1"/>
                <p:nvPr/>
              </p:nvSpPr>
              <p:spPr>
                <a:xfrm>
                  <a:off x="4287967" y="1521543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9" name="직사각형 318">
                  <a:extLst>
                    <a:ext uri="{FF2B5EF4-FFF2-40B4-BE49-F238E27FC236}">
                      <a16:creationId xmlns:a16="http://schemas.microsoft.com/office/drawing/2014/main" id="{AF1E529D-0D74-444C-9E63-0584237C5B2F}"/>
                    </a:ext>
                  </a:extLst>
                </p:cNvPr>
                <p:cNvSpPr/>
                <p:nvPr/>
              </p:nvSpPr>
              <p:spPr>
                <a:xfrm>
                  <a:off x="6213543" y="2348307"/>
                  <a:ext cx="179799" cy="26917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3D15153B-9047-4829-80B6-8DF20888EDEC}"/>
                    </a:ext>
                  </a:extLst>
                </p:cNvPr>
                <p:cNvSpPr txBox="1"/>
                <p:nvPr/>
              </p:nvSpPr>
              <p:spPr>
                <a:xfrm>
                  <a:off x="3913809" y="1446755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27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C3442906-FBE9-4586-AAFF-47739BF38F21}"/>
                    </a:ext>
                  </a:extLst>
                </p:cNvPr>
                <p:cNvSpPr txBox="1"/>
                <p:nvPr/>
              </p:nvSpPr>
              <p:spPr>
                <a:xfrm>
                  <a:off x="3587672" y="1408848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29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7" name="그룹 606">
                <a:extLst>
                  <a:ext uri="{FF2B5EF4-FFF2-40B4-BE49-F238E27FC236}">
                    <a16:creationId xmlns:a16="http://schemas.microsoft.com/office/drawing/2014/main" id="{69AAF766-9E76-4B7F-8EFC-056664739137}"/>
                  </a:ext>
                </a:extLst>
              </p:cNvPr>
              <p:cNvGrpSpPr/>
              <p:nvPr/>
            </p:nvGrpSpPr>
            <p:grpSpPr>
              <a:xfrm>
                <a:off x="3253167" y="2148867"/>
                <a:ext cx="4203161" cy="465672"/>
                <a:chOff x="400791" y="1795124"/>
                <a:chExt cx="4203161" cy="822351"/>
              </a:xfrm>
            </p:grpSpPr>
            <p:sp>
              <p:nvSpPr>
                <p:cNvPr id="608" name="직사각형 607">
                  <a:extLst>
                    <a:ext uri="{FF2B5EF4-FFF2-40B4-BE49-F238E27FC236}">
                      <a16:creationId xmlns:a16="http://schemas.microsoft.com/office/drawing/2014/main" id="{683672D2-65D2-4E8E-B3F8-D2C14F4398C7}"/>
                    </a:ext>
                  </a:extLst>
                </p:cNvPr>
                <p:cNvSpPr/>
                <p:nvPr/>
              </p:nvSpPr>
              <p:spPr>
                <a:xfrm>
                  <a:off x="400791" y="1795124"/>
                  <a:ext cx="179799" cy="82235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9" name="TextBox 608">
                  <a:extLst>
                    <a:ext uri="{FF2B5EF4-FFF2-40B4-BE49-F238E27FC236}">
                      <a16:creationId xmlns:a16="http://schemas.microsoft.com/office/drawing/2014/main" id="{13E96653-C30B-4FFC-9E05-6DB7B18424D5}"/>
                    </a:ext>
                  </a:extLst>
                </p:cNvPr>
                <p:cNvSpPr txBox="1"/>
                <p:nvPr/>
              </p:nvSpPr>
              <p:spPr>
                <a:xfrm>
                  <a:off x="2470985" y="1934575"/>
                  <a:ext cx="86563" cy="16305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0" name="직사각형 319">
                  <a:extLst>
                    <a:ext uri="{FF2B5EF4-FFF2-40B4-BE49-F238E27FC236}">
                      <a16:creationId xmlns:a16="http://schemas.microsoft.com/office/drawing/2014/main" id="{A1871F7D-8DA1-4073-AD08-E0FEB4C059E6}"/>
                    </a:ext>
                  </a:extLst>
                </p:cNvPr>
                <p:cNvSpPr/>
                <p:nvPr/>
              </p:nvSpPr>
              <p:spPr>
                <a:xfrm>
                  <a:off x="4424153" y="2501691"/>
                  <a:ext cx="179799" cy="115782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610" name="그룹 609">
                <a:extLst>
                  <a:ext uri="{FF2B5EF4-FFF2-40B4-BE49-F238E27FC236}">
                    <a16:creationId xmlns:a16="http://schemas.microsoft.com/office/drawing/2014/main" id="{AC5C07C4-F3C9-4DF0-A5D2-BA89D942A373}"/>
                  </a:ext>
                </a:extLst>
              </p:cNvPr>
              <p:cNvGrpSpPr/>
              <p:nvPr/>
            </p:nvGrpSpPr>
            <p:grpSpPr>
              <a:xfrm>
                <a:off x="3598438" y="2180324"/>
                <a:ext cx="2115183" cy="434212"/>
                <a:chOff x="1059287" y="1167551"/>
                <a:chExt cx="2115183" cy="1449920"/>
              </a:xfrm>
            </p:grpSpPr>
            <p:sp>
              <p:nvSpPr>
                <p:cNvPr id="611" name="직사각형 610">
                  <a:extLst>
                    <a:ext uri="{FF2B5EF4-FFF2-40B4-BE49-F238E27FC236}">
                      <a16:creationId xmlns:a16="http://schemas.microsoft.com/office/drawing/2014/main" id="{5E861A87-6621-4A06-97B1-EB9238660774}"/>
                    </a:ext>
                  </a:extLst>
                </p:cNvPr>
                <p:cNvSpPr/>
                <p:nvPr/>
              </p:nvSpPr>
              <p:spPr>
                <a:xfrm>
                  <a:off x="1059287" y="1167551"/>
                  <a:ext cx="179799" cy="144992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2" name="TextBox 611">
                  <a:extLst>
                    <a:ext uri="{FF2B5EF4-FFF2-40B4-BE49-F238E27FC236}">
                      <a16:creationId xmlns:a16="http://schemas.microsoft.com/office/drawing/2014/main" id="{20BBC54F-3D76-4926-AE4B-D9429086707B}"/>
                    </a:ext>
                  </a:extLst>
                </p:cNvPr>
                <p:cNvSpPr txBox="1"/>
                <p:nvPr/>
              </p:nvSpPr>
              <p:spPr>
                <a:xfrm>
                  <a:off x="3087907" y="1419640"/>
                  <a:ext cx="86563" cy="30831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16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3" name="그룹 612">
                <a:extLst>
                  <a:ext uri="{FF2B5EF4-FFF2-40B4-BE49-F238E27FC236}">
                    <a16:creationId xmlns:a16="http://schemas.microsoft.com/office/drawing/2014/main" id="{C5A2FCC7-A179-433B-96D4-475261F984CF}"/>
                  </a:ext>
                </a:extLst>
              </p:cNvPr>
              <p:cNvGrpSpPr/>
              <p:nvPr/>
            </p:nvGrpSpPr>
            <p:grpSpPr>
              <a:xfrm>
                <a:off x="3922303" y="2217308"/>
                <a:ext cx="2083621" cy="397227"/>
                <a:chOff x="1579578" y="1368966"/>
                <a:chExt cx="2083621" cy="1248511"/>
              </a:xfrm>
            </p:grpSpPr>
            <p:sp>
              <p:nvSpPr>
                <p:cNvPr id="614" name="직사각형 613">
                  <a:extLst>
                    <a:ext uri="{FF2B5EF4-FFF2-40B4-BE49-F238E27FC236}">
                      <a16:creationId xmlns:a16="http://schemas.microsoft.com/office/drawing/2014/main" id="{FE9F70C7-45D4-4C5E-8EAF-23FAD6C1424C}"/>
                    </a:ext>
                  </a:extLst>
                </p:cNvPr>
                <p:cNvSpPr/>
                <p:nvPr/>
              </p:nvSpPr>
              <p:spPr>
                <a:xfrm>
                  <a:off x="1579578" y="1368966"/>
                  <a:ext cx="179799" cy="1248511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5" name="TextBox 614">
                  <a:extLst>
                    <a:ext uri="{FF2B5EF4-FFF2-40B4-BE49-F238E27FC236}">
                      <a16:creationId xmlns:a16="http://schemas.microsoft.com/office/drawing/2014/main" id="{249299DB-3CDB-4166-BC0E-89868EE84558}"/>
                    </a:ext>
                  </a:extLst>
                </p:cNvPr>
                <p:cNvSpPr txBox="1"/>
                <p:nvPr/>
              </p:nvSpPr>
              <p:spPr>
                <a:xfrm>
                  <a:off x="3576636" y="1546367"/>
                  <a:ext cx="86563" cy="29020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6" name="그룹 615">
                <a:extLst>
                  <a:ext uri="{FF2B5EF4-FFF2-40B4-BE49-F238E27FC236}">
                    <a16:creationId xmlns:a16="http://schemas.microsoft.com/office/drawing/2014/main" id="{C92E8831-8987-49AB-ACB9-2AACD8E07BF4}"/>
                  </a:ext>
                </a:extLst>
              </p:cNvPr>
              <p:cNvGrpSpPr/>
              <p:nvPr/>
            </p:nvGrpSpPr>
            <p:grpSpPr>
              <a:xfrm>
                <a:off x="4243294" y="2269471"/>
                <a:ext cx="2095467" cy="345063"/>
                <a:chOff x="1413586" y="1798412"/>
                <a:chExt cx="2095467" cy="819063"/>
              </a:xfrm>
            </p:grpSpPr>
            <p:sp>
              <p:nvSpPr>
                <p:cNvPr id="617" name="직사각형 616">
                  <a:extLst>
                    <a:ext uri="{FF2B5EF4-FFF2-40B4-BE49-F238E27FC236}">
                      <a16:creationId xmlns:a16="http://schemas.microsoft.com/office/drawing/2014/main" id="{65E7E755-FBCB-40E0-BB10-D161FBDFE048}"/>
                    </a:ext>
                  </a:extLst>
                </p:cNvPr>
                <p:cNvSpPr/>
                <p:nvPr/>
              </p:nvSpPr>
              <p:spPr>
                <a:xfrm>
                  <a:off x="1413586" y="1798412"/>
                  <a:ext cx="179799" cy="819063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8" name="TextBox 617">
                  <a:extLst>
                    <a:ext uri="{FF2B5EF4-FFF2-40B4-BE49-F238E27FC236}">
                      <a16:creationId xmlns:a16="http://schemas.microsoft.com/office/drawing/2014/main" id="{A0B46809-52A9-4788-947A-3E2E0633B891}"/>
                    </a:ext>
                  </a:extLst>
                </p:cNvPr>
                <p:cNvSpPr txBox="1"/>
                <p:nvPr/>
              </p:nvSpPr>
              <p:spPr>
                <a:xfrm>
                  <a:off x="3422490" y="1927454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9" name="그룹 618">
                <a:extLst>
                  <a:ext uri="{FF2B5EF4-FFF2-40B4-BE49-F238E27FC236}">
                    <a16:creationId xmlns:a16="http://schemas.microsoft.com/office/drawing/2014/main" id="{10F3AB5D-B618-4D38-9877-EEE4060309C7}"/>
                  </a:ext>
                </a:extLst>
              </p:cNvPr>
              <p:cNvGrpSpPr/>
              <p:nvPr/>
            </p:nvGrpSpPr>
            <p:grpSpPr>
              <a:xfrm>
                <a:off x="4577850" y="2285339"/>
                <a:ext cx="2122639" cy="329196"/>
                <a:chOff x="1179757" y="1733519"/>
                <a:chExt cx="2122639" cy="883958"/>
              </a:xfrm>
            </p:grpSpPr>
            <p:sp>
              <p:nvSpPr>
                <p:cNvPr id="620" name="직사각형 619">
                  <a:extLst>
                    <a:ext uri="{FF2B5EF4-FFF2-40B4-BE49-F238E27FC236}">
                      <a16:creationId xmlns:a16="http://schemas.microsoft.com/office/drawing/2014/main" id="{19ED59BB-3682-497C-8C02-1890E435C148}"/>
                    </a:ext>
                  </a:extLst>
                </p:cNvPr>
                <p:cNvSpPr/>
                <p:nvPr/>
              </p:nvSpPr>
              <p:spPr>
                <a:xfrm>
                  <a:off x="1179757" y="1733519"/>
                  <a:ext cx="179799" cy="883958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1" name="TextBox 620">
                  <a:extLst>
                    <a:ext uri="{FF2B5EF4-FFF2-40B4-BE49-F238E27FC236}">
                      <a16:creationId xmlns:a16="http://schemas.microsoft.com/office/drawing/2014/main" id="{DA2F60F5-E2B6-4842-ABAA-0B83C606D2DE}"/>
                    </a:ext>
                  </a:extLst>
                </p:cNvPr>
                <p:cNvSpPr txBox="1"/>
                <p:nvPr/>
              </p:nvSpPr>
              <p:spPr>
                <a:xfrm>
                  <a:off x="3215833" y="196525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2" name="그룹 621">
                <a:extLst>
                  <a:ext uri="{FF2B5EF4-FFF2-40B4-BE49-F238E27FC236}">
                    <a16:creationId xmlns:a16="http://schemas.microsoft.com/office/drawing/2014/main" id="{DE097F71-57E7-40DC-9B6D-B0755F956B2B}"/>
                  </a:ext>
                </a:extLst>
              </p:cNvPr>
              <p:cNvGrpSpPr/>
              <p:nvPr/>
            </p:nvGrpSpPr>
            <p:grpSpPr>
              <a:xfrm>
                <a:off x="4947475" y="2315698"/>
                <a:ext cx="2093801" cy="298841"/>
                <a:chOff x="1044689" y="1815029"/>
                <a:chExt cx="2093801" cy="802448"/>
              </a:xfrm>
            </p:grpSpPr>
            <p:sp>
              <p:nvSpPr>
                <p:cNvPr id="623" name="직사각형 622">
                  <a:extLst>
                    <a:ext uri="{FF2B5EF4-FFF2-40B4-BE49-F238E27FC236}">
                      <a16:creationId xmlns:a16="http://schemas.microsoft.com/office/drawing/2014/main" id="{4DA1A174-10C0-4391-8956-7D5E4E9381FB}"/>
                    </a:ext>
                  </a:extLst>
                </p:cNvPr>
                <p:cNvSpPr/>
                <p:nvPr/>
              </p:nvSpPr>
              <p:spPr>
                <a:xfrm>
                  <a:off x="1044689" y="1815029"/>
                  <a:ext cx="179799" cy="802448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4" name="TextBox 623">
                  <a:extLst>
                    <a:ext uri="{FF2B5EF4-FFF2-40B4-BE49-F238E27FC236}">
                      <a16:creationId xmlns:a16="http://schemas.microsoft.com/office/drawing/2014/main" id="{E9D7D7F4-9A22-4D5C-9D87-A2F57ABA0F6B}"/>
                    </a:ext>
                  </a:extLst>
                </p:cNvPr>
                <p:cNvSpPr txBox="1"/>
                <p:nvPr/>
              </p:nvSpPr>
              <p:spPr>
                <a:xfrm>
                  <a:off x="3095208" y="2106806"/>
                  <a:ext cx="43282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5" name="그룹 624">
                <a:extLst>
                  <a:ext uri="{FF2B5EF4-FFF2-40B4-BE49-F238E27FC236}">
                    <a16:creationId xmlns:a16="http://schemas.microsoft.com/office/drawing/2014/main" id="{4317CADC-1CC5-4727-A5AE-2549BFBA2725}"/>
                  </a:ext>
                </a:extLst>
              </p:cNvPr>
              <p:cNvGrpSpPr/>
              <p:nvPr/>
            </p:nvGrpSpPr>
            <p:grpSpPr>
              <a:xfrm>
                <a:off x="5266530" y="2339691"/>
                <a:ext cx="2126111" cy="274844"/>
                <a:chOff x="-778318" y="2132112"/>
                <a:chExt cx="2126111" cy="485361"/>
              </a:xfrm>
            </p:grpSpPr>
            <p:sp>
              <p:nvSpPr>
                <p:cNvPr id="626" name="직사각형 625">
                  <a:extLst>
                    <a:ext uri="{FF2B5EF4-FFF2-40B4-BE49-F238E27FC236}">
                      <a16:creationId xmlns:a16="http://schemas.microsoft.com/office/drawing/2014/main" id="{C961C0B0-E6BF-4D7B-9CA8-5D29C09450B4}"/>
                    </a:ext>
                  </a:extLst>
                </p:cNvPr>
                <p:cNvSpPr/>
                <p:nvPr/>
              </p:nvSpPr>
              <p:spPr>
                <a:xfrm>
                  <a:off x="-778318" y="2132112"/>
                  <a:ext cx="179799" cy="48536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27" name="TextBox 626">
                  <a:extLst>
                    <a:ext uri="{FF2B5EF4-FFF2-40B4-BE49-F238E27FC236}">
                      <a16:creationId xmlns:a16="http://schemas.microsoft.com/office/drawing/2014/main" id="{EAFB6AD6-BECC-418C-A554-961254C37BA8}"/>
                    </a:ext>
                  </a:extLst>
                </p:cNvPr>
                <p:cNvSpPr txBox="1"/>
                <p:nvPr/>
              </p:nvSpPr>
              <p:spPr>
                <a:xfrm>
                  <a:off x="1304512" y="2358383"/>
                  <a:ext cx="43281" cy="15677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</p:grpSp>
        <p:grpSp>
          <p:nvGrpSpPr>
            <p:cNvPr id="628" name="그룹 627">
              <a:extLst>
                <a:ext uri="{FF2B5EF4-FFF2-40B4-BE49-F238E27FC236}">
                  <a16:creationId xmlns:a16="http://schemas.microsoft.com/office/drawing/2014/main" id="{628AB4AB-3D1A-4953-828C-3F290549F232}"/>
                </a:ext>
              </a:extLst>
            </p:cNvPr>
            <p:cNvGrpSpPr/>
            <p:nvPr/>
          </p:nvGrpSpPr>
          <p:grpSpPr>
            <a:xfrm>
              <a:off x="5550163" y="2682264"/>
              <a:ext cx="519681" cy="92333"/>
              <a:chOff x="1163860" y="2714048"/>
              <a:chExt cx="519681" cy="96029"/>
            </a:xfrm>
          </p:grpSpPr>
          <p:sp>
            <p:nvSpPr>
              <p:cNvPr id="629" name="직사각형 628">
                <a:extLst>
                  <a:ext uri="{FF2B5EF4-FFF2-40B4-BE49-F238E27FC236}">
                    <a16:creationId xmlns:a16="http://schemas.microsoft.com/office/drawing/2014/main" id="{5A0A280E-85EB-43BE-98A1-74E310F0FB4E}"/>
                  </a:ext>
                </a:extLst>
              </p:cNvPr>
              <p:cNvSpPr/>
              <p:nvPr/>
            </p:nvSpPr>
            <p:spPr>
              <a:xfrm>
                <a:off x="1163860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0" name="TextBox 629">
                <a:extLst>
                  <a:ext uri="{FF2B5EF4-FFF2-40B4-BE49-F238E27FC236}">
                    <a16:creationId xmlns:a16="http://schemas.microsoft.com/office/drawing/2014/main" id="{FCA80A84-BA0F-4A55-8856-33C18ED58778}"/>
                  </a:ext>
                </a:extLst>
              </p:cNvPr>
              <p:cNvSpPr txBox="1"/>
              <p:nvPr/>
            </p:nvSpPr>
            <p:spPr>
              <a:xfrm>
                <a:off x="1303629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독서 토론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1" name="그룹 630">
              <a:extLst>
                <a:ext uri="{FF2B5EF4-FFF2-40B4-BE49-F238E27FC236}">
                  <a16:creationId xmlns:a16="http://schemas.microsoft.com/office/drawing/2014/main" id="{08E2C63A-D37D-4EF8-BF33-EF7946864B05}"/>
                </a:ext>
              </a:extLst>
            </p:cNvPr>
            <p:cNvGrpSpPr/>
            <p:nvPr/>
          </p:nvGrpSpPr>
          <p:grpSpPr>
            <a:xfrm>
              <a:off x="6189047" y="2682264"/>
              <a:ext cx="673569" cy="92333"/>
              <a:chOff x="1706506" y="2714048"/>
              <a:chExt cx="673569" cy="96029"/>
            </a:xfrm>
          </p:grpSpPr>
          <p:sp>
            <p:nvSpPr>
              <p:cNvPr id="632" name="직사각형 631">
                <a:extLst>
                  <a:ext uri="{FF2B5EF4-FFF2-40B4-BE49-F238E27FC236}">
                    <a16:creationId xmlns:a16="http://schemas.microsoft.com/office/drawing/2014/main" id="{BD6B21AC-7572-40F9-915A-2D42C3036428}"/>
                  </a:ext>
                </a:extLst>
              </p:cNvPr>
              <p:cNvSpPr/>
              <p:nvPr/>
            </p:nvSpPr>
            <p:spPr>
              <a:xfrm>
                <a:off x="1706506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DD9499B4-C942-4E3F-9479-5723755B0B2D}"/>
                  </a:ext>
                </a:extLst>
              </p:cNvPr>
              <p:cNvSpPr txBox="1"/>
              <p:nvPr/>
            </p:nvSpPr>
            <p:spPr>
              <a:xfrm>
                <a:off x="1846275" y="2714048"/>
                <a:ext cx="533800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스페인어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4" name="그룹 633">
              <a:extLst>
                <a:ext uri="{FF2B5EF4-FFF2-40B4-BE49-F238E27FC236}">
                  <a16:creationId xmlns:a16="http://schemas.microsoft.com/office/drawing/2014/main" id="{0A42CC4B-FC19-4C40-96A7-E4B658D3F474}"/>
                </a:ext>
              </a:extLst>
            </p:cNvPr>
            <p:cNvGrpSpPr/>
            <p:nvPr/>
          </p:nvGrpSpPr>
          <p:grpSpPr>
            <a:xfrm>
              <a:off x="7666648" y="2682264"/>
              <a:ext cx="777764" cy="92333"/>
              <a:chOff x="2338241" y="2714048"/>
              <a:chExt cx="777764" cy="96029"/>
            </a:xfrm>
          </p:grpSpPr>
          <p:sp>
            <p:nvSpPr>
              <p:cNvPr id="635" name="직사각형 634">
                <a:extLst>
                  <a:ext uri="{FF2B5EF4-FFF2-40B4-BE49-F238E27FC236}">
                    <a16:creationId xmlns:a16="http://schemas.microsoft.com/office/drawing/2014/main" id="{1E9A7E7B-481B-4B20-8C24-228BBAAEE801}"/>
                  </a:ext>
                </a:extLst>
              </p:cNvPr>
              <p:cNvSpPr/>
              <p:nvPr/>
            </p:nvSpPr>
            <p:spPr>
              <a:xfrm>
                <a:off x="2338241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6" name="TextBox 635">
                <a:extLst>
                  <a:ext uri="{FF2B5EF4-FFF2-40B4-BE49-F238E27FC236}">
                    <a16:creationId xmlns:a16="http://schemas.microsoft.com/office/drawing/2014/main" id="{E128A417-3B6C-4554-876A-A2776F7F6768}"/>
                  </a:ext>
                </a:extLst>
              </p:cNvPr>
              <p:cNvSpPr txBox="1"/>
              <p:nvPr/>
            </p:nvSpPr>
            <p:spPr>
              <a:xfrm>
                <a:off x="2478010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초급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7" name="그룹 636">
              <a:extLst>
                <a:ext uri="{FF2B5EF4-FFF2-40B4-BE49-F238E27FC236}">
                  <a16:creationId xmlns:a16="http://schemas.microsoft.com/office/drawing/2014/main" id="{1298B000-E4DA-4B57-B81F-5F8D33609310}"/>
                </a:ext>
              </a:extLst>
            </p:cNvPr>
            <p:cNvGrpSpPr/>
            <p:nvPr/>
          </p:nvGrpSpPr>
          <p:grpSpPr>
            <a:xfrm>
              <a:off x="779399" y="2843387"/>
              <a:ext cx="777764" cy="92333"/>
              <a:chOff x="2864813" y="2714048"/>
              <a:chExt cx="777764" cy="96029"/>
            </a:xfrm>
          </p:grpSpPr>
          <p:sp>
            <p:nvSpPr>
              <p:cNvPr id="638" name="직사각형 637">
                <a:extLst>
                  <a:ext uri="{FF2B5EF4-FFF2-40B4-BE49-F238E27FC236}">
                    <a16:creationId xmlns:a16="http://schemas.microsoft.com/office/drawing/2014/main" id="{06400A4E-D8C4-4E99-98B7-696139DC59C5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id="{C74A67C9-ED82-4A39-AA87-D2E9DD8C7025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0" name="그룹 639">
              <a:extLst>
                <a:ext uri="{FF2B5EF4-FFF2-40B4-BE49-F238E27FC236}">
                  <a16:creationId xmlns:a16="http://schemas.microsoft.com/office/drawing/2014/main" id="{1BC61F0E-7E81-48F1-8199-CFA8020A8357}"/>
                </a:ext>
              </a:extLst>
            </p:cNvPr>
            <p:cNvGrpSpPr/>
            <p:nvPr/>
          </p:nvGrpSpPr>
          <p:grpSpPr>
            <a:xfrm>
              <a:off x="7006316" y="2682264"/>
              <a:ext cx="519681" cy="92333"/>
              <a:chOff x="3526557" y="2714048"/>
              <a:chExt cx="519681" cy="96029"/>
            </a:xfrm>
          </p:grpSpPr>
          <p:sp>
            <p:nvSpPr>
              <p:cNvPr id="641" name="직사각형 640">
                <a:extLst>
                  <a:ext uri="{FF2B5EF4-FFF2-40B4-BE49-F238E27FC236}">
                    <a16:creationId xmlns:a16="http://schemas.microsoft.com/office/drawing/2014/main" id="{617D1E94-CF17-430E-9564-1EB19123BA7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2" name="TextBox 641">
                <a:extLst>
                  <a:ext uri="{FF2B5EF4-FFF2-40B4-BE49-F238E27FC236}">
                    <a16:creationId xmlns:a16="http://schemas.microsoft.com/office/drawing/2014/main" id="{459C5621-CA05-468A-9660-4D3A4D69866F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영화 감상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3" name="그룹 642">
              <a:extLst>
                <a:ext uri="{FF2B5EF4-FFF2-40B4-BE49-F238E27FC236}">
                  <a16:creationId xmlns:a16="http://schemas.microsoft.com/office/drawing/2014/main" id="{8F44B26B-E8C6-4C63-BF78-4B22E2A7D149}"/>
                </a:ext>
              </a:extLst>
            </p:cNvPr>
            <p:cNvGrpSpPr/>
            <p:nvPr/>
          </p:nvGrpSpPr>
          <p:grpSpPr>
            <a:xfrm>
              <a:off x="1702742" y="2837542"/>
              <a:ext cx="5035822" cy="92333"/>
              <a:chOff x="2947213" y="2714048"/>
              <a:chExt cx="5035822" cy="96029"/>
            </a:xfrm>
          </p:grpSpPr>
          <p:sp>
            <p:nvSpPr>
              <p:cNvPr id="644" name="직사각형 643">
                <a:extLst>
                  <a:ext uri="{FF2B5EF4-FFF2-40B4-BE49-F238E27FC236}">
                    <a16:creationId xmlns:a16="http://schemas.microsoft.com/office/drawing/2014/main" id="{A737C523-865F-41A0-8B22-06F32D8A090F}"/>
                  </a:ext>
                </a:extLst>
              </p:cNvPr>
              <p:cNvSpPr/>
              <p:nvPr/>
            </p:nvSpPr>
            <p:spPr>
              <a:xfrm>
                <a:off x="29472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0BD29499-EFD8-4C51-8895-7D056BAB3B4C}"/>
                  </a:ext>
                </a:extLst>
              </p:cNvPr>
              <p:cNvSpPr txBox="1"/>
              <p:nvPr/>
            </p:nvSpPr>
            <p:spPr>
              <a:xfrm>
                <a:off x="3086982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99" name="직사각형 298">
                <a:extLst>
                  <a:ext uri="{FF2B5EF4-FFF2-40B4-BE49-F238E27FC236}">
                    <a16:creationId xmlns:a16="http://schemas.microsoft.com/office/drawing/2014/main" id="{A72BDF99-DB92-4B5D-98A4-E947079143BF}"/>
                  </a:ext>
                </a:extLst>
              </p:cNvPr>
              <p:cNvSpPr/>
              <p:nvPr/>
            </p:nvSpPr>
            <p:spPr>
              <a:xfrm>
                <a:off x="7463354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300" name="TextBox 299">
                <a:extLst>
                  <a:ext uri="{FF2B5EF4-FFF2-40B4-BE49-F238E27FC236}">
                    <a16:creationId xmlns:a16="http://schemas.microsoft.com/office/drawing/2014/main" id="{5FA2AE5F-4663-4E61-B9A6-2A4C219B3E3C}"/>
                  </a:ext>
                </a:extLst>
              </p:cNvPr>
              <p:cNvSpPr txBox="1"/>
              <p:nvPr/>
            </p:nvSpPr>
            <p:spPr>
              <a:xfrm>
                <a:off x="7603123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6" name="그룹 645">
              <a:extLst>
                <a:ext uri="{FF2B5EF4-FFF2-40B4-BE49-F238E27FC236}">
                  <a16:creationId xmlns:a16="http://schemas.microsoft.com/office/drawing/2014/main" id="{86AC774B-638B-41A5-856E-462E9425BD4E}"/>
                </a:ext>
              </a:extLst>
            </p:cNvPr>
            <p:cNvGrpSpPr/>
            <p:nvPr/>
          </p:nvGrpSpPr>
          <p:grpSpPr>
            <a:xfrm>
              <a:off x="2297580" y="2837542"/>
              <a:ext cx="5293905" cy="92333"/>
              <a:chOff x="967564" y="2714048"/>
              <a:chExt cx="5293905" cy="96029"/>
            </a:xfrm>
          </p:grpSpPr>
          <p:sp>
            <p:nvSpPr>
              <p:cNvPr id="647" name="직사각형 646">
                <a:extLst>
                  <a:ext uri="{FF2B5EF4-FFF2-40B4-BE49-F238E27FC236}">
                    <a16:creationId xmlns:a16="http://schemas.microsoft.com/office/drawing/2014/main" id="{2B07BAA0-A253-4E5C-9687-779832040E0A}"/>
                  </a:ext>
                </a:extLst>
              </p:cNvPr>
              <p:cNvSpPr/>
              <p:nvPr/>
            </p:nvSpPr>
            <p:spPr>
              <a:xfrm>
                <a:off x="967564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48" name="TextBox 647">
                <a:extLst>
                  <a:ext uri="{FF2B5EF4-FFF2-40B4-BE49-F238E27FC236}">
                    <a16:creationId xmlns:a16="http://schemas.microsoft.com/office/drawing/2014/main" id="{48673094-CCC9-46CC-BAFB-1BC659372461}"/>
                  </a:ext>
                </a:extLst>
              </p:cNvPr>
              <p:cNvSpPr txBox="1"/>
              <p:nvPr/>
            </p:nvSpPr>
            <p:spPr>
              <a:xfrm>
                <a:off x="1107333" y="2714048"/>
                <a:ext cx="714939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직업 체험 프로그램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1" name="직사각형 300">
                <a:extLst>
                  <a:ext uri="{FF2B5EF4-FFF2-40B4-BE49-F238E27FC236}">
                    <a16:creationId xmlns:a16="http://schemas.microsoft.com/office/drawing/2014/main" id="{F5D06FB5-8777-4A31-8BF7-69F6A0C56157}"/>
                  </a:ext>
                </a:extLst>
              </p:cNvPr>
              <p:cNvSpPr/>
              <p:nvPr/>
            </p:nvSpPr>
            <p:spPr>
              <a:xfrm>
                <a:off x="548370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3" name="TextBox 302">
                <a:extLst>
                  <a:ext uri="{FF2B5EF4-FFF2-40B4-BE49-F238E27FC236}">
                    <a16:creationId xmlns:a16="http://schemas.microsoft.com/office/drawing/2014/main" id="{C7BCF906-B74A-4021-A3B7-4C78C27E78A6}"/>
                  </a:ext>
                </a:extLst>
              </p:cNvPr>
              <p:cNvSpPr txBox="1"/>
              <p:nvPr/>
            </p:nvSpPr>
            <p:spPr>
              <a:xfrm>
                <a:off x="562347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9" name="그룹 648">
              <a:extLst>
                <a:ext uri="{FF2B5EF4-FFF2-40B4-BE49-F238E27FC236}">
                  <a16:creationId xmlns:a16="http://schemas.microsoft.com/office/drawing/2014/main" id="{696FF029-7904-4115-8BD3-60FEF101F55A}"/>
                </a:ext>
              </a:extLst>
            </p:cNvPr>
            <p:cNvGrpSpPr/>
            <p:nvPr/>
          </p:nvGrpSpPr>
          <p:grpSpPr>
            <a:xfrm>
              <a:off x="3190861" y="2837542"/>
              <a:ext cx="5293905" cy="92333"/>
              <a:chOff x="1764607" y="2714048"/>
              <a:chExt cx="5293905" cy="96029"/>
            </a:xfrm>
          </p:grpSpPr>
          <p:sp>
            <p:nvSpPr>
              <p:cNvPr id="650" name="직사각형 649">
                <a:extLst>
                  <a:ext uri="{FF2B5EF4-FFF2-40B4-BE49-F238E27FC236}">
                    <a16:creationId xmlns:a16="http://schemas.microsoft.com/office/drawing/2014/main" id="{0D18D20D-222E-4B46-A775-D02BFF4C8035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1" name="TextBox 650">
                <a:extLst>
                  <a:ext uri="{FF2B5EF4-FFF2-40B4-BE49-F238E27FC236}">
                    <a16:creationId xmlns:a16="http://schemas.microsoft.com/office/drawing/2014/main" id="{7B3DD3EA-CFBC-4B2A-ACF6-054214919E9B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4" name="직사각형 303">
                <a:extLst>
                  <a:ext uri="{FF2B5EF4-FFF2-40B4-BE49-F238E27FC236}">
                    <a16:creationId xmlns:a16="http://schemas.microsoft.com/office/drawing/2014/main" id="{EDEAC8CE-4F97-4C86-8C22-1A279A38B1AB}"/>
                  </a:ext>
                </a:extLst>
              </p:cNvPr>
              <p:cNvSpPr/>
              <p:nvPr/>
            </p:nvSpPr>
            <p:spPr>
              <a:xfrm>
                <a:off x="6280748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5" name="TextBox 304">
                <a:extLst>
                  <a:ext uri="{FF2B5EF4-FFF2-40B4-BE49-F238E27FC236}">
                    <a16:creationId xmlns:a16="http://schemas.microsoft.com/office/drawing/2014/main" id="{00ECDB79-00DD-43D3-A5A5-F85D5318D07F}"/>
                  </a:ext>
                </a:extLst>
              </p:cNvPr>
              <p:cNvSpPr txBox="1"/>
              <p:nvPr/>
            </p:nvSpPr>
            <p:spPr>
              <a:xfrm>
                <a:off x="6420517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2" name="그룹 651">
              <a:extLst>
                <a:ext uri="{FF2B5EF4-FFF2-40B4-BE49-F238E27FC236}">
                  <a16:creationId xmlns:a16="http://schemas.microsoft.com/office/drawing/2014/main" id="{BDAB8DC7-67D4-46E7-AE20-7297866132FC}"/>
                </a:ext>
              </a:extLst>
            </p:cNvPr>
            <p:cNvGrpSpPr/>
            <p:nvPr/>
          </p:nvGrpSpPr>
          <p:grpSpPr>
            <a:xfrm>
              <a:off x="4559032" y="2837542"/>
              <a:ext cx="777764" cy="92333"/>
              <a:chOff x="2286912" y="2714048"/>
              <a:chExt cx="777764" cy="96029"/>
            </a:xfrm>
          </p:grpSpPr>
          <p:sp>
            <p:nvSpPr>
              <p:cNvPr id="653" name="직사각형 652">
                <a:extLst>
                  <a:ext uri="{FF2B5EF4-FFF2-40B4-BE49-F238E27FC236}">
                    <a16:creationId xmlns:a16="http://schemas.microsoft.com/office/drawing/2014/main" id="{B8511FA5-D7EA-437C-8ED5-DC6A4699A6F2}"/>
                  </a:ext>
                </a:extLst>
              </p:cNvPr>
              <p:cNvSpPr/>
              <p:nvPr/>
            </p:nvSpPr>
            <p:spPr>
              <a:xfrm>
                <a:off x="2286912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4" name="TextBox 653">
                <a:extLst>
                  <a:ext uri="{FF2B5EF4-FFF2-40B4-BE49-F238E27FC236}">
                    <a16:creationId xmlns:a16="http://schemas.microsoft.com/office/drawing/2014/main" id="{655B2BD0-4DB7-421C-B7D3-99252AAAA672}"/>
                  </a:ext>
                </a:extLst>
              </p:cNvPr>
              <p:cNvSpPr txBox="1"/>
              <p:nvPr/>
            </p:nvSpPr>
            <p:spPr>
              <a:xfrm>
                <a:off x="2426681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 활동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5" name="그룹 654">
              <a:extLst>
                <a:ext uri="{FF2B5EF4-FFF2-40B4-BE49-F238E27FC236}">
                  <a16:creationId xmlns:a16="http://schemas.microsoft.com/office/drawing/2014/main" id="{82774118-2B4B-4B90-BD6B-39161CCDA03A}"/>
                </a:ext>
              </a:extLst>
            </p:cNvPr>
            <p:cNvGrpSpPr/>
            <p:nvPr/>
          </p:nvGrpSpPr>
          <p:grpSpPr>
            <a:xfrm>
              <a:off x="3950029" y="2837542"/>
              <a:ext cx="519681" cy="92333"/>
              <a:chOff x="3526557" y="2714048"/>
              <a:chExt cx="519681" cy="96029"/>
            </a:xfrm>
          </p:grpSpPr>
          <p:sp>
            <p:nvSpPr>
              <p:cNvPr id="656" name="직사각형 655">
                <a:extLst>
                  <a:ext uri="{FF2B5EF4-FFF2-40B4-BE49-F238E27FC236}">
                    <a16:creationId xmlns:a16="http://schemas.microsoft.com/office/drawing/2014/main" id="{EE4D013F-74C2-4E31-A0F7-3F098A5D02FA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id="{CB65DAE3-1670-4103-8E81-5E5A57F493E9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8" name="그룹 657">
              <a:extLst>
                <a:ext uri="{FF2B5EF4-FFF2-40B4-BE49-F238E27FC236}">
                  <a16:creationId xmlns:a16="http://schemas.microsoft.com/office/drawing/2014/main" id="{B3D7BA55-61A2-47CD-A8DE-21E64F1DB4BC}"/>
                </a:ext>
              </a:extLst>
            </p:cNvPr>
            <p:cNvGrpSpPr/>
            <p:nvPr/>
          </p:nvGrpSpPr>
          <p:grpSpPr>
            <a:xfrm>
              <a:off x="5419144" y="2843387"/>
              <a:ext cx="596625" cy="92333"/>
              <a:chOff x="2864813" y="2714048"/>
              <a:chExt cx="596625" cy="96029"/>
            </a:xfrm>
          </p:grpSpPr>
          <p:sp>
            <p:nvSpPr>
              <p:cNvPr id="659" name="직사각형 658">
                <a:extLst>
                  <a:ext uri="{FF2B5EF4-FFF2-40B4-BE49-F238E27FC236}">
                    <a16:creationId xmlns:a16="http://schemas.microsoft.com/office/drawing/2014/main" id="{10CE62DE-E4EC-4B83-BF04-9EF386E606B4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id="{CE4A4F7C-2FB6-4374-A35A-DFB010B31790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BCDC37-83B2-4EC4-B3B0-A6CA358C7D94}"/>
              </a:ext>
            </a:extLst>
          </p:cNvPr>
          <p:cNvGrpSpPr/>
          <p:nvPr/>
        </p:nvGrpSpPr>
        <p:grpSpPr>
          <a:xfrm>
            <a:off x="142201" y="2923250"/>
            <a:ext cx="8775026" cy="2313567"/>
            <a:chOff x="142201" y="2594983"/>
            <a:chExt cx="8775026" cy="2639981"/>
          </a:xfrm>
        </p:grpSpPr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1CA7BB4C-414E-447F-931E-8D2C6E4C50DF}"/>
                </a:ext>
              </a:extLst>
            </p:cNvPr>
            <p:cNvSpPr txBox="1"/>
            <p:nvPr/>
          </p:nvSpPr>
          <p:spPr>
            <a:xfrm>
              <a:off x="4772596" y="3008542"/>
              <a:ext cx="148598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주간 수업 현황 </a:t>
              </a:r>
              <a:r>
                <a:rPr kumimoji="1" lang="en-US" altLang="ko-KR" sz="900" dirty="0"/>
                <a:t>(4/26~4/30)</a:t>
              </a:r>
              <a:endParaRPr kumimoji="1" lang="x-none" altLang="en-US" sz="9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C624AC6B-99D1-4D19-8733-2EA65D61C3F5}"/>
                </a:ext>
              </a:extLst>
            </p:cNvPr>
            <p:cNvSpPr txBox="1"/>
            <p:nvPr/>
          </p:nvSpPr>
          <p:spPr>
            <a:xfrm>
              <a:off x="381829" y="3008542"/>
              <a:ext cx="1082027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수업 현황 </a:t>
              </a:r>
              <a:r>
                <a:rPr kumimoji="1" lang="en-US" altLang="ko-KR" sz="900" dirty="0"/>
                <a:t>(5/3)</a:t>
              </a:r>
              <a:endParaRPr kumimoji="1" lang="x-none" altLang="en-US" sz="900" dirty="0"/>
            </a:p>
          </p:txBody>
        </p:sp>
        <p:sp>
          <p:nvSpPr>
            <p:cNvPr id="356" name="타원 355">
              <a:extLst>
                <a:ext uri="{FF2B5EF4-FFF2-40B4-BE49-F238E27FC236}">
                  <a16:creationId xmlns:a16="http://schemas.microsoft.com/office/drawing/2014/main" id="{0912C925-82D6-41C7-A16D-CD06A99EC185}"/>
                </a:ext>
              </a:extLst>
            </p:cNvPr>
            <p:cNvSpPr/>
            <p:nvPr/>
          </p:nvSpPr>
          <p:spPr>
            <a:xfrm>
              <a:off x="1479179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8" name="타원 357">
              <a:extLst>
                <a:ext uri="{FF2B5EF4-FFF2-40B4-BE49-F238E27FC236}">
                  <a16:creationId xmlns:a16="http://schemas.microsoft.com/office/drawing/2014/main" id="{AFDD7A5B-4444-428F-AA1F-5A646EAE18AD}"/>
                </a:ext>
              </a:extLst>
            </p:cNvPr>
            <p:cNvSpPr/>
            <p:nvPr/>
          </p:nvSpPr>
          <p:spPr>
            <a:xfrm>
              <a:off x="6318420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4880B4E2-B390-401D-A3BF-567BF5C18483}"/>
                </a:ext>
              </a:extLst>
            </p:cNvPr>
            <p:cNvSpPr txBox="1"/>
            <p:nvPr/>
          </p:nvSpPr>
          <p:spPr>
            <a:xfrm>
              <a:off x="8336121" y="2637890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8E9A987-E7E2-43EF-8F10-3228100B1107}"/>
                </a:ext>
              </a:extLst>
            </p:cNvPr>
            <p:cNvSpPr txBox="1"/>
            <p:nvPr/>
          </p:nvSpPr>
          <p:spPr>
            <a:xfrm>
              <a:off x="381829" y="2642037"/>
              <a:ext cx="85921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수업 현황 통계</a:t>
              </a:r>
              <a:endParaRPr kumimoji="1" lang="x-none" altLang="en-US" sz="1000" b="1" dirty="0"/>
            </a:p>
          </p:txBody>
        </p:sp>
        <p:cxnSp>
          <p:nvCxnSpPr>
            <p:cNvPr id="362" name="직선 연결선[R] 63">
              <a:extLst>
                <a:ext uri="{FF2B5EF4-FFF2-40B4-BE49-F238E27FC236}">
                  <a16:creationId xmlns:a16="http://schemas.microsoft.com/office/drawing/2014/main" id="{B8D59526-7839-4445-85F2-92F37D2BD742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5234964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직선 연결선[R] 63">
              <a:extLst>
                <a:ext uri="{FF2B5EF4-FFF2-40B4-BE49-F238E27FC236}">
                  <a16:creationId xmlns:a16="http://schemas.microsoft.com/office/drawing/2014/main" id="{CAE20393-F4AC-41C9-8313-C5582BA69B3D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2594983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직사각형 364">
              <a:extLst>
                <a:ext uri="{FF2B5EF4-FFF2-40B4-BE49-F238E27FC236}">
                  <a16:creationId xmlns:a16="http://schemas.microsoft.com/office/drawing/2014/main" id="{3AED7EF1-5C17-496F-B840-AC5B363D8EAF}"/>
                </a:ext>
              </a:extLst>
            </p:cNvPr>
            <p:cNvSpPr/>
            <p:nvPr/>
          </p:nvSpPr>
          <p:spPr>
            <a:xfrm>
              <a:off x="5446413" y="4924568"/>
              <a:ext cx="2595274" cy="181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66" name="그룹 365">
              <a:extLst>
                <a:ext uri="{FF2B5EF4-FFF2-40B4-BE49-F238E27FC236}">
                  <a16:creationId xmlns:a16="http://schemas.microsoft.com/office/drawing/2014/main" id="{06ADB29F-BEF0-487C-875D-B67E4AA5DBAB}"/>
                </a:ext>
              </a:extLst>
            </p:cNvPr>
            <p:cNvGrpSpPr/>
            <p:nvPr/>
          </p:nvGrpSpPr>
          <p:grpSpPr>
            <a:xfrm>
              <a:off x="4750100" y="3315087"/>
              <a:ext cx="3750712" cy="1747554"/>
              <a:chOff x="4750100" y="3315087"/>
              <a:chExt cx="3750712" cy="1747554"/>
            </a:xfrm>
          </p:grpSpPr>
          <p:sp>
            <p:nvSpPr>
              <p:cNvPr id="367" name="직사각형 366">
                <a:extLst>
                  <a:ext uri="{FF2B5EF4-FFF2-40B4-BE49-F238E27FC236}">
                    <a16:creationId xmlns:a16="http://schemas.microsoft.com/office/drawing/2014/main" id="{F0ADD3FD-EC58-4E22-B3C8-B31DE6DE201C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8" name="직사각형 367">
                <a:extLst>
                  <a:ext uri="{FF2B5EF4-FFF2-40B4-BE49-F238E27FC236}">
                    <a16:creationId xmlns:a16="http://schemas.microsoft.com/office/drawing/2014/main" id="{1D810839-BB41-4519-916C-7CF4346DCC6D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9" name="직사각형 368">
                <a:extLst>
                  <a:ext uri="{FF2B5EF4-FFF2-40B4-BE49-F238E27FC236}">
                    <a16:creationId xmlns:a16="http://schemas.microsoft.com/office/drawing/2014/main" id="{239B4111-0A48-49FC-8290-54F76A0B8967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0" name="직사각형 369">
                <a:extLst>
                  <a:ext uri="{FF2B5EF4-FFF2-40B4-BE49-F238E27FC236}">
                    <a16:creationId xmlns:a16="http://schemas.microsoft.com/office/drawing/2014/main" id="{FC93D98C-FBF4-4991-80CF-3BDBD4966C72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71" name="그룹 370">
                <a:extLst>
                  <a:ext uri="{FF2B5EF4-FFF2-40B4-BE49-F238E27FC236}">
                    <a16:creationId xmlns:a16="http://schemas.microsoft.com/office/drawing/2014/main" id="{0839E08D-DBEF-4ECF-AB94-FFD60651B550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372" name="그룹 371">
                  <a:extLst>
                    <a:ext uri="{FF2B5EF4-FFF2-40B4-BE49-F238E27FC236}">
                      <a16:creationId xmlns:a16="http://schemas.microsoft.com/office/drawing/2014/main" id="{88F07FD2-1DED-4F4E-BACE-F99E4BE83D5A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16D5E12C-8840-4113-B11A-81E5E5469B77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171487BF-EBFD-4769-B555-4D475F500497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76970D8A-7D1A-4294-838E-205AD906FBA8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96FBE6FE-9771-4258-B654-19EA049A1D8C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3" name="그룹 372">
                  <a:extLst>
                    <a:ext uri="{FF2B5EF4-FFF2-40B4-BE49-F238E27FC236}">
                      <a16:creationId xmlns:a16="http://schemas.microsoft.com/office/drawing/2014/main" id="{E10C8C02-C838-4A3D-BB7E-762503CA4AF7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386" name="그룹 385">
                    <a:extLst>
                      <a:ext uri="{FF2B5EF4-FFF2-40B4-BE49-F238E27FC236}">
                        <a16:creationId xmlns:a16="http://schemas.microsoft.com/office/drawing/2014/main" id="{6B6A153E-63D8-48D0-8E52-D22B216A4307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393" name="TextBox 392">
                      <a:extLst>
                        <a:ext uri="{FF2B5EF4-FFF2-40B4-BE49-F238E27FC236}">
                          <a16:creationId xmlns:a16="http://schemas.microsoft.com/office/drawing/2014/main" id="{CFFD6F87-EC8A-4472-9495-8F84A8976F1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4" name="TextBox 393">
                      <a:extLst>
                        <a:ext uri="{FF2B5EF4-FFF2-40B4-BE49-F238E27FC236}">
                          <a16:creationId xmlns:a16="http://schemas.microsoft.com/office/drawing/2014/main" id="{03DE1F6B-5F08-4BFB-8A0D-6E079D6464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5" name="TextBox 394">
                      <a:extLst>
                        <a:ext uri="{FF2B5EF4-FFF2-40B4-BE49-F238E27FC236}">
                          <a16:creationId xmlns:a16="http://schemas.microsoft.com/office/drawing/2014/main" id="{F770B986-4292-467C-AC13-CF328225070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6" name="TextBox 395">
                      <a:extLst>
                        <a:ext uri="{FF2B5EF4-FFF2-40B4-BE49-F238E27FC236}">
                          <a16:creationId xmlns:a16="http://schemas.microsoft.com/office/drawing/2014/main" id="{B243AF3E-1A2F-454D-A3F4-0B1DC206928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7" name="TextBox 396">
                      <a:extLst>
                        <a:ext uri="{FF2B5EF4-FFF2-40B4-BE49-F238E27FC236}">
                          <a16:creationId xmlns:a16="http://schemas.microsoft.com/office/drawing/2014/main" id="{59C7D481-AA46-42BF-927C-092CE45B245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8" name="TextBox 397">
                      <a:extLst>
                        <a:ext uri="{FF2B5EF4-FFF2-40B4-BE49-F238E27FC236}">
                          <a16:creationId xmlns:a16="http://schemas.microsoft.com/office/drawing/2014/main" id="{5DE76058-D7F5-47C7-A99E-6CEB23C5FBD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387" name="직선 연결선 386">
                    <a:extLst>
                      <a:ext uri="{FF2B5EF4-FFF2-40B4-BE49-F238E27FC236}">
                        <a16:creationId xmlns:a16="http://schemas.microsoft.com/office/drawing/2014/main" id="{A0FFDD61-2505-4493-926B-7277B47B9B2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8" name="직선 연결선 387">
                    <a:extLst>
                      <a:ext uri="{FF2B5EF4-FFF2-40B4-BE49-F238E27FC236}">
                        <a16:creationId xmlns:a16="http://schemas.microsoft.com/office/drawing/2014/main" id="{9D32B102-663C-46F4-B4DC-B6557872237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9" name="직선 연결선 388">
                    <a:extLst>
                      <a:ext uri="{FF2B5EF4-FFF2-40B4-BE49-F238E27FC236}">
                        <a16:creationId xmlns:a16="http://schemas.microsoft.com/office/drawing/2014/main" id="{F4F22E71-C3CA-4711-82D8-3DDD344EBFB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0" name="직선 연결선 389">
                    <a:extLst>
                      <a:ext uri="{FF2B5EF4-FFF2-40B4-BE49-F238E27FC236}">
                        <a16:creationId xmlns:a16="http://schemas.microsoft.com/office/drawing/2014/main" id="{5C2D535E-837A-45D1-9308-ED7413D457A7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1" name="직선 연결선 390">
                    <a:extLst>
                      <a:ext uri="{FF2B5EF4-FFF2-40B4-BE49-F238E27FC236}">
                        <a16:creationId xmlns:a16="http://schemas.microsoft.com/office/drawing/2014/main" id="{666A90A3-B62C-47D4-B08A-8734D508876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2" name="직선 연결선 391">
                    <a:extLst>
                      <a:ext uri="{FF2B5EF4-FFF2-40B4-BE49-F238E27FC236}">
                        <a16:creationId xmlns:a16="http://schemas.microsoft.com/office/drawing/2014/main" id="{8224A11B-EC24-40B5-B71E-5DC23D531474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4" name="그룹 373">
                  <a:extLst>
                    <a:ext uri="{FF2B5EF4-FFF2-40B4-BE49-F238E27FC236}">
                      <a16:creationId xmlns:a16="http://schemas.microsoft.com/office/drawing/2014/main" id="{08815482-99F1-449A-87BB-0450D663FAD3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384" name="직사각형 383">
                    <a:extLst>
                      <a:ext uri="{FF2B5EF4-FFF2-40B4-BE49-F238E27FC236}">
                        <a16:creationId xmlns:a16="http://schemas.microsoft.com/office/drawing/2014/main" id="{C9D50492-84F2-47F9-ACBE-BCA6B7AFFC15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5" name="TextBox 384">
                    <a:extLst>
                      <a:ext uri="{FF2B5EF4-FFF2-40B4-BE49-F238E27FC236}">
                        <a16:creationId xmlns:a16="http://schemas.microsoft.com/office/drawing/2014/main" id="{678A512A-E926-4B0A-83AC-BE3FC71C093C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5" name="그룹 374">
                  <a:extLst>
                    <a:ext uri="{FF2B5EF4-FFF2-40B4-BE49-F238E27FC236}">
                      <a16:creationId xmlns:a16="http://schemas.microsoft.com/office/drawing/2014/main" id="{68201CB3-2BE1-4A6B-87FF-E2A9565F5180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382" name="직사각형 381">
                    <a:extLst>
                      <a:ext uri="{FF2B5EF4-FFF2-40B4-BE49-F238E27FC236}">
                        <a16:creationId xmlns:a16="http://schemas.microsoft.com/office/drawing/2014/main" id="{F92DD144-B543-4117-A38B-63B7BA3CA434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3" name="TextBox 382">
                    <a:extLst>
                      <a:ext uri="{FF2B5EF4-FFF2-40B4-BE49-F238E27FC236}">
                        <a16:creationId xmlns:a16="http://schemas.microsoft.com/office/drawing/2014/main" id="{48C6D469-571D-44E6-9028-F6198D5F73B1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6" name="그룹 375">
                  <a:extLst>
                    <a:ext uri="{FF2B5EF4-FFF2-40B4-BE49-F238E27FC236}">
                      <a16:creationId xmlns:a16="http://schemas.microsoft.com/office/drawing/2014/main" id="{2E95A0E6-C776-497F-BBAE-2600480DD408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380" name="직사각형 379">
                    <a:extLst>
                      <a:ext uri="{FF2B5EF4-FFF2-40B4-BE49-F238E27FC236}">
                        <a16:creationId xmlns:a16="http://schemas.microsoft.com/office/drawing/2014/main" id="{D58B904E-2721-4A7F-B12C-BDF74B852B44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1" name="TextBox 380">
                    <a:extLst>
                      <a:ext uri="{FF2B5EF4-FFF2-40B4-BE49-F238E27FC236}">
                        <a16:creationId xmlns:a16="http://schemas.microsoft.com/office/drawing/2014/main" id="{EFEBF4BC-7D2A-4B30-8A11-1286F8B72339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7" name="그룹 376">
                  <a:extLst>
                    <a:ext uri="{FF2B5EF4-FFF2-40B4-BE49-F238E27FC236}">
                      <a16:creationId xmlns:a16="http://schemas.microsoft.com/office/drawing/2014/main" id="{5E268696-FA4D-4E6E-8323-241067160D49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378" name="직사각형 377">
                    <a:extLst>
                      <a:ext uri="{FF2B5EF4-FFF2-40B4-BE49-F238E27FC236}">
                        <a16:creationId xmlns:a16="http://schemas.microsoft.com/office/drawing/2014/main" id="{60028DA5-3D3D-4293-A580-424B652A8B9E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79" name="TextBox 378">
                    <a:extLst>
                      <a:ext uri="{FF2B5EF4-FFF2-40B4-BE49-F238E27FC236}">
                        <a16:creationId xmlns:a16="http://schemas.microsoft.com/office/drawing/2014/main" id="{7FBDEEA8-B5A8-4758-A860-4FF057891AAC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grpSp>
          <p:nvGrpSpPr>
            <p:cNvPr id="403" name="그룹 402">
              <a:extLst>
                <a:ext uri="{FF2B5EF4-FFF2-40B4-BE49-F238E27FC236}">
                  <a16:creationId xmlns:a16="http://schemas.microsoft.com/office/drawing/2014/main" id="{D1F62532-5250-4A00-90D6-F117EB2260A2}"/>
                </a:ext>
              </a:extLst>
            </p:cNvPr>
            <p:cNvGrpSpPr/>
            <p:nvPr/>
          </p:nvGrpSpPr>
          <p:grpSpPr>
            <a:xfrm>
              <a:off x="356316" y="3315087"/>
              <a:ext cx="3750712" cy="1747554"/>
              <a:chOff x="4750100" y="3315087"/>
              <a:chExt cx="3750712" cy="1747554"/>
            </a:xfrm>
          </p:grpSpPr>
          <p:sp>
            <p:nvSpPr>
              <p:cNvPr id="404" name="직사각형 403">
                <a:extLst>
                  <a:ext uri="{FF2B5EF4-FFF2-40B4-BE49-F238E27FC236}">
                    <a16:creationId xmlns:a16="http://schemas.microsoft.com/office/drawing/2014/main" id="{EB4BC899-72DB-4EA5-AB38-1EC30CAA5D7B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5" name="직사각형 404">
                <a:extLst>
                  <a:ext uri="{FF2B5EF4-FFF2-40B4-BE49-F238E27FC236}">
                    <a16:creationId xmlns:a16="http://schemas.microsoft.com/office/drawing/2014/main" id="{BAD5F6DD-2171-43F7-81D2-06F88A554605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6" name="직사각형 405">
                <a:extLst>
                  <a:ext uri="{FF2B5EF4-FFF2-40B4-BE49-F238E27FC236}">
                    <a16:creationId xmlns:a16="http://schemas.microsoft.com/office/drawing/2014/main" id="{92E1356F-F9E5-4AA5-9262-60B8FCC4B035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7" name="직사각형 406">
                <a:extLst>
                  <a:ext uri="{FF2B5EF4-FFF2-40B4-BE49-F238E27FC236}">
                    <a16:creationId xmlns:a16="http://schemas.microsoft.com/office/drawing/2014/main" id="{BAD7720C-4D14-41FC-88E4-660F1FB85083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08" name="그룹 407">
                <a:extLst>
                  <a:ext uri="{FF2B5EF4-FFF2-40B4-BE49-F238E27FC236}">
                    <a16:creationId xmlns:a16="http://schemas.microsoft.com/office/drawing/2014/main" id="{773722E1-3EF9-4905-9EA4-0627676A2139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409" name="그룹 408">
                  <a:extLst>
                    <a:ext uri="{FF2B5EF4-FFF2-40B4-BE49-F238E27FC236}">
                      <a16:creationId xmlns:a16="http://schemas.microsoft.com/office/drawing/2014/main" id="{4FEDF901-5E48-44E4-B71A-6C70E4E9AFB0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436" name="TextBox 435">
                    <a:extLst>
                      <a:ext uri="{FF2B5EF4-FFF2-40B4-BE49-F238E27FC236}">
                        <a16:creationId xmlns:a16="http://schemas.microsoft.com/office/drawing/2014/main" id="{2AB986D0-2850-4457-A4AE-FC49F22A3459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7" name="TextBox 436">
                    <a:extLst>
                      <a:ext uri="{FF2B5EF4-FFF2-40B4-BE49-F238E27FC236}">
                        <a16:creationId xmlns:a16="http://schemas.microsoft.com/office/drawing/2014/main" id="{BB9CB728-0609-417D-82F9-44916A4080E8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8" name="TextBox 437">
                    <a:extLst>
                      <a:ext uri="{FF2B5EF4-FFF2-40B4-BE49-F238E27FC236}">
                        <a16:creationId xmlns:a16="http://schemas.microsoft.com/office/drawing/2014/main" id="{D3EB7F9C-5C25-4507-B7AE-8998DE807BB3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9" name="TextBox 438">
                    <a:extLst>
                      <a:ext uri="{FF2B5EF4-FFF2-40B4-BE49-F238E27FC236}">
                        <a16:creationId xmlns:a16="http://schemas.microsoft.com/office/drawing/2014/main" id="{C337FCFA-1242-4A4A-8B84-6B4314FD5113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0" name="그룹 409">
                  <a:extLst>
                    <a:ext uri="{FF2B5EF4-FFF2-40B4-BE49-F238E27FC236}">
                      <a16:creationId xmlns:a16="http://schemas.microsoft.com/office/drawing/2014/main" id="{157FF803-43C3-468F-9882-7795439394FE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423" name="그룹 422">
                    <a:extLst>
                      <a:ext uri="{FF2B5EF4-FFF2-40B4-BE49-F238E27FC236}">
                        <a16:creationId xmlns:a16="http://schemas.microsoft.com/office/drawing/2014/main" id="{86C3C701-2253-4FC5-B486-7E36DB177EF2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430" name="TextBox 429">
                      <a:extLst>
                        <a:ext uri="{FF2B5EF4-FFF2-40B4-BE49-F238E27FC236}">
                          <a16:creationId xmlns:a16="http://schemas.microsoft.com/office/drawing/2014/main" id="{D4485EF9-718F-4B85-BBC3-1F5BA2C5F2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1" name="TextBox 430">
                      <a:extLst>
                        <a:ext uri="{FF2B5EF4-FFF2-40B4-BE49-F238E27FC236}">
                          <a16:creationId xmlns:a16="http://schemas.microsoft.com/office/drawing/2014/main" id="{A8B47F0C-754D-4495-9BD8-4DAEDB208F1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2" name="TextBox 431">
                      <a:extLst>
                        <a:ext uri="{FF2B5EF4-FFF2-40B4-BE49-F238E27FC236}">
                          <a16:creationId xmlns:a16="http://schemas.microsoft.com/office/drawing/2014/main" id="{23229730-6EFD-48CE-8870-978A6C21902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3" name="TextBox 432">
                      <a:extLst>
                        <a:ext uri="{FF2B5EF4-FFF2-40B4-BE49-F238E27FC236}">
                          <a16:creationId xmlns:a16="http://schemas.microsoft.com/office/drawing/2014/main" id="{56BE0FC2-5073-48C8-8B54-9E1215D8E29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4" name="TextBox 433">
                      <a:extLst>
                        <a:ext uri="{FF2B5EF4-FFF2-40B4-BE49-F238E27FC236}">
                          <a16:creationId xmlns:a16="http://schemas.microsoft.com/office/drawing/2014/main" id="{FF7487B3-C479-43C6-B873-578A445E04B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5" name="TextBox 434">
                      <a:extLst>
                        <a:ext uri="{FF2B5EF4-FFF2-40B4-BE49-F238E27FC236}">
                          <a16:creationId xmlns:a16="http://schemas.microsoft.com/office/drawing/2014/main" id="{18131C06-111D-403D-8311-A733FE2C0A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424" name="직선 연결선 423">
                    <a:extLst>
                      <a:ext uri="{FF2B5EF4-FFF2-40B4-BE49-F238E27FC236}">
                        <a16:creationId xmlns:a16="http://schemas.microsoft.com/office/drawing/2014/main" id="{C06077D9-84FC-4CCD-B235-C354629E8983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직선 연결선 424">
                    <a:extLst>
                      <a:ext uri="{FF2B5EF4-FFF2-40B4-BE49-F238E27FC236}">
                        <a16:creationId xmlns:a16="http://schemas.microsoft.com/office/drawing/2014/main" id="{D27039C9-955F-4C50-A884-9B244374DBEA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직선 연결선 425">
                    <a:extLst>
                      <a:ext uri="{FF2B5EF4-FFF2-40B4-BE49-F238E27FC236}">
                        <a16:creationId xmlns:a16="http://schemas.microsoft.com/office/drawing/2014/main" id="{0C36C496-28B1-457E-BCDB-F766B65FA77C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7" name="직선 연결선 426">
                    <a:extLst>
                      <a:ext uri="{FF2B5EF4-FFF2-40B4-BE49-F238E27FC236}">
                        <a16:creationId xmlns:a16="http://schemas.microsoft.com/office/drawing/2014/main" id="{73FD5947-E87A-4A2A-8DF5-CB9BD6A9F24D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8" name="직선 연결선 427">
                    <a:extLst>
                      <a:ext uri="{FF2B5EF4-FFF2-40B4-BE49-F238E27FC236}">
                        <a16:creationId xmlns:a16="http://schemas.microsoft.com/office/drawing/2014/main" id="{E8AD76E6-BE3D-44E7-9BD5-BD6CAF5671E8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직선 연결선 428">
                    <a:extLst>
                      <a:ext uri="{FF2B5EF4-FFF2-40B4-BE49-F238E27FC236}">
                        <a16:creationId xmlns:a16="http://schemas.microsoft.com/office/drawing/2014/main" id="{75AF1206-05F7-4EB6-9967-C370603B12C1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1" name="그룹 410">
                  <a:extLst>
                    <a:ext uri="{FF2B5EF4-FFF2-40B4-BE49-F238E27FC236}">
                      <a16:creationId xmlns:a16="http://schemas.microsoft.com/office/drawing/2014/main" id="{5CD08A2E-17D9-4D03-8F02-3A00F78D9656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421" name="직사각형 420">
                    <a:extLst>
                      <a:ext uri="{FF2B5EF4-FFF2-40B4-BE49-F238E27FC236}">
                        <a16:creationId xmlns:a16="http://schemas.microsoft.com/office/drawing/2014/main" id="{3DF13670-5076-4F8C-A940-FED3650C8F57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2" name="TextBox 421">
                    <a:extLst>
                      <a:ext uri="{FF2B5EF4-FFF2-40B4-BE49-F238E27FC236}">
                        <a16:creationId xmlns:a16="http://schemas.microsoft.com/office/drawing/2014/main" id="{51651F43-E402-4521-8DB7-7C77C6FE4E78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2" name="그룹 411">
                  <a:extLst>
                    <a:ext uri="{FF2B5EF4-FFF2-40B4-BE49-F238E27FC236}">
                      <a16:creationId xmlns:a16="http://schemas.microsoft.com/office/drawing/2014/main" id="{C9190519-6025-416F-826D-7B49D4537DF2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419" name="직사각형 418">
                    <a:extLst>
                      <a:ext uri="{FF2B5EF4-FFF2-40B4-BE49-F238E27FC236}">
                        <a16:creationId xmlns:a16="http://schemas.microsoft.com/office/drawing/2014/main" id="{81E50692-C0F5-46CC-BDFE-32D17AFB88FC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0" name="TextBox 419">
                    <a:extLst>
                      <a:ext uri="{FF2B5EF4-FFF2-40B4-BE49-F238E27FC236}">
                        <a16:creationId xmlns:a16="http://schemas.microsoft.com/office/drawing/2014/main" id="{9DF329AB-C450-4DB1-90D1-61F0ABAD067D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3" name="그룹 412">
                  <a:extLst>
                    <a:ext uri="{FF2B5EF4-FFF2-40B4-BE49-F238E27FC236}">
                      <a16:creationId xmlns:a16="http://schemas.microsoft.com/office/drawing/2014/main" id="{299E4022-A485-4505-8104-4107084B422D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417" name="직사각형 416">
                    <a:extLst>
                      <a:ext uri="{FF2B5EF4-FFF2-40B4-BE49-F238E27FC236}">
                        <a16:creationId xmlns:a16="http://schemas.microsoft.com/office/drawing/2014/main" id="{E4A1FD1B-AD2F-42AA-B389-7E88A7062C9D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8" name="TextBox 417">
                    <a:extLst>
                      <a:ext uri="{FF2B5EF4-FFF2-40B4-BE49-F238E27FC236}">
                        <a16:creationId xmlns:a16="http://schemas.microsoft.com/office/drawing/2014/main" id="{FCDED0BD-4DFB-4968-9208-FA955B685990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4" name="그룹 413">
                  <a:extLst>
                    <a:ext uri="{FF2B5EF4-FFF2-40B4-BE49-F238E27FC236}">
                      <a16:creationId xmlns:a16="http://schemas.microsoft.com/office/drawing/2014/main" id="{3F67E058-F232-42B1-8F84-E35F30D5077E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415" name="직사각형 414">
                    <a:extLst>
                      <a:ext uri="{FF2B5EF4-FFF2-40B4-BE49-F238E27FC236}">
                        <a16:creationId xmlns:a16="http://schemas.microsoft.com/office/drawing/2014/main" id="{4A9A7777-0E70-4244-826A-7FBD33856304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6" name="TextBox 415">
                    <a:extLst>
                      <a:ext uri="{FF2B5EF4-FFF2-40B4-BE49-F238E27FC236}">
                        <a16:creationId xmlns:a16="http://schemas.microsoft.com/office/drawing/2014/main" id="{861D71C9-9C83-4AD9-824B-6ED2F2791A58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sp>
          <p:nvSpPr>
            <p:cNvPr id="440" name="모서리가 둥근 사각형 설명선 11">
              <a:extLst>
                <a:ext uri="{FF2B5EF4-FFF2-40B4-BE49-F238E27FC236}">
                  <a16:creationId xmlns:a16="http://schemas.microsoft.com/office/drawing/2014/main" id="{44FF9A0D-3EB3-47FB-B7B0-EEB1CE8C9F1B}"/>
                </a:ext>
              </a:extLst>
            </p:cNvPr>
            <p:cNvSpPr/>
            <p:nvPr/>
          </p:nvSpPr>
          <p:spPr>
            <a:xfrm>
              <a:off x="5773990" y="3219596"/>
              <a:ext cx="2174500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주말제외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41" name="모서리가 둥근 사각형 설명선 11">
              <a:extLst>
                <a:ext uri="{FF2B5EF4-FFF2-40B4-BE49-F238E27FC236}">
                  <a16:creationId xmlns:a16="http://schemas.microsoft.com/office/drawing/2014/main" id="{3E95F332-551B-42C6-9A3C-6D651EAD9438}"/>
                </a:ext>
              </a:extLst>
            </p:cNvPr>
            <p:cNvSpPr/>
            <p:nvPr/>
          </p:nvSpPr>
          <p:spPr>
            <a:xfrm>
              <a:off x="974708" y="3264704"/>
              <a:ext cx="2056631" cy="281133"/>
            </a:xfrm>
            <a:prstGeom prst="wedgeRoundRectCallout">
              <a:avLst>
                <a:gd name="adj1" fmla="val -22521"/>
                <a:gd name="adj2" fmla="val -90398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266" name="직사각형 265">
            <a:extLst>
              <a:ext uri="{FF2B5EF4-FFF2-40B4-BE49-F238E27FC236}">
                <a16:creationId xmlns:a16="http://schemas.microsoft.com/office/drawing/2014/main" id="{60561279-B454-487E-A5C9-EA8048B0AD33}"/>
              </a:ext>
            </a:extLst>
          </p:cNvPr>
          <p:cNvSpPr/>
          <p:nvPr/>
        </p:nvSpPr>
        <p:spPr>
          <a:xfrm>
            <a:off x="121138" y="5236818"/>
            <a:ext cx="8775026" cy="22363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2509FB22-5452-4920-AFC2-BED3E7932DDA}"/>
              </a:ext>
            </a:extLst>
          </p:cNvPr>
          <p:cNvSpPr/>
          <p:nvPr/>
        </p:nvSpPr>
        <p:spPr>
          <a:xfrm>
            <a:off x="204273" y="7319564"/>
            <a:ext cx="8601654" cy="1311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749C03-E4F3-438D-AC49-8A7AFEFE2A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5948011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" altLang="x-none" sz="8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BO-K-DSH-001-1b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fld id="{4B1B818F-957D-4C5F-A657-F36AB8114785}" type="slidenum">
                        <a:rPr lang="ko-KR" altLang="en-US" spc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25</a:t>
                      </a:fld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" name="직사각형 13">
            <a:extLst>
              <a:ext uri="{FF2B5EF4-FFF2-40B4-BE49-F238E27FC236}">
                <a16:creationId xmlns:a16="http://schemas.microsoft.com/office/drawing/2014/main" id="{7E79975C-D787-A744-92F5-210E751C5243}"/>
              </a:ext>
            </a:extLst>
          </p:cNvPr>
          <p:cNvSpPr/>
          <p:nvPr/>
        </p:nvSpPr>
        <p:spPr>
          <a:xfrm>
            <a:off x="112548" y="108697"/>
            <a:ext cx="8804679" cy="8710699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353" name="Google Shape;912;p23">
            <a:extLst>
              <a:ext uri="{FF2B5EF4-FFF2-40B4-BE49-F238E27FC236}">
                <a16:creationId xmlns:a16="http://schemas.microsoft.com/office/drawing/2014/main" id="{1A0165B6-0090-DB40-87AF-35F7A5D111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5477192"/>
              </p:ext>
            </p:extLst>
          </p:nvPr>
        </p:nvGraphicFramePr>
        <p:xfrm>
          <a:off x="9042400" y="1315767"/>
          <a:ext cx="3037052" cy="1781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모든 학교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관리 그룹 소속 학교의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5635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진행중인 실시간 수업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해당일의 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 학교 수업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실시간 수업 현황 집계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 선택 시 실시간 수업 현황 통계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(BO-T-DSH-002)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472871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진행중인 실시간 수업 현황 통계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BO-T-DSH-002</a:t>
                      </a:r>
                      <a:r>
                        <a:rPr lang="en-US" altLang="x-none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) 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화면으로 이동</a:t>
                      </a:r>
                      <a:endParaRPr lang="en-US" altLang="ko-KR" sz="700" b="0" i="0" u="none" strike="noStrike" kern="1200" cap="non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1703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1:1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문의 구분 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6832561"/>
                  </a:ext>
                </a:extLst>
              </a:tr>
            </a:tbl>
          </a:graphicData>
        </a:graphic>
      </p:graphicFrame>
      <p:sp>
        <p:nvSpPr>
          <p:cNvPr id="213" name="TextBox 212">
            <a:extLst>
              <a:ext uri="{FF2B5EF4-FFF2-40B4-BE49-F238E27FC236}">
                <a16:creationId xmlns:a16="http://schemas.microsoft.com/office/drawing/2014/main" id="{AE49E33D-5C6B-4744-8D54-EC0B171EA82D}"/>
              </a:ext>
            </a:extLst>
          </p:cNvPr>
          <p:cNvSpPr txBox="1"/>
          <p:nvPr/>
        </p:nvSpPr>
        <p:spPr>
          <a:xfrm>
            <a:off x="404799" y="7331588"/>
            <a:ext cx="48250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000" b="1" dirty="0"/>
              <a:t>1:1</a:t>
            </a:r>
            <a:r>
              <a:rPr kumimoji="1" lang="ko-KR" altLang="en-US" sz="1000" b="1" dirty="0"/>
              <a:t> 문의</a:t>
            </a:r>
            <a:endParaRPr kumimoji="1" lang="x-none" altLang="en-US" sz="1000" b="1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C8861F6-00D7-FB40-B920-3A240CDAA916}"/>
              </a:ext>
            </a:extLst>
          </p:cNvPr>
          <p:cNvSpPr txBox="1"/>
          <p:nvPr/>
        </p:nvSpPr>
        <p:spPr>
          <a:xfrm>
            <a:off x="8360306" y="7346977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u="sng" dirty="0">
                <a:solidFill>
                  <a:srgbClr val="0070C0"/>
                </a:solidFill>
              </a:rPr>
              <a:t>더보기</a:t>
            </a:r>
            <a:endParaRPr kumimoji="1" lang="x-none" altLang="en-US" sz="700" u="sng" dirty="0">
              <a:solidFill>
                <a:srgbClr val="0070C0"/>
              </a:solidFill>
            </a:endParaRPr>
          </a:p>
        </p:txBody>
      </p:sp>
      <p:graphicFrame>
        <p:nvGraphicFramePr>
          <p:cNvPr id="236" name="표 235">
            <a:extLst>
              <a:ext uri="{FF2B5EF4-FFF2-40B4-BE49-F238E27FC236}">
                <a16:creationId xmlns:a16="http://schemas.microsoft.com/office/drawing/2014/main" id="{D905509C-9BF5-2742-B877-8CCD7AC4C940}"/>
              </a:ext>
            </a:extLst>
          </p:cNvPr>
          <p:cNvGraphicFramePr>
            <a:graphicFrameLocks noGrp="1"/>
          </p:cNvGraphicFramePr>
          <p:nvPr/>
        </p:nvGraphicFramePr>
        <p:xfrm>
          <a:off x="394298" y="7573017"/>
          <a:ext cx="8247678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53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4425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2562225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3300982398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4178335659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4376">
                  <a:extLst>
                    <a:ext uri="{9D8B030D-6E8A-4147-A177-3AD203B41FA5}">
                      <a16:colId xmlns:a16="http://schemas.microsoft.com/office/drawing/2014/main" val="322787335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문의 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접수 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7" name="타원 236">
            <a:extLst>
              <a:ext uri="{FF2B5EF4-FFF2-40B4-BE49-F238E27FC236}">
                <a16:creationId xmlns:a16="http://schemas.microsoft.com/office/drawing/2014/main" id="{6D607AE5-693D-724E-992D-9467A90186FB}"/>
              </a:ext>
            </a:extLst>
          </p:cNvPr>
          <p:cNvSpPr/>
          <p:nvPr/>
        </p:nvSpPr>
        <p:spPr>
          <a:xfrm>
            <a:off x="225725" y="7550016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02ACA19-48FD-4B69-A215-82564ECD6BBD}"/>
              </a:ext>
            </a:extLst>
          </p:cNvPr>
          <p:cNvGrpSpPr/>
          <p:nvPr/>
        </p:nvGrpSpPr>
        <p:grpSpPr>
          <a:xfrm>
            <a:off x="319329" y="5390652"/>
            <a:ext cx="8377453" cy="1907988"/>
            <a:chOff x="319329" y="5341545"/>
            <a:chExt cx="8377453" cy="2145714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126357EC-0D3E-F540-8374-566A00B6BF50}"/>
                </a:ext>
              </a:extLst>
            </p:cNvPr>
            <p:cNvSpPr txBox="1"/>
            <p:nvPr/>
          </p:nvSpPr>
          <p:spPr>
            <a:xfrm>
              <a:off x="456036" y="5637974"/>
              <a:ext cx="88806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로그인 현황</a:t>
              </a:r>
              <a:endParaRPr kumimoji="1" lang="x-none" altLang="en-US" sz="900" dirty="0"/>
            </a:p>
          </p:txBody>
        </p:sp>
        <p:sp>
          <p:nvSpPr>
            <p:cNvPr id="199" name="모서리가 둥근 직사각형 198">
              <a:extLst>
                <a:ext uri="{FF2B5EF4-FFF2-40B4-BE49-F238E27FC236}">
                  <a16:creationId xmlns:a16="http://schemas.microsoft.com/office/drawing/2014/main" id="{54643E08-AFBD-3442-BD6D-F679671D123D}"/>
                </a:ext>
              </a:extLst>
            </p:cNvPr>
            <p:cNvSpPr/>
            <p:nvPr/>
          </p:nvSpPr>
          <p:spPr>
            <a:xfrm>
              <a:off x="319329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6A045CD5-E45F-A240-9A5B-63B33409AF2F}"/>
                </a:ext>
              </a:extLst>
            </p:cNvPr>
            <p:cNvGrpSpPr/>
            <p:nvPr/>
          </p:nvGrpSpPr>
          <p:grpSpPr>
            <a:xfrm>
              <a:off x="1865935" y="5917436"/>
              <a:ext cx="813532" cy="92333"/>
              <a:chOff x="5433558" y="4619262"/>
              <a:chExt cx="813532" cy="92333"/>
            </a:xfrm>
          </p:grpSpPr>
          <p:sp>
            <p:nvSpPr>
              <p:cNvPr id="207" name="직사각형 206">
                <a:extLst>
                  <a:ext uri="{FF2B5EF4-FFF2-40B4-BE49-F238E27FC236}">
                    <a16:creationId xmlns:a16="http://schemas.microsoft.com/office/drawing/2014/main" id="{3936BAFF-0CFA-3144-A388-80D50FD654E8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BAD7F6A8-E54A-8C45-8F76-6FC9D6959E33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9" name="직사각형 208">
                <a:extLst>
                  <a:ext uri="{FF2B5EF4-FFF2-40B4-BE49-F238E27FC236}">
                    <a16:creationId xmlns:a16="http://schemas.microsoft.com/office/drawing/2014/main" id="{3FD33A4C-8E9D-744C-B03C-8F5C0D6B8E51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90B11431-DD49-2A4E-9326-9ECDCA3C6A97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8C505A1E-4951-9E4C-A805-9A8A2832FB3D}"/>
                </a:ext>
              </a:extLst>
            </p:cNvPr>
            <p:cNvGrpSpPr/>
            <p:nvPr/>
          </p:nvGrpSpPr>
          <p:grpSpPr>
            <a:xfrm>
              <a:off x="727937" y="6213449"/>
              <a:ext cx="3518850" cy="944678"/>
              <a:chOff x="727937" y="3614243"/>
              <a:chExt cx="3518850" cy="944678"/>
            </a:xfrm>
          </p:grpSpPr>
          <p:cxnSp>
            <p:nvCxnSpPr>
              <p:cNvPr id="204" name="직선 연결선[R] 203">
                <a:extLst>
                  <a:ext uri="{FF2B5EF4-FFF2-40B4-BE49-F238E27FC236}">
                    <a16:creationId xmlns:a16="http://schemas.microsoft.com/office/drawing/2014/main" id="{82630BEC-9A26-6043-A8C3-8CBE081A5F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직선 연결선[R] 230">
                <a:extLst>
                  <a:ext uri="{FF2B5EF4-FFF2-40B4-BE49-F238E27FC236}">
                    <a16:creationId xmlns:a16="http://schemas.microsoft.com/office/drawing/2014/main" id="{6E5554E8-E6DE-B249-84EE-FA00489DDB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직선 연결선[R] 231">
                <a:extLst>
                  <a:ext uri="{FF2B5EF4-FFF2-40B4-BE49-F238E27FC236}">
                    <a16:creationId xmlns:a16="http://schemas.microsoft.com/office/drawing/2014/main" id="{C6709E71-52DE-CC43-9359-E6F1F1A9AA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직선 연결선[R] 232">
                <a:extLst>
                  <a:ext uri="{FF2B5EF4-FFF2-40B4-BE49-F238E27FC236}">
                    <a16:creationId xmlns:a16="http://schemas.microsoft.com/office/drawing/2014/main" id="{10DC85BB-6A1D-0041-9C27-53FB36EF1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직선 연결선[R] 233">
                <a:extLst>
                  <a:ext uri="{FF2B5EF4-FFF2-40B4-BE49-F238E27FC236}">
                    <a16:creationId xmlns:a16="http://schemas.microsoft.com/office/drawing/2014/main" id="{E84A5EFF-3255-BB4E-AC61-F63CB62981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직선 연결선[R] 234">
                <a:extLst>
                  <a:ext uri="{FF2B5EF4-FFF2-40B4-BE49-F238E27FC236}">
                    <a16:creationId xmlns:a16="http://schemas.microsoft.com/office/drawing/2014/main" id="{C72C974E-A1B8-104D-A0DF-1F4735EAA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0470B811-7724-6F4F-BECD-FF778A8D48A2}"/>
                </a:ext>
              </a:extLst>
            </p:cNvPr>
            <p:cNvSpPr txBox="1"/>
            <p:nvPr/>
          </p:nvSpPr>
          <p:spPr>
            <a:xfrm>
              <a:off x="80696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498958D6-7953-FA47-945D-DBD58787C408}"/>
                </a:ext>
              </a:extLst>
            </p:cNvPr>
            <p:cNvSpPr txBox="1"/>
            <p:nvPr/>
          </p:nvSpPr>
          <p:spPr>
            <a:xfrm>
              <a:off x="120771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AF73A266-D0C5-904B-9464-86B695BD62DF}"/>
                </a:ext>
              </a:extLst>
            </p:cNvPr>
            <p:cNvSpPr txBox="1"/>
            <p:nvPr/>
          </p:nvSpPr>
          <p:spPr>
            <a:xfrm>
              <a:off x="1608477" y="7234504"/>
              <a:ext cx="22602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F0FA3C8F-FE77-B34C-B72E-F1DF218594B3}"/>
                </a:ext>
              </a:extLst>
            </p:cNvPr>
            <p:cNvSpPr txBox="1"/>
            <p:nvPr/>
          </p:nvSpPr>
          <p:spPr>
            <a:xfrm>
              <a:off x="2009235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8C5587EB-5869-A149-A74A-C3910DB15E32}"/>
                </a:ext>
              </a:extLst>
            </p:cNvPr>
            <p:cNvSpPr txBox="1"/>
            <p:nvPr/>
          </p:nvSpPr>
          <p:spPr>
            <a:xfrm>
              <a:off x="2409993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4E1B4507-C7BC-CC4C-AEE5-4E5256A109EC}"/>
                </a:ext>
              </a:extLst>
            </p:cNvPr>
            <p:cNvSpPr txBox="1"/>
            <p:nvPr/>
          </p:nvSpPr>
          <p:spPr>
            <a:xfrm>
              <a:off x="281075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A6D5468-A8DB-064B-8266-8497FEE7D60F}"/>
                </a:ext>
              </a:extLst>
            </p:cNvPr>
            <p:cNvSpPr txBox="1"/>
            <p:nvPr/>
          </p:nvSpPr>
          <p:spPr>
            <a:xfrm>
              <a:off x="321150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ED4A81F1-1840-5F4C-B444-65FA43D3D622}"/>
                </a:ext>
              </a:extLst>
            </p:cNvPr>
            <p:cNvSpPr txBox="1"/>
            <p:nvPr/>
          </p:nvSpPr>
          <p:spPr>
            <a:xfrm>
              <a:off x="3612267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94FD2FEF-3488-E640-8993-0B3BCF458F65}"/>
                </a:ext>
              </a:extLst>
            </p:cNvPr>
            <p:cNvSpPr txBox="1"/>
            <p:nvPr/>
          </p:nvSpPr>
          <p:spPr>
            <a:xfrm>
              <a:off x="4013028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632AA9C-C7EE-A949-B2B6-0B1B672B8B8D}"/>
                </a:ext>
              </a:extLst>
            </p:cNvPr>
            <p:cNvSpPr txBox="1"/>
            <p:nvPr/>
          </p:nvSpPr>
          <p:spPr>
            <a:xfrm>
              <a:off x="624354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DA86BFBC-4915-FA4A-90D6-D44DE5F68BE2}"/>
                </a:ext>
              </a:extLst>
            </p:cNvPr>
            <p:cNvSpPr txBox="1"/>
            <p:nvPr/>
          </p:nvSpPr>
          <p:spPr>
            <a:xfrm>
              <a:off x="582676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D88F01C6-0E8C-8A46-961B-47D7D3EB395B}"/>
                </a:ext>
              </a:extLst>
            </p:cNvPr>
            <p:cNvSpPr txBox="1"/>
            <p:nvPr/>
          </p:nvSpPr>
          <p:spPr>
            <a:xfrm>
              <a:off x="582676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BD09A110-1F0C-E647-9747-0C6DE9EFF952}"/>
                </a:ext>
              </a:extLst>
            </p:cNvPr>
            <p:cNvSpPr txBox="1"/>
            <p:nvPr/>
          </p:nvSpPr>
          <p:spPr>
            <a:xfrm>
              <a:off x="582676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5A2CDF87-9C98-764E-BF19-1DF277134163}"/>
                </a:ext>
              </a:extLst>
            </p:cNvPr>
            <p:cNvSpPr txBox="1"/>
            <p:nvPr/>
          </p:nvSpPr>
          <p:spPr>
            <a:xfrm>
              <a:off x="582676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470682DA-5B04-F54E-87E2-38B71D900113}"/>
                </a:ext>
              </a:extLst>
            </p:cNvPr>
            <p:cNvSpPr txBox="1"/>
            <p:nvPr/>
          </p:nvSpPr>
          <p:spPr>
            <a:xfrm rot="16200000">
              <a:off x="269773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2BBC6210-D39E-F344-B9F0-21BEACC846B6}"/>
                </a:ext>
              </a:extLst>
            </p:cNvPr>
            <p:cNvSpPr txBox="1"/>
            <p:nvPr/>
          </p:nvSpPr>
          <p:spPr>
            <a:xfrm>
              <a:off x="4772857" y="5637974"/>
              <a:ext cx="1226298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최근 </a:t>
              </a:r>
              <a:r>
                <a:rPr kumimoji="1" lang="en-US" altLang="ko-KR" sz="900" dirty="0"/>
                <a:t>1</a:t>
              </a:r>
              <a:r>
                <a:rPr kumimoji="1" lang="ko-KR" altLang="en-US" sz="900" dirty="0"/>
                <a:t>주일 로그인 현황</a:t>
              </a:r>
              <a:endParaRPr kumimoji="1" lang="x-none" altLang="en-US" sz="900" dirty="0"/>
            </a:p>
          </p:txBody>
        </p:sp>
        <p:sp>
          <p:nvSpPr>
            <p:cNvPr id="190" name="모서리가 둥근 직사각형 189">
              <a:extLst>
                <a:ext uri="{FF2B5EF4-FFF2-40B4-BE49-F238E27FC236}">
                  <a16:creationId xmlns:a16="http://schemas.microsoft.com/office/drawing/2014/main" id="{569F5A8D-F1F5-E44A-825A-F2177427A72B}"/>
                </a:ext>
              </a:extLst>
            </p:cNvPr>
            <p:cNvSpPr/>
            <p:nvPr/>
          </p:nvSpPr>
          <p:spPr>
            <a:xfrm>
              <a:off x="4636150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D49F87A9-1313-8D4C-A6F9-81062D14F268}"/>
                </a:ext>
              </a:extLst>
            </p:cNvPr>
            <p:cNvGrpSpPr/>
            <p:nvPr/>
          </p:nvGrpSpPr>
          <p:grpSpPr>
            <a:xfrm>
              <a:off x="6182756" y="5917436"/>
              <a:ext cx="813532" cy="92333"/>
              <a:chOff x="5433558" y="4619262"/>
              <a:chExt cx="813532" cy="92333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67B98D99-727D-DE4D-9858-7CCF6D485A3C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2CD7C39F-BA02-8449-8102-F9FFD37EECAE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1" name="직사각형 200">
                <a:extLst>
                  <a:ext uri="{FF2B5EF4-FFF2-40B4-BE49-F238E27FC236}">
                    <a16:creationId xmlns:a16="http://schemas.microsoft.com/office/drawing/2014/main" id="{FC6485BF-9993-294C-ADFE-758DAB9435BA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id="{38051F38-FC21-D446-A614-685F77BA9D36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CEFA1C0F-3558-AA4D-BC7A-4B6BDE5D73DD}"/>
                </a:ext>
              </a:extLst>
            </p:cNvPr>
            <p:cNvGrpSpPr/>
            <p:nvPr/>
          </p:nvGrpSpPr>
          <p:grpSpPr>
            <a:xfrm>
              <a:off x="5044758" y="6213449"/>
              <a:ext cx="3518850" cy="944678"/>
              <a:chOff x="4840319" y="3528468"/>
              <a:chExt cx="3518850" cy="944678"/>
            </a:xfrm>
          </p:grpSpPr>
          <p:cxnSp>
            <p:nvCxnSpPr>
              <p:cNvPr id="282" name="직선 연결선[R] 281">
                <a:extLst>
                  <a:ext uri="{FF2B5EF4-FFF2-40B4-BE49-F238E27FC236}">
                    <a16:creationId xmlns:a16="http://schemas.microsoft.com/office/drawing/2014/main" id="{5916106F-543F-4E41-A410-C471FDCA3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473146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직선 연결선[R] 282">
                <a:extLst>
                  <a:ext uri="{FF2B5EF4-FFF2-40B4-BE49-F238E27FC236}">
                    <a16:creationId xmlns:a16="http://schemas.microsoft.com/office/drawing/2014/main" id="{C2CEE010-125E-A147-A8CA-CCF6B00514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35808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직선 연결선[R] 283">
                <a:extLst>
                  <a:ext uri="{FF2B5EF4-FFF2-40B4-BE49-F238E27FC236}">
                    <a16:creationId xmlns:a16="http://schemas.microsoft.com/office/drawing/2014/main" id="{8C6B7D87-3714-0144-BDA1-19319632B5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16430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직선 연결선[R] 284">
                <a:extLst>
                  <a:ext uri="{FF2B5EF4-FFF2-40B4-BE49-F238E27FC236}">
                    <a16:creationId xmlns:a16="http://schemas.microsoft.com/office/drawing/2014/main" id="{C44E95C5-3C38-7043-9108-060268385B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93419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직선 연결선[R] 285">
                <a:extLst>
                  <a:ext uri="{FF2B5EF4-FFF2-40B4-BE49-F238E27FC236}">
                    <a16:creationId xmlns:a16="http://schemas.microsoft.com/office/drawing/2014/main" id="{2C62C6F3-CAC3-994F-B1E8-93C71CB202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74041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직선 연결선[R] 286">
                <a:extLst>
                  <a:ext uri="{FF2B5EF4-FFF2-40B4-BE49-F238E27FC236}">
                    <a16:creationId xmlns:a16="http://schemas.microsoft.com/office/drawing/2014/main" id="{37B5CFF8-0207-2140-B671-CCADE73F22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528468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F7A57AF9-53B8-EF41-95E1-7B577BD8A757}"/>
                </a:ext>
              </a:extLst>
            </p:cNvPr>
            <p:cNvSpPr txBox="1"/>
            <p:nvPr/>
          </p:nvSpPr>
          <p:spPr>
            <a:xfrm>
              <a:off x="512378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12.31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2284352C-593B-8D48-A163-E4A71508001B}"/>
                </a:ext>
              </a:extLst>
            </p:cNvPr>
            <p:cNvSpPr txBox="1"/>
            <p:nvPr/>
          </p:nvSpPr>
          <p:spPr>
            <a:xfrm>
              <a:off x="565812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690F3EBA-A0F3-4141-9EB9-9D2E6F93DE2A}"/>
                </a:ext>
              </a:extLst>
            </p:cNvPr>
            <p:cNvSpPr txBox="1"/>
            <p:nvPr/>
          </p:nvSpPr>
          <p:spPr>
            <a:xfrm>
              <a:off x="619247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D8899183-2363-A54D-93E1-840E785EA9D7}"/>
                </a:ext>
              </a:extLst>
            </p:cNvPr>
            <p:cNvSpPr txBox="1"/>
            <p:nvPr/>
          </p:nvSpPr>
          <p:spPr>
            <a:xfrm>
              <a:off x="672681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A4B34B64-F1C8-0442-B4AA-AECC80C2F801}"/>
                </a:ext>
              </a:extLst>
            </p:cNvPr>
            <p:cNvSpPr txBox="1"/>
            <p:nvPr/>
          </p:nvSpPr>
          <p:spPr>
            <a:xfrm>
              <a:off x="726116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90EEC0A8-C1F6-0741-985D-A7B9E7F796B7}"/>
                </a:ext>
              </a:extLst>
            </p:cNvPr>
            <p:cNvSpPr txBox="1"/>
            <p:nvPr/>
          </p:nvSpPr>
          <p:spPr>
            <a:xfrm>
              <a:off x="779550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39400BE9-4F6E-114C-8CD8-64939EB3F85C}"/>
                </a:ext>
              </a:extLst>
            </p:cNvPr>
            <p:cNvSpPr txBox="1"/>
            <p:nvPr/>
          </p:nvSpPr>
          <p:spPr>
            <a:xfrm>
              <a:off x="8329849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6849C876-5B6D-BD4C-91C9-F1063C379E5A}"/>
                </a:ext>
              </a:extLst>
            </p:cNvPr>
            <p:cNvSpPr txBox="1"/>
            <p:nvPr/>
          </p:nvSpPr>
          <p:spPr>
            <a:xfrm>
              <a:off x="4941175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0B0479AF-23CF-EF41-A2CD-E3E8F6F9A1AD}"/>
                </a:ext>
              </a:extLst>
            </p:cNvPr>
            <p:cNvSpPr txBox="1"/>
            <p:nvPr/>
          </p:nvSpPr>
          <p:spPr>
            <a:xfrm>
              <a:off x="4899497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2B07B2B3-251A-5446-A85F-8ED0B7D998BE}"/>
                </a:ext>
              </a:extLst>
            </p:cNvPr>
            <p:cNvSpPr txBox="1"/>
            <p:nvPr/>
          </p:nvSpPr>
          <p:spPr>
            <a:xfrm>
              <a:off x="4899497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CDD2CDF7-2606-FC47-9C25-D36FEDF24E60}"/>
                </a:ext>
              </a:extLst>
            </p:cNvPr>
            <p:cNvSpPr txBox="1"/>
            <p:nvPr/>
          </p:nvSpPr>
          <p:spPr>
            <a:xfrm>
              <a:off x="4899497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6FBF9354-D246-FB4F-B4EF-B8ECEB08204E}"/>
                </a:ext>
              </a:extLst>
            </p:cNvPr>
            <p:cNvSpPr txBox="1"/>
            <p:nvPr/>
          </p:nvSpPr>
          <p:spPr>
            <a:xfrm>
              <a:off x="4899497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41FD1968-30E6-574F-B5C7-C287B03B4B7D}"/>
                </a:ext>
              </a:extLst>
            </p:cNvPr>
            <p:cNvSpPr txBox="1"/>
            <p:nvPr/>
          </p:nvSpPr>
          <p:spPr>
            <a:xfrm rot="16200000">
              <a:off x="4586594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54CA1E02-7953-EF47-BC50-2DDD1991A575}"/>
                </a:ext>
              </a:extLst>
            </p:cNvPr>
            <p:cNvGrpSpPr/>
            <p:nvPr/>
          </p:nvGrpSpPr>
          <p:grpSpPr>
            <a:xfrm>
              <a:off x="5169526" y="6277817"/>
              <a:ext cx="3252496" cy="341497"/>
              <a:chOff x="5169526" y="3678611"/>
              <a:chExt cx="3252496" cy="341497"/>
            </a:xfrm>
          </p:grpSpPr>
          <p:grpSp>
            <p:nvGrpSpPr>
              <p:cNvPr id="4" name="그룹 3">
                <a:extLst>
                  <a:ext uri="{FF2B5EF4-FFF2-40B4-BE49-F238E27FC236}">
                    <a16:creationId xmlns:a16="http://schemas.microsoft.com/office/drawing/2014/main" id="{3FFEFACB-C952-3D47-868C-4356E03A5F49}"/>
                  </a:ext>
                </a:extLst>
              </p:cNvPr>
              <p:cNvGrpSpPr/>
              <p:nvPr/>
            </p:nvGrpSpPr>
            <p:grpSpPr>
              <a:xfrm>
                <a:off x="5169526" y="3907639"/>
                <a:ext cx="574749" cy="112469"/>
                <a:chOff x="5169526" y="3907639"/>
                <a:chExt cx="574749" cy="112469"/>
              </a:xfrm>
            </p:grpSpPr>
            <p:sp>
              <p:nvSpPr>
                <p:cNvPr id="288" name="타원 287">
                  <a:extLst>
                    <a:ext uri="{FF2B5EF4-FFF2-40B4-BE49-F238E27FC236}">
                      <a16:creationId xmlns:a16="http://schemas.microsoft.com/office/drawing/2014/main" id="{32A82CA7-1A9C-2543-8704-BA5E8CFE23AF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89" name="타원 288">
                  <a:extLst>
                    <a:ext uri="{FF2B5EF4-FFF2-40B4-BE49-F238E27FC236}">
                      <a16:creationId xmlns:a16="http://schemas.microsoft.com/office/drawing/2014/main" id="{B9CA9280-618C-604E-9A3D-96AB1D00C3F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0" name="그룹 289">
                <a:extLst>
                  <a:ext uri="{FF2B5EF4-FFF2-40B4-BE49-F238E27FC236}">
                    <a16:creationId xmlns:a16="http://schemas.microsoft.com/office/drawing/2014/main" id="{4C03B0CB-0B39-D24B-A629-35BE4A27D98E}"/>
                  </a:ext>
                </a:extLst>
              </p:cNvPr>
              <p:cNvGrpSpPr/>
              <p:nvPr/>
            </p:nvGrpSpPr>
            <p:grpSpPr>
              <a:xfrm>
                <a:off x="6226166" y="373999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1" name="타원 290">
                  <a:extLst>
                    <a:ext uri="{FF2B5EF4-FFF2-40B4-BE49-F238E27FC236}">
                      <a16:creationId xmlns:a16="http://schemas.microsoft.com/office/drawing/2014/main" id="{A3EFADD5-0D68-6040-A58D-70DC8FC6CEC8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2" name="타원 291">
                  <a:extLst>
                    <a:ext uri="{FF2B5EF4-FFF2-40B4-BE49-F238E27FC236}">
                      <a16:creationId xmlns:a16="http://schemas.microsoft.com/office/drawing/2014/main" id="{D3DC5F2C-C4F1-AD46-9C42-9B9FB6D922F3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3" name="그룹 292">
                <a:extLst>
                  <a:ext uri="{FF2B5EF4-FFF2-40B4-BE49-F238E27FC236}">
                    <a16:creationId xmlns:a16="http://schemas.microsoft.com/office/drawing/2014/main" id="{3A60B312-EDCE-124A-9CD9-8D935B58845C}"/>
                  </a:ext>
                </a:extLst>
              </p:cNvPr>
              <p:cNvGrpSpPr/>
              <p:nvPr/>
            </p:nvGrpSpPr>
            <p:grpSpPr>
              <a:xfrm>
                <a:off x="7267566" y="380095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4" name="타원 293">
                  <a:extLst>
                    <a:ext uri="{FF2B5EF4-FFF2-40B4-BE49-F238E27FC236}">
                      <a16:creationId xmlns:a16="http://schemas.microsoft.com/office/drawing/2014/main" id="{5B36E8C1-8655-EC41-9FA5-DE5B84071CA3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5" name="타원 294">
                  <a:extLst>
                    <a:ext uri="{FF2B5EF4-FFF2-40B4-BE49-F238E27FC236}">
                      <a16:creationId xmlns:a16="http://schemas.microsoft.com/office/drawing/2014/main" id="{FEEC3DD0-11CE-904A-966C-7D13174BF03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296" name="타원 295">
                <a:extLst>
                  <a:ext uri="{FF2B5EF4-FFF2-40B4-BE49-F238E27FC236}">
                    <a16:creationId xmlns:a16="http://schemas.microsoft.com/office/drawing/2014/main" id="{40D0CDF0-487F-D645-AD0E-D2CCA2C1D5AB}"/>
                  </a:ext>
                </a:extLst>
              </p:cNvPr>
              <p:cNvSpPr/>
              <p:nvPr/>
            </p:nvSpPr>
            <p:spPr>
              <a:xfrm>
                <a:off x="8375593" y="3678611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7" name="자유형 6">
                <a:extLst>
                  <a:ext uri="{FF2B5EF4-FFF2-40B4-BE49-F238E27FC236}">
                    <a16:creationId xmlns:a16="http://schemas.microsoft.com/office/drawing/2014/main" id="{9C52ED52-A550-E84A-AE46-0AA76262EC47}"/>
                  </a:ext>
                </a:extLst>
              </p:cNvPr>
              <p:cNvSpPr/>
              <p:nvPr/>
            </p:nvSpPr>
            <p:spPr>
              <a:xfrm>
                <a:off x="5191760" y="3703320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FA07DF04-9D8B-C74B-AC44-BBABD7AFE3D1}"/>
                </a:ext>
              </a:extLst>
            </p:cNvPr>
            <p:cNvGrpSpPr/>
            <p:nvPr/>
          </p:nvGrpSpPr>
          <p:grpSpPr>
            <a:xfrm>
              <a:off x="5169526" y="6379417"/>
              <a:ext cx="3252496" cy="341497"/>
              <a:chOff x="5169526" y="3780211"/>
              <a:chExt cx="3252496" cy="341497"/>
            </a:xfrm>
          </p:grpSpPr>
          <p:sp>
            <p:nvSpPr>
              <p:cNvPr id="302" name="자유형 301">
                <a:extLst>
                  <a:ext uri="{FF2B5EF4-FFF2-40B4-BE49-F238E27FC236}">
                    <a16:creationId xmlns:a16="http://schemas.microsoft.com/office/drawing/2014/main" id="{3EC71D13-C378-9C40-8E44-BFBA76A28522}"/>
                  </a:ext>
                </a:extLst>
              </p:cNvPr>
              <p:cNvSpPr/>
              <p:nvPr/>
            </p:nvSpPr>
            <p:spPr>
              <a:xfrm rot="10800000">
                <a:off x="5184148" y="3792199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9" name="타원 308">
                <a:extLst>
                  <a:ext uri="{FF2B5EF4-FFF2-40B4-BE49-F238E27FC236}">
                    <a16:creationId xmlns:a16="http://schemas.microsoft.com/office/drawing/2014/main" id="{6629AB19-D26F-F648-B265-581BDFB316F8}"/>
                  </a:ext>
                </a:extLst>
              </p:cNvPr>
              <p:cNvSpPr/>
              <p:nvPr/>
            </p:nvSpPr>
            <p:spPr>
              <a:xfrm rot="10800000">
                <a:off x="8375593" y="38462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0" name="타원 309">
                <a:extLst>
                  <a:ext uri="{FF2B5EF4-FFF2-40B4-BE49-F238E27FC236}">
                    <a16:creationId xmlns:a16="http://schemas.microsoft.com/office/drawing/2014/main" id="{55649375-CE90-0748-A57F-338CE05A8D7F}"/>
                  </a:ext>
                </a:extLst>
              </p:cNvPr>
              <p:cNvSpPr/>
              <p:nvPr/>
            </p:nvSpPr>
            <p:spPr>
              <a:xfrm rot="10800000">
                <a:off x="7847273" y="378021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1" name="타원 310">
                <a:extLst>
                  <a:ext uri="{FF2B5EF4-FFF2-40B4-BE49-F238E27FC236}">
                    <a16:creationId xmlns:a16="http://schemas.microsoft.com/office/drawing/2014/main" id="{A97999A6-93AF-C741-852F-9B619B5000A9}"/>
                  </a:ext>
                </a:extLst>
              </p:cNvPr>
              <p:cNvSpPr/>
              <p:nvPr/>
            </p:nvSpPr>
            <p:spPr>
              <a:xfrm rot="10800000">
                <a:off x="7318953" y="4013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2" name="타원 311">
                <a:extLst>
                  <a:ext uri="{FF2B5EF4-FFF2-40B4-BE49-F238E27FC236}">
                    <a16:creationId xmlns:a16="http://schemas.microsoft.com/office/drawing/2014/main" id="{F5EEFBFD-76BF-AA4C-9B08-2EDD0A2FFC92}"/>
                  </a:ext>
                </a:extLst>
              </p:cNvPr>
              <p:cNvSpPr/>
              <p:nvPr/>
            </p:nvSpPr>
            <p:spPr>
              <a:xfrm rot="10800000">
                <a:off x="6790633" y="39478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3" name="타원 312">
                <a:extLst>
                  <a:ext uri="{FF2B5EF4-FFF2-40B4-BE49-F238E27FC236}">
                    <a16:creationId xmlns:a16="http://schemas.microsoft.com/office/drawing/2014/main" id="{6ECD521C-E179-A945-BD48-C1D5A50B4318}"/>
                  </a:ext>
                </a:extLst>
              </p:cNvPr>
              <p:cNvSpPr/>
              <p:nvPr/>
            </p:nvSpPr>
            <p:spPr>
              <a:xfrm rot="10800000">
                <a:off x="6277553" y="395293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4" name="타원 313">
                <a:extLst>
                  <a:ext uri="{FF2B5EF4-FFF2-40B4-BE49-F238E27FC236}">
                    <a16:creationId xmlns:a16="http://schemas.microsoft.com/office/drawing/2014/main" id="{7F58B671-989F-904C-A15C-6B697548C13F}"/>
                  </a:ext>
                </a:extLst>
              </p:cNvPr>
              <p:cNvSpPr/>
              <p:nvPr/>
            </p:nvSpPr>
            <p:spPr>
              <a:xfrm rot="10800000">
                <a:off x="5749233" y="3886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5" name="타원 314">
                <a:extLst>
                  <a:ext uri="{FF2B5EF4-FFF2-40B4-BE49-F238E27FC236}">
                    <a16:creationId xmlns:a16="http://schemas.microsoft.com/office/drawing/2014/main" id="{EC34D86F-35D2-F34B-B65A-CB8CB5CBDB4C}"/>
                  </a:ext>
                </a:extLst>
              </p:cNvPr>
              <p:cNvSpPr/>
              <p:nvPr/>
            </p:nvSpPr>
            <p:spPr>
              <a:xfrm rot="10800000">
                <a:off x="5169526" y="4075279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2" name="자유형 11">
              <a:extLst>
                <a:ext uri="{FF2B5EF4-FFF2-40B4-BE49-F238E27FC236}">
                  <a16:creationId xmlns:a16="http://schemas.microsoft.com/office/drawing/2014/main" id="{7324E456-B6DC-324B-8527-562888C06891}"/>
                </a:ext>
              </a:extLst>
            </p:cNvPr>
            <p:cNvSpPr/>
            <p:nvPr/>
          </p:nvSpPr>
          <p:spPr>
            <a:xfrm>
              <a:off x="904240" y="6561606"/>
              <a:ext cx="3185160" cy="579120"/>
            </a:xfrm>
            <a:custGeom>
              <a:avLst/>
              <a:gdLst>
                <a:gd name="connsiteX0" fmla="*/ 0 w 3185160"/>
                <a:gd name="connsiteY0" fmla="*/ 568960 h 579120"/>
                <a:gd name="connsiteX1" fmla="*/ 350520 w 3185160"/>
                <a:gd name="connsiteY1" fmla="*/ 5080 h 579120"/>
                <a:gd name="connsiteX2" fmla="*/ 756920 w 3185160"/>
                <a:gd name="connsiteY2" fmla="*/ 20320 h 579120"/>
                <a:gd name="connsiteX3" fmla="*/ 1188720 w 3185160"/>
                <a:gd name="connsiteY3" fmla="*/ 452120 h 579120"/>
                <a:gd name="connsiteX4" fmla="*/ 1544320 w 3185160"/>
                <a:gd name="connsiteY4" fmla="*/ 0 h 579120"/>
                <a:gd name="connsiteX5" fmla="*/ 1950720 w 3185160"/>
                <a:gd name="connsiteY5" fmla="*/ 20320 h 579120"/>
                <a:gd name="connsiteX6" fmla="*/ 2352040 w 3185160"/>
                <a:gd name="connsiteY6" fmla="*/ 182880 h 579120"/>
                <a:gd name="connsiteX7" fmla="*/ 2753360 w 3185160"/>
                <a:gd name="connsiteY7" fmla="*/ 203200 h 579120"/>
                <a:gd name="connsiteX8" fmla="*/ 3185160 w 3185160"/>
                <a:gd name="connsiteY8" fmla="*/ 579120 h 5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5160" h="579120">
                  <a:moveTo>
                    <a:pt x="0" y="568960"/>
                  </a:moveTo>
                  <a:lnTo>
                    <a:pt x="350520" y="5080"/>
                  </a:lnTo>
                  <a:lnTo>
                    <a:pt x="756920" y="20320"/>
                  </a:lnTo>
                  <a:lnTo>
                    <a:pt x="1188720" y="452120"/>
                  </a:lnTo>
                  <a:lnTo>
                    <a:pt x="1544320" y="0"/>
                  </a:lnTo>
                  <a:lnTo>
                    <a:pt x="195072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5160" y="57912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28" name="타원 327">
              <a:extLst>
                <a:ext uri="{FF2B5EF4-FFF2-40B4-BE49-F238E27FC236}">
                  <a16:creationId xmlns:a16="http://schemas.microsoft.com/office/drawing/2014/main" id="{589DFB38-6A64-FD4F-BC49-41108C31E3F4}"/>
                </a:ext>
              </a:extLst>
            </p:cNvPr>
            <p:cNvSpPr/>
            <p:nvPr/>
          </p:nvSpPr>
          <p:spPr>
            <a:xfrm>
              <a:off x="87791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29" name="그룹 328">
              <a:extLst>
                <a:ext uri="{FF2B5EF4-FFF2-40B4-BE49-F238E27FC236}">
                  <a16:creationId xmlns:a16="http://schemas.microsoft.com/office/drawing/2014/main" id="{BD67367E-2E71-BB4A-A2CB-3A035A5AE61C}"/>
                </a:ext>
              </a:extLst>
            </p:cNvPr>
            <p:cNvGrpSpPr/>
            <p:nvPr/>
          </p:nvGrpSpPr>
          <p:grpSpPr>
            <a:xfrm>
              <a:off x="1233513" y="6537659"/>
              <a:ext cx="447749" cy="66749"/>
              <a:chOff x="1233513" y="3938453"/>
              <a:chExt cx="447749" cy="66749"/>
            </a:xfrm>
          </p:grpSpPr>
          <p:sp>
            <p:nvSpPr>
              <p:cNvPr id="330" name="타원 329">
                <a:extLst>
                  <a:ext uri="{FF2B5EF4-FFF2-40B4-BE49-F238E27FC236}">
                    <a16:creationId xmlns:a16="http://schemas.microsoft.com/office/drawing/2014/main" id="{85C21F45-9404-794D-8752-4BFDFE434B09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1" name="타원 330">
                <a:extLst>
                  <a:ext uri="{FF2B5EF4-FFF2-40B4-BE49-F238E27FC236}">
                    <a16:creationId xmlns:a16="http://schemas.microsoft.com/office/drawing/2014/main" id="{114FDA16-C07A-DC4D-91B5-273737295F85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2" name="타원 331">
              <a:extLst>
                <a:ext uri="{FF2B5EF4-FFF2-40B4-BE49-F238E27FC236}">
                  <a16:creationId xmlns:a16="http://schemas.microsoft.com/office/drawing/2014/main" id="{C988B79A-AE62-4641-AB3D-7B371112D026}"/>
                </a:ext>
              </a:extLst>
            </p:cNvPr>
            <p:cNvSpPr/>
            <p:nvPr/>
          </p:nvSpPr>
          <p:spPr>
            <a:xfrm>
              <a:off x="2061553" y="697961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33" name="그룹 332">
              <a:extLst>
                <a:ext uri="{FF2B5EF4-FFF2-40B4-BE49-F238E27FC236}">
                  <a16:creationId xmlns:a16="http://schemas.microsoft.com/office/drawing/2014/main" id="{0659A35B-3106-BB49-87C2-229763E25F5B}"/>
                </a:ext>
              </a:extLst>
            </p:cNvPr>
            <p:cNvGrpSpPr/>
            <p:nvPr/>
          </p:nvGrpSpPr>
          <p:grpSpPr>
            <a:xfrm>
              <a:off x="2422233" y="6537659"/>
              <a:ext cx="447749" cy="66749"/>
              <a:chOff x="1233513" y="3938453"/>
              <a:chExt cx="447749" cy="66749"/>
            </a:xfrm>
          </p:grpSpPr>
          <p:sp>
            <p:nvSpPr>
              <p:cNvPr id="334" name="타원 333">
                <a:extLst>
                  <a:ext uri="{FF2B5EF4-FFF2-40B4-BE49-F238E27FC236}">
                    <a16:creationId xmlns:a16="http://schemas.microsoft.com/office/drawing/2014/main" id="{3F0161EB-1495-A246-BD1E-6E4E880206BE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5" name="타원 334">
                <a:extLst>
                  <a:ext uri="{FF2B5EF4-FFF2-40B4-BE49-F238E27FC236}">
                    <a16:creationId xmlns:a16="http://schemas.microsoft.com/office/drawing/2014/main" id="{42FC3586-C7D7-5A4C-B9AC-40CD4BFB8BD8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336" name="그룹 335">
              <a:extLst>
                <a:ext uri="{FF2B5EF4-FFF2-40B4-BE49-F238E27FC236}">
                  <a16:creationId xmlns:a16="http://schemas.microsoft.com/office/drawing/2014/main" id="{FE35C015-210C-EA49-AA5E-D2070D8CA06A}"/>
                </a:ext>
              </a:extLst>
            </p:cNvPr>
            <p:cNvGrpSpPr/>
            <p:nvPr/>
          </p:nvGrpSpPr>
          <p:grpSpPr>
            <a:xfrm>
              <a:off x="3229953" y="6715339"/>
              <a:ext cx="447749" cy="66749"/>
              <a:chOff x="1233513" y="3938453"/>
              <a:chExt cx="447749" cy="66749"/>
            </a:xfrm>
          </p:grpSpPr>
          <p:sp>
            <p:nvSpPr>
              <p:cNvPr id="337" name="타원 336">
                <a:extLst>
                  <a:ext uri="{FF2B5EF4-FFF2-40B4-BE49-F238E27FC236}">
                    <a16:creationId xmlns:a16="http://schemas.microsoft.com/office/drawing/2014/main" id="{C89C69A2-5007-524F-83D2-020484048CB3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8" name="타원 337">
                <a:extLst>
                  <a:ext uri="{FF2B5EF4-FFF2-40B4-BE49-F238E27FC236}">
                    <a16:creationId xmlns:a16="http://schemas.microsoft.com/office/drawing/2014/main" id="{2D546459-3CCB-AF47-BC9B-4D52DCA13074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9" name="타원 338">
              <a:extLst>
                <a:ext uri="{FF2B5EF4-FFF2-40B4-BE49-F238E27FC236}">
                  <a16:creationId xmlns:a16="http://schemas.microsoft.com/office/drawing/2014/main" id="{039931FF-190F-1040-BA51-CA20273AD23F}"/>
                </a:ext>
              </a:extLst>
            </p:cNvPr>
            <p:cNvSpPr/>
            <p:nvPr/>
          </p:nvSpPr>
          <p:spPr>
            <a:xfrm>
              <a:off x="405799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D2C07B9B-9801-2249-BB24-F321A9ECA3DE}"/>
                </a:ext>
              </a:extLst>
            </p:cNvPr>
            <p:cNvGrpSpPr/>
            <p:nvPr/>
          </p:nvGrpSpPr>
          <p:grpSpPr>
            <a:xfrm>
              <a:off x="877913" y="6700219"/>
              <a:ext cx="3226509" cy="407109"/>
              <a:chOff x="877913" y="4101013"/>
              <a:chExt cx="3226509" cy="407109"/>
            </a:xfrm>
          </p:grpSpPr>
          <p:grpSp>
            <p:nvGrpSpPr>
              <p:cNvPr id="340" name="그룹 339">
                <a:extLst>
                  <a:ext uri="{FF2B5EF4-FFF2-40B4-BE49-F238E27FC236}">
                    <a16:creationId xmlns:a16="http://schemas.microsoft.com/office/drawing/2014/main" id="{493189EA-3F73-114F-B71F-2C2EEBF526F8}"/>
                  </a:ext>
                </a:extLst>
              </p:cNvPr>
              <p:cNvGrpSpPr/>
              <p:nvPr/>
            </p:nvGrpSpPr>
            <p:grpSpPr>
              <a:xfrm>
                <a:off x="123351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1" name="타원 340">
                  <a:extLst>
                    <a:ext uri="{FF2B5EF4-FFF2-40B4-BE49-F238E27FC236}">
                      <a16:creationId xmlns:a16="http://schemas.microsoft.com/office/drawing/2014/main" id="{9FA35892-AFB2-D240-9723-31EE56228DA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2" name="타원 341">
                  <a:extLst>
                    <a:ext uri="{FF2B5EF4-FFF2-40B4-BE49-F238E27FC236}">
                      <a16:creationId xmlns:a16="http://schemas.microsoft.com/office/drawing/2014/main" id="{806D07CD-93AF-754F-98F0-E286AD6040E5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3" name="그룹 342">
                <a:extLst>
                  <a:ext uri="{FF2B5EF4-FFF2-40B4-BE49-F238E27FC236}">
                    <a16:creationId xmlns:a16="http://schemas.microsoft.com/office/drawing/2014/main" id="{116771C4-319D-F24F-BCCF-AE425DD7BBB7}"/>
                  </a:ext>
                </a:extLst>
              </p:cNvPr>
              <p:cNvGrpSpPr/>
              <p:nvPr/>
            </p:nvGrpSpPr>
            <p:grpSpPr>
              <a:xfrm>
                <a:off x="242223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4" name="타원 343">
                  <a:extLst>
                    <a:ext uri="{FF2B5EF4-FFF2-40B4-BE49-F238E27FC236}">
                      <a16:creationId xmlns:a16="http://schemas.microsoft.com/office/drawing/2014/main" id="{73E0F2EA-A1BD-C34C-B2C2-283CCA50B51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5" name="타원 344">
                  <a:extLst>
                    <a:ext uri="{FF2B5EF4-FFF2-40B4-BE49-F238E27FC236}">
                      <a16:creationId xmlns:a16="http://schemas.microsoft.com/office/drawing/2014/main" id="{F33106DD-0AD9-C74B-9F8C-D689323E314C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6" name="그룹 345">
                <a:extLst>
                  <a:ext uri="{FF2B5EF4-FFF2-40B4-BE49-F238E27FC236}">
                    <a16:creationId xmlns:a16="http://schemas.microsoft.com/office/drawing/2014/main" id="{0CC2893E-D273-3D4C-8405-5E0A516406E4}"/>
                  </a:ext>
                </a:extLst>
              </p:cNvPr>
              <p:cNvGrpSpPr/>
              <p:nvPr/>
            </p:nvGrpSpPr>
            <p:grpSpPr>
              <a:xfrm>
                <a:off x="3229953" y="427869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7" name="타원 346">
                  <a:extLst>
                    <a:ext uri="{FF2B5EF4-FFF2-40B4-BE49-F238E27FC236}">
                      <a16:creationId xmlns:a16="http://schemas.microsoft.com/office/drawing/2014/main" id="{6428FBC2-1E5E-984D-90BB-8C776973058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8" name="타원 347">
                  <a:extLst>
                    <a:ext uri="{FF2B5EF4-FFF2-40B4-BE49-F238E27FC236}">
                      <a16:creationId xmlns:a16="http://schemas.microsoft.com/office/drawing/2014/main" id="{7F82B993-A9C3-F84B-BA81-0AFB0548110E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349" name="타원 348">
                <a:extLst>
                  <a:ext uri="{FF2B5EF4-FFF2-40B4-BE49-F238E27FC236}">
                    <a16:creationId xmlns:a16="http://schemas.microsoft.com/office/drawing/2014/main" id="{6EBC803A-A7EC-5E4D-8AE4-70038B86C556}"/>
                  </a:ext>
                </a:extLst>
              </p:cNvPr>
              <p:cNvSpPr/>
              <p:nvPr/>
            </p:nvSpPr>
            <p:spPr>
              <a:xfrm>
                <a:off x="2061553" y="42838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0" name="타원 349">
                <a:extLst>
                  <a:ext uri="{FF2B5EF4-FFF2-40B4-BE49-F238E27FC236}">
                    <a16:creationId xmlns:a16="http://schemas.microsoft.com/office/drawing/2014/main" id="{37D8E5DF-7FD2-5642-9DC5-B8AB66D46427}"/>
                  </a:ext>
                </a:extLst>
              </p:cNvPr>
              <p:cNvSpPr/>
              <p:nvPr/>
            </p:nvSpPr>
            <p:spPr>
              <a:xfrm>
                <a:off x="877913" y="44616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1" name="타원 350">
                <a:extLst>
                  <a:ext uri="{FF2B5EF4-FFF2-40B4-BE49-F238E27FC236}">
                    <a16:creationId xmlns:a16="http://schemas.microsoft.com/office/drawing/2014/main" id="{FD293AD8-2384-2743-AEC0-969ADEFEF608}"/>
                  </a:ext>
                </a:extLst>
              </p:cNvPr>
              <p:cNvSpPr/>
              <p:nvPr/>
            </p:nvSpPr>
            <p:spPr>
              <a:xfrm>
                <a:off x="4057993" y="445661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7" name="자유형 16">
              <a:extLst>
                <a:ext uri="{FF2B5EF4-FFF2-40B4-BE49-F238E27FC236}">
                  <a16:creationId xmlns:a16="http://schemas.microsoft.com/office/drawing/2014/main" id="{F0F2F063-FAD2-6246-83CC-C0E743E41FE6}"/>
                </a:ext>
              </a:extLst>
            </p:cNvPr>
            <p:cNvSpPr/>
            <p:nvPr/>
          </p:nvSpPr>
          <p:spPr>
            <a:xfrm>
              <a:off x="904240" y="6724166"/>
              <a:ext cx="3180080" cy="355600"/>
            </a:xfrm>
            <a:custGeom>
              <a:avLst/>
              <a:gdLst>
                <a:gd name="connsiteX0" fmla="*/ 0 w 3180080"/>
                <a:gd name="connsiteY0" fmla="*/ 355600 h 355600"/>
                <a:gd name="connsiteX1" fmla="*/ 355600 w 3180080"/>
                <a:gd name="connsiteY1" fmla="*/ 0 h 355600"/>
                <a:gd name="connsiteX2" fmla="*/ 756920 w 3180080"/>
                <a:gd name="connsiteY2" fmla="*/ 20320 h 355600"/>
                <a:gd name="connsiteX3" fmla="*/ 1188720 w 3180080"/>
                <a:gd name="connsiteY3" fmla="*/ 182880 h 355600"/>
                <a:gd name="connsiteX4" fmla="*/ 1544320 w 3180080"/>
                <a:gd name="connsiteY4" fmla="*/ 0 h 355600"/>
                <a:gd name="connsiteX5" fmla="*/ 1945640 w 3180080"/>
                <a:gd name="connsiteY5" fmla="*/ 20320 h 355600"/>
                <a:gd name="connsiteX6" fmla="*/ 2352040 w 3180080"/>
                <a:gd name="connsiteY6" fmla="*/ 182880 h 355600"/>
                <a:gd name="connsiteX7" fmla="*/ 2753360 w 3180080"/>
                <a:gd name="connsiteY7" fmla="*/ 203200 h 355600"/>
                <a:gd name="connsiteX8" fmla="*/ 3180080 w 3180080"/>
                <a:gd name="connsiteY8" fmla="*/ 355600 h 35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080" h="355600">
                  <a:moveTo>
                    <a:pt x="0" y="355600"/>
                  </a:moveTo>
                  <a:lnTo>
                    <a:pt x="355600" y="0"/>
                  </a:lnTo>
                  <a:lnTo>
                    <a:pt x="756920" y="20320"/>
                  </a:lnTo>
                  <a:lnTo>
                    <a:pt x="1188720" y="182880"/>
                  </a:lnTo>
                  <a:lnTo>
                    <a:pt x="1544320" y="0"/>
                  </a:lnTo>
                  <a:lnTo>
                    <a:pt x="194564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0080" y="355600"/>
                  </a:lnTo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4" name="타원 143">
              <a:extLst>
                <a:ext uri="{FF2B5EF4-FFF2-40B4-BE49-F238E27FC236}">
                  <a16:creationId xmlns:a16="http://schemas.microsoft.com/office/drawing/2014/main" id="{4FE5F381-AD59-4748-80F7-98DE33617577}"/>
                </a:ext>
              </a:extLst>
            </p:cNvPr>
            <p:cNvSpPr/>
            <p:nvPr/>
          </p:nvSpPr>
          <p:spPr>
            <a:xfrm>
              <a:off x="1378574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5" name="모서리가 둥근 사각형 설명선 11">
              <a:extLst>
                <a:ext uri="{FF2B5EF4-FFF2-40B4-BE49-F238E27FC236}">
                  <a16:creationId xmlns:a16="http://schemas.microsoft.com/office/drawing/2014/main" id="{57C9019D-7A82-49BE-BEBF-7AE75879CEAC}"/>
                </a:ext>
              </a:extLst>
            </p:cNvPr>
            <p:cNvSpPr/>
            <p:nvPr/>
          </p:nvSpPr>
          <p:spPr>
            <a:xfrm>
              <a:off x="873801" y="5869582"/>
              <a:ext cx="2056631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학생과 교사의 시간대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6" name="타원 145">
              <a:extLst>
                <a:ext uri="{FF2B5EF4-FFF2-40B4-BE49-F238E27FC236}">
                  <a16:creationId xmlns:a16="http://schemas.microsoft.com/office/drawing/2014/main" id="{1D577F41-F42A-4791-BED7-A23C13E3ED66}"/>
                </a:ext>
              </a:extLst>
            </p:cNvPr>
            <p:cNvSpPr/>
            <p:nvPr/>
          </p:nvSpPr>
          <p:spPr>
            <a:xfrm>
              <a:off x="6071151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7" name="모서리가 둥근 사각형 설명선 11">
              <a:extLst>
                <a:ext uri="{FF2B5EF4-FFF2-40B4-BE49-F238E27FC236}">
                  <a16:creationId xmlns:a16="http://schemas.microsoft.com/office/drawing/2014/main" id="{49ACAA4D-9A86-4A86-A1A6-B0EAD0EBA746}"/>
                </a:ext>
              </a:extLst>
            </p:cNvPr>
            <p:cNvSpPr/>
            <p:nvPr/>
          </p:nvSpPr>
          <p:spPr>
            <a:xfrm>
              <a:off x="5508862" y="5869582"/>
              <a:ext cx="2257795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학생과 교사의 날짜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B4D9230E-2208-4611-8B32-BD00C2F5681F}"/>
                </a:ext>
              </a:extLst>
            </p:cNvPr>
            <p:cNvSpPr txBox="1"/>
            <p:nvPr/>
          </p:nvSpPr>
          <p:spPr>
            <a:xfrm>
              <a:off x="8361035" y="5350853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0565C1B4-211F-4B21-9AB0-B71D8F7BD003}"/>
                </a:ext>
              </a:extLst>
            </p:cNvPr>
            <p:cNvSpPr txBox="1"/>
            <p:nvPr/>
          </p:nvSpPr>
          <p:spPr>
            <a:xfrm>
              <a:off x="381829" y="5341545"/>
              <a:ext cx="98745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로그인 현황 통계</a:t>
              </a:r>
              <a:endParaRPr kumimoji="1" lang="x-none" altLang="en-US" sz="1000" b="1" dirty="0"/>
            </a:p>
          </p:txBody>
        </p:sp>
      </p:grpSp>
      <p:cxnSp>
        <p:nvCxnSpPr>
          <p:cNvPr id="265" name="직선 연결선[R] 63">
            <a:extLst>
              <a:ext uri="{FF2B5EF4-FFF2-40B4-BE49-F238E27FC236}">
                <a16:creationId xmlns:a16="http://schemas.microsoft.com/office/drawing/2014/main" id="{C5F1A923-DFE0-4188-8126-7D4FFFAA0082}"/>
              </a:ext>
            </a:extLst>
          </p:cNvPr>
          <p:cNvCxnSpPr>
            <a:cxnSpLocks/>
          </p:cNvCxnSpPr>
          <p:nvPr/>
        </p:nvCxnSpPr>
        <p:spPr>
          <a:xfrm>
            <a:off x="142201" y="7319564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직사각형 317"/>
          <p:cNvSpPr/>
          <p:nvPr/>
        </p:nvSpPr>
        <p:spPr>
          <a:xfrm>
            <a:off x="121138" y="2913493"/>
            <a:ext cx="8793128" cy="4377698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cxnSp>
        <p:nvCxnSpPr>
          <p:cNvPr id="251" name="직선 연결선[R] 63">
            <a:extLst>
              <a:ext uri="{FF2B5EF4-FFF2-40B4-BE49-F238E27FC236}">
                <a16:creationId xmlns:a16="http://schemas.microsoft.com/office/drawing/2014/main" id="{437369E3-1701-4E0B-8C21-61DA177C672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직선 연결선[R] 63">
            <a:extLst>
              <a:ext uri="{FF2B5EF4-FFF2-40B4-BE49-F238E27FC236}">
                <a16:creationId xmlns:a16="http://schemas.microsoft.com/office/drawing/2014/main" id="{D45B8435-63FF-47B4-B1FB-540C1A1EF64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3" name="타원 602">
            <a:extLst>
              <a:ext uri="{FF2B5EF4-FFF2-40B4-BE49-F238E27FC236}">
                <a16:creationId xmlns:a16="http://schemas.microsoft.com/office/drawing/2014/main" id="{7A19549C-3961-483F-96F0-2015D268E535}"/>
              </a:ext>
            </a:extLst>
          </p:cNvPr>
          <p:cNvSpPr/>
          <p:nvPr/>
        </p:nvSpPr>
        <p:spPr>
          <a:xfrm>
            <a:off x="204273" y="889193"/>
            <a:ext cx="180000" cy="173072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62" name="타원 661">
            <a:extLst>
              <a:ext uri="{FF2B5EF4-FFF2-40B4-BE49-F238E27FC236}">
                <a16:creationId xmlns:a16="http://schemas.microsoft.com/office/drawing/2014/main" id="{558F01C9-3532-4297-85C4-80D9D5FE2931}"/>
              </a:ext>
            </a:extLst>
          </p:cNvPr>
          <p:cNvSpPr/>
          <p:nvPr/>
        </p:nvSpPr>
        <p:spPr>
          <a:xfrm>
            <a:off x="8135079" y="888744"/>
            <a:ext cx="180000" cy="173072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999104E-DC15-E948-558C-007B237CF2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97442" y="3488666"/>
            <a:ext cx="2496882" cy="2487436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</p:pic>
      <p:sp>
        <p:nvSpPr>
          <p:cNvPr id="27" name="직사각형 26">
            <a:extLst>
              <a:ext uri="{FF2B5EF4-FFF2-40B4-BE49-F238E27FC236}">
                <a16:creationId xmlns:a16="http://schemas.microsoft.com/office/drawing/2014/main" id="{1707035F-81D4-B082-55D6-7E7AAF8308E1}"/>
              </a:ext>
            </a:extLst>
          </p:cNvPr>
          <p:cNvSpPr/>
          <p:nvPr/>
        </p:nvSpPr>
        <p:spPr>
          <a:xfrm>
            <a:off x="9285438" y="3209141"/>
            <a:ext cx="110639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buClr>
                <a:schemeClr val="dk1"/>
              </a:buClr>
              <a:buSzPts val="700"/>
            </a:pPr>
            <a:r>
              <a:rPr lang="en-US" altLang="ko-KR" sz="800" dirty="0">
                <a:latin typeface="+mn-ea"/>
              </a:rPr>
              <a:t>[</a:t>
            </a:r>
            <a:r>
              <a:rPr lang="ko-KR" altLang="en-US" sz="800" dirty="0" err="1">
                <a:latin typeface="+mn-ea"/>
              </a:rPr>
              <a:t>대쉬보드</a:t>
            </a:r>
            <a:r>
              <a:rPr lang="ko-KR" altLang="en-US" sz="800" dirty="0">
                <a:latin typeface="+mn-ea"/>
              </a:rPr>
              <a:t> 전체화면</a:t>
            </a:r>
            <a:r>
              <a:rPr lang="en-US" altLang="ko-KR" sz="800" dirty="0">
                <a:latin typeface="+mn-ea"/>
              </a:rPr>
              <a:t>]</a:t>
            </a:r>
          </a:p>
        </p:txBody>
      </p:sp>
      <p:sp>
        <p:nvSpPr>
          <p:cNvPr id="44" name="TextBox 53">
            <a:extLst>
              <a:ext uri="{FF2B5EF4-FFF2-40B4-BE49-F238E27FC236}">
                <a16:creationId xmlns:a16="http://schemas.microsoft.com/office/drawing/2014/main" id="{8723028F-04A5-F891-A71E-1F124CABC67C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5" name="TextBox 53">
            <a:extLst>
              <a:ext uri="{FF2B5EF4-FFF2-40B4-BE49-F238E27FC236}">
                <a16:creationId xmlns:a16="http://schemas.microsoft.com/office/drawing/2014/main" id="{EB6303F8-67FE-2DB5-DDB1-8B3057A0992D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16" name="Picture 2" descr="header logo">
            <a:extLst>
              <a:ext uri="{FF2B5EF4-FFF2-40B4-BE49-F238E27FC236}">
                <a16:creationId xmlns:a16="http://schemas.microsoft.com/office/drawing/2014/main" id="{83F7E96D-46FA-F6EE-8884-E5C2107D48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" name="직선 연결선[R] 94">
            <a:extLst>
              <a:ext uri="{FF2B5EF4-FFF2-40B4-BE49-F238E27FC236}">
                <a16:creationId xmlns:a16="http://schemas.microsoft.com/office/drawing/2014/main" id="{CD86C0B0-1BD6-D61E-56CA-FAD97C2AFDA0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D0C4A82-6C39-C054-55B5-8628A56E9F31}"/>
              </a:ext>
            </a:extLst>
          </p:cNvPr>
          <p:cNvSpPr/>
          <p:nvPr/>
        </p:nvSpPr>
        <p:spPr>
          <a:xfrm>
            <a:off x="9296725" y="3504895"/>
            <a:ext cx="2496883" cy="585768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08D43F85-22C3-2287-B0E1-CDA38B452244}"/>
              </a:ext>
            </a:extLst>
          </p:cNvPr>
          <p:cNvSpPr/>
          <p:nvPr/>
        </p:nvSpPr>
        <p:spPr>
          <a:xfrm>
            <a:off x="9296725" y="5559727"/>
            <a:ext cx="2496883" cy="432604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EC6A46D0-8F3B-BB4E-2400-767DE43600EE}"/>
              </a:ext>
            </a:extLst>
          </p:cNvPr>
          <p:cNvSpPr/>
          <p:nvPr/>
        </p:nvSpPr>
        <p:spPr>
          <a:xfrm flipV="1">
            <a:off x="112549" y="7317788"/>
            <a:ext cx="8793101" cy="1360317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F9D8F78-96E9-FA0B-1252-6D2B4F1608AF}"/>
              </a:ext>
            </a:extLst>
          </p:cNvPr>
          <p:cNvSpPr/>
          <p:nvPr/>
        </p:nvSpPr>
        <p:spPr>
          <a:xfrm flipV="1">
            <a:off x="195856" y="802214"/>
            <a:ext cx="8619372" cy="2010065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562B0632-36D3-B92D-0D9D-6620554D878D}"/>
              </a:ext>
            </a:extLst>
          </p:cNvPr>
          <p:cNvSpPr/>
          <p:nvPr/>
        </p:nvSpPr>
        <p:spPr>
          <a:xfrm>
            <a:off x="9056214" y="1315768"/>
            <a:ext cx="3047760" cy="27462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3" name="TextBox 53">
            <a:extLst>
              <a:ext uri="{FF2B5EF4-FFF2-40B4-BE49-F238E27FC236}">
                <a16:creationId xmlns:a16="http://schemas.microsoft.com/office/drawing/2014/main" id="{FE2DA0C4-E022-1ECC-7F40-C47AACB732B6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26" name="TextBox 53">
            <a:extLst>
              <a:ext uri="{FF2B5EF4-FFF2-40B4-BE49-F238E27FC236}">
                <a16:creationId xmlns:a16="http://schemas.microsoft.com/office/drawing/2014/main" id="{91216C51-C504-611C-E8B3-51A2E6D35332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39" name="TextBox 53">
            <a:extLst>
              <a:ext uri="{FF2B5EF4-FFF2-40B4-BE49-F238E27FC236}">
                <a16:creationId xmlns:a16="http://schemas.microsoft.com/office/drawing/2014/main" id="{8643EB2D-1D03-1C38-89C2-E9036BB792D7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FBAA600-B403-BD17-EC86-C7688291468D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3E6C4A9C-FD2C-C55D-DAF9-C64451A60053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2" name="Google Shape;879;p22">
              <a:extLst>
                <a:ext uri="{FF2B5EF4-FFF2-40B4-BE49-F238E27FC236}">
                  <a16:creationId xmlns:a16="http://schemas.microsoft.com/office/drawing/2014/main" id="{9A1095EC-22AE-93A6-35EF-C30ACC6485D5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3" name="TextBox 53">
            <a:extLst>
              <a:ext uri="{FF2B5EF4-FFF2-40B4-BE49-F238E27FC236}">
                <a16:creationId xmlns:a16="http://schemas.microsoft.com/office/drawing/2014/main" id="{B1D3B6CA-E2BA-BC11-33CE-9AA4298C5F97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9C507128-9529-CC7B-B476-CA316091CC64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21" name="TextBox 53">
            <a:extLst>
              <a:ext uri="{FF2B5EF4-FFF2-40B4-BE49-F238E27FC236}">
                <a16:creationId xmlns:a16="http://schemas.microsoft.com/office/drawing/2014/main" id="{6E12B1D8-92A6-20CC-15E3-722B10778CEC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8" name="TextBox 53">
            <a:extLst>
              <a:ext uri="{FF2B5EF4-FFF2-40B4-BE49-F238E27FC236}">
                <a16:creationId xmlns:a16="http://schemas.microsoft.com/office/drawing/2014/main" id="{446E4888-0EAA-EA2E-C8D2-1E4BE189260A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aphicFrame>
        <p:nvGraphicFramePr>
          <p:cNvPr id="36" name="Google Shape;548;p12">
            <a:extLst>
              <a:ext uri="{FF2B5EF4-FFF2-40B4-BE49-F238E27FC236}">
                <a16:creationId xmlns:a16="http://schemas.microsoft.com/office/drawing/2014/main" id="{5393B22D-C885-8D83-E699-4CEB293C1D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5684276"/>
              </p:ext>
            </p:extLst>
          </p:nvPr>
        </p:nvGraphicFramePr>
        <p:xfrm>
          <a:off x="12194768" y="0"/>
          <a:ext cx="1887100" cy="631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과목 수업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문의 구분 구성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＇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25822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대시보드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x-none" sz="800" dirty="0"/>
                        <a:t>BO-T-DSH-002b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현재 진행중인 실시간 수업 현황 </a:t>
                      </a:r>
                      <a:br>
                        <a:rPr lang="en-US" altLang="ko-KR" dirty="0"/>
                      </a:br>
                      <a:r>
                        <a:rPr lang="en-US" altLang="ko-KR" dirty="0"/>
                        <a:t>– </a:t>
                      </a:r>
                      <a:r>
                        <a:rPr lang="ko-KR" altLang="en-US" dirty="0"/>
                        <a:t>상세 </a:t>
                      </a:r>
                      <a:r>
                        <a:rPr lang="en-US" altLang="ko-KR" dirty="0"/>
                        <a:t>(</a:t>
                      </a:r>
                      <a:r>
                        <a:rPr lang="ko-KR" altLang="en-US" dirty="0"/>
                        <a:t>나의 수업</a:t>
                      </a:r>
                      <a:r>
                        <a:rPr lang="en-US" altLang="ko-KR" dirty="0"/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50" name="표 149">
            <a:extLst>
              <a:ext uri="{FF2B5EF4-FFF2-40B4-BE49-F238E27FC236}">
                <a16:creationId xmlns:a16="http://schemas.microsoft.com/office/drawing/2014/main" id="{DB031F36-0F96-C83C-5083-D4355D3429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84873"/>
              </p:ext>
            </p:extLst>
          </p:nvPr>
        </p:nvGraphicFramePr>
        <p:xfrm>
          <a:off x="358295" y="3385503"/>
          <a:ext cx="8234592" cy="22724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1448">
                  <a:extLst>
                    <a:ext uri="{9D8B030D-6E8A-4147-A177-3AD203B41FA5}">
                      <a16:colId xmlns:a16="http://schemas.microsoft.com/office/drawing/2014/main" val="1357474202"/>
                    </a:ext>
                  </a:extLst>
                </a:gridCol>
                <a:gridCol w="1270591">
                  <a:extLst>
                    <a:ext uri="{9D8B030D-6E8A-4147-A177-3AD203B41FA5}">
                      <a16:colId xmlns:a16="http://schemas.microsoft.com/office/drawing/2014/main" val="963533681"/>
                    </a:ext>
                  </a:extLst>
                </a:gridCol>
                <a:gridCol w="1568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27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9806">
                  <a:extLst>
                    <a:ext uri="{9D8B030D-6E8A-4147-A177-3AD203B41FA5}">
                      <a16:colId xmlns:a16="http://schemas.microsoft.com/office/drawing/2014/main" val="414244720"/>
                    </a:ext>
                  </a:extLst>
                </a:gridCol>
                <a:gridCol w="17230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87958">
                  <a:extLst>
                    <a:ext uri="{9D8B030D-6E8A-4147-A177-3AD203B41FA5}">
                      <a16:colId xmlns:a16="http://schemas.microsoft.com/office/drawing/2014/main" val="4248066476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과목 타입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수업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담당 선생님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금일 개설된 실시간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현재 진행중인 실시간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현재 접속자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온라인 학교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청소년 심리 상담 수업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강 나의 심리 상태 알아보기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우리 학교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역사특강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강 역사특강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8072399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온라인 학교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비대면 학생 금연 전문 프로그램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 금연은 왜 해야할까요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?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019407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우리 학교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창의적 체험 활동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 창의적 체험 활동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024048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온라인 학교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청소년 건강 금연 수업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 청소년기 흡연에 대하여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4751306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우리 학교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청소년 심리 상담 수업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180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 청소년 심리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1" name="TextBox 150">
            <a:extLst>
              <a:ext uri="{FF2B5EF4-FFF2-40B4-BE49-F238E27FC236}">
                <a16:creationId xmlns:a16="http://schemas.microsoft.com/office/drawing/2014/main" id="{CC754647-9755-296D-89C2-52E0F51845AF}"/>
              </a:ext>
            </a:extLst>
          </p:cNvPr>
          <p:cNvSpPr txBox="1"/>
          <p:nvPr/>
        </p:nvSpPr>
        <p:spPr>
          <a:xfrm>
            <a:off x="1009316" y="1004071"/>
            <a:ext cx="3238833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현재 진행중인 실시간 수업 현황 통계 </a:t>
            </a:r>
            <a:r>
              <a:rPr kumimoji="1" lang="en-US" altLang="ko-KR" sz="1000" b="1" dirty="0"/>
              <a:t>(03/27)</a:t>
            </a:r>
            <a:endParaRPr kumimoji="1" lang="x-none" altLang="en-US" sz="1000" b="1" dirty="0"/>
          </a:p>
        </p:txBody>
      </p:sp>
      <p:cxnSp>
        <p:nvCxnSpPr>
          <p:cNvPr id="152" name="직선 연결선[R] 94">
            <a:extLst>
              <a:ext uri="{FF2B5EF4-FFF2-40B4-BE49-F238E27FC236}">
                <a16:creationId xmlns:a16="http://schemas.microsoft.com/office/drawing/2014/main" id="{9E15781E-C315-CFDD-CC3F-02E5FD1CECEA}"/>
              </a:ext>
            </a:extLst>
          </p:cNvPr>
          <p:cNvCxnSpPr/>
          <p:nvPr/>
        </p:nvCxnSpPr>
        <p:spPr>
          <a:xfrm>
            <a:off x="363438" y="1309261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>
            <a:extLst>
              <a:ext uri="{FF2B5EF4-FFF2-40B4-BE49-F238E27FC236}">
                <a16:creationId xmlns:a16="http://schemas.microsoft.com/office/drawing/2014/main" id="{C867F4FC-8E40-9EA8-94B2-9B38E1233DB0}"/>
              </a:ext>
            </a:extLst>
          </p:cNvPr>
          <p:cNvSpPr txBox="1"/>
          <p:nvPr/>
        </p:nvSpPr>
        <p:spPr>
          <a:xfrm>
            <a:off x="354971" y="3154001"/>
            <a:ext cx="14154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별 금일 실시간 수업 통계</a:t>
            </a:r>
            <a:endParaRPr kumimoji="1" lang="x-none" altLang="en-US" sz="800" b="1" dirty="0"/>
          </a:p>
        </p:txBody>
      </p:sp>
      <p:sp>
        <p:nvSpPr>
          <p:cNvPr id="155" name="Google Shape;877;p22">
            <a:extLst>
              <a:ext uri="{FF2B5EF4-FFF2-40B4-BE49-F238E27FC236}">
                <a16:creationId xmlns:a16="http://schemas.microsoft.com/office/drawing/2014/main" id="{37CF6960-33A9-ACA5-71A4-9C4229A58207}"/>
              </a:ext>
            </a:extLst>
          </p:cNvPr>
          <p:cNvSpPr/>
          <p:nvPr/>
        </p:nvSpPr>
        <p:spPr>
          <a:xfrm>
            <a:off x="7777684" y="3077031"/>
            <a:ext cx="800669" cy="22322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156" name="타원 155">
            <a:extLst>
              <a:ext uri="{FF2B5EF4-FFF2-40B4-BE49-F238E27FC236}">
                <a16:creationId xmlns:a16="http://schemas.microsoft.com/office/drawing/2014/main" id="{8EF0A56A-D3E8-3C72-62BF-BCE6B2BB6FAE}"/>
              </a:ext>
            </a:extLst>
          </p:cNvPr>
          <p:cNvSpPr/>
          <p:nvPr/>
        </p:nvSpPr>
        <p:spPr>
          <a:xfrm>
            <a:off x="7741144" y="30357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ABF9A633-9A2C-9D75-8F8E-4BA2BD9CA7B8}"/>
              </a:ext>
            </a:extLst>
          </p:cNvPr>
          <p:cNvSpPr txBox="1"/>
          <p:nvPr/>
        </p:nvSpPr>
        <p:spPr>
          <a:xfrm>
            <a:off x="3101858" y="578064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61" name="직사각형 160">
            <a:extLst>
              <a:ext uri="{FF2B5EF4-FFF2-40B4-BE49-F238E27FC236}">
                <a16:creationId xmlns:a16="http://schemas.microsoft.com/office/drawing/2014/main" id="{5269817B-86AE-55C5-2DC9-536506EB0DFE}"/>
              </a:ext>
            </a:extLst>
          </p:cNvPr>
          <p:cNvSpPr/>
          <p:nvPr/>
        </p:nvSpPr>
        <p:spPr>
          <a:xfrm>
            <a:off x="357698" y="2536357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2" name="Google Shape;877;p22">
            <a:extLst>
              <a:ext uri="{FF2B5EF4-FFF2-40B4-BE49-F238E27FC236}">
                <a16:creationId xmlns:a16="http://schemas.microsoft.com/office/drawing/2014/main" id="{67200B82-4B88-E333-89D2-5B1D0D93376C}"/>
              </a:ext>
            </a:extLst>
          </p:cNvPr>
          <p:cNvSpPr/>
          <p:nvPr/>
        </p:nvSpPr>
        <p:spPr>
          <a:xfrm>
            <a:off x="3328360" y="2648001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163" name="Google Shape;884;p22">
            <a:extLst>
              <a:ext uri="{FF2B5EF4-FFF2-40B4-BE49-F238E27FC236}">
                <a16:creationId xmlns:a16="http://schemas.microsoft.com/office/drawing/2014/main" id="{3651E2ED-7C6F-39AA-6234-AFA9E70150FA}"/>
              </a:ext>
            </a:extLst>
          </p:cNvPr>
          <p:cNvSpPr/>
          <p:nvPr/>
        </p:nvSpPr>
        <p:spPr>
          <a:xfrm>
            <a:off x="7986197" y="264162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137C0F11-4E88-131B-CA21-0FE1F453335B}"/>
              </a:ext>
            </a:extLst>
          </p:cNvPr>
          <p:cNvGrpSpPr/>
          <p:nvPr/>
        </p:nvGrpSpPr>
        <p:grpSpPr>
          <a:xfrm>
            <a:off x="467671" y="2648002"/>
            <a:ext cx="2781314" cy="216000"/>
            <a:chOff x="503673" y="2988826"/>
            <a:chExt cx="2781314" cy="216000"/>
          </a:xfrm>
        </p:grpSpPr>
        <p:sp>
          <p:nvSpPr>
            <p:cNvPr id="165" name="직사각형 164">
              <a:extLst>
                <a:ext uri="{FF2B5EF4-FFF2-40B4-BE49-F238E27FC236}">
                  <a16:creationId xmlns:a16="http://schemas.microsoft.com/office/drawing/2014/main" id="{B2B99A71-814B-4CA9-DBCB-CE34A01D128F}"/>
                </a:ext>
              </a:extLst>
            </p:cNvPr>
            <p:cNvSpPr/>
            <p:nvPr/>
          </p:nvSpPr>
          <p:spPr>
            <a:xfrm>
              <a:off x="503673" y="2988826"/>
              <a:ext cx="2781314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6" name="Google Shape;879;p22">
              <a:extLst>
                <a:ext uri="{FF2B5EF4-FFF2-40B4-BE49-F238E27FC236}">
                  <a16:creationId xmlns:a16="http://schemas.microsoft.com/office/drawing/2014/main" id="{54F0A195-0686-4FF9-7A3B-14CB382F84A5}"/>
                </a:ext>
              </a:extLst>
            </p:cNvPr>
            <p:cNvSpPr/>
            <p:nvPr/>
          </p:nvSpPr>
          <p:spPr>
            <a:xfrm>
              <a:off x="530592" y="2991342"/>
              <a:ext cx="562135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수업명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68" name="타원 167">
            <a:extLst>
              <a:ext uri="{FF2B5EF4-FFF2-40B4-BE49-F238E27FC236}">
                <a16:creationId xmlns:a16="http://schemas.microsoft.com/office/drawing/2014/main" id="{6C363202-29A2-6000-99EC-4FA1AECA5662}"/>
              </a:ext>
            </a:extLst>
          </p:cNvPr>
          <p:cNvSpPr/>
          <p:nvPr/>
        </p:nvSpPr>
        <p:spPr>
          <a:xfrm>
            <a:off x="417875" y="263642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C1900E8A-6561-D11B-C0A5-32CF2D74D2AB}"/>
              </a:ext>
            </a:extLst>
          </p:cNvPr>
          <p:cNvGrpSpPr/>
          <p:nvPr/>
        </p:nvGrpSpPr>
        <p:grpSpPr>
          <a:xfrm>
            <a:off x="354971" y="1451005"/>
            <a:ext cx="8237916" cy="958546"/>
            <a:chOff x="390973" y="1214566"/>
            <a:chExt cx="8237916" cy="958546"/>
          </a:xfrm>
        </p:grpSpPr>
        <p:sp>
          <p:nvSpPr>
            <p:cNvPr id="170" name="직사각형 169">
              <a:extLst>
                <a:ext uri="{FF2B5EF4-FFF2-40B4-BE49-F238E27FC236}">
                  <a16:creationId xmlns:a16="http://schemas.microsoft.com/office/drawing/2014/main" id="{41C062D7-A890-238C-5178-F57709B1A86A}"/>
                </a:ext>
              </a:extLst>
            </p:cNvPr>
            <p:cNvSpPr/>
            <p:nvPr/>
          </p:nvSpPr>
          <p:spPr>
            <a:xfrm>
              <a:off x="390973" y="1388386"/>
              <a:ext cx="8237916" cy="784726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2F327384-DDBD-E3B9-0C61-081467EE12A7}"/>
                </a:ext>
              </a:extLst>
            </p:cNvPr>
            <p:cNvSpPr txBox="1"/>
            <p:nvPr/>
          </p:nvSpPr>
          <p:spPr>
            <a:xfrm>
              <a:off x="390973" y="1214566"/>
              <a:ext cx="791883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b="1" dirty="0"/>
                <a:t>실시간 수업 현황</a:t>
              </a:r>
              <a:endParaRPr kumimoji="1" lang="x-none" altLang="en-US" sz="800" b="1" dirty="0"/>
            </a:p>
          </p:txBody>
        </p:sp>
        <p:cxnSp>
          <p:nvCxnSpPr>
            <p:cNvPr id="172" name="직선 연결선[R] 251">
              <a:extLst>
                <a:ext uri="{FF2B5EF4-FFF2-40B4-BE49-F238E27FC236}">
                  <a16:creationId xmlns:a16="http://schemas.microsoft.com/office/drawing/2014/main" id="{4DE1BEC3-C6FF-5DEC-BD6F-C7FC975DE51A}"/>
                </a:ext>
              </a:extLst>
            </p:cNvPr>
            <p:cNvCxnSpPr>
              <a:cxnSpLocks/>
            </p:cNvCxnSpPr>
            <p:nvPr/>
          </p:nvCxnSpPr>
          <p:spPr>
            <a:xfrm>
              <a:off x="3137860" y="1540057"/>
              <a:ext cx="0" cy="465295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8F997CF8-99B2-2DF7-6AB3-8ABFE78C63D7}"/>
                </a:ext>
              </a:extLst>
            </p:cNvPr>
            <p:cNvGrpSpPr/>
            <p:nvPr/>
          </p:nvGrpSpPr>
          <p:grpSpPr>
            <a:xfrm>
              <a:off x="1425429" y="1571370"/>
              <a:ext cx="909987" cy="466488"/>
              <a:chOff x="1870244" y="1571370"/>
              <a:chExt cx="909987" cy="466488"/>
            </a:xfrm>
          </p:grpSpPr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AFFF3A67-C40D-7561-D668-2520CFC40D8B}"/>
                  </a:ext>
                </a:extLst>
              </p:cNvPr>
              <p:cNvSpPr txBox="1"/>
              <p:nvPr/>
            </p:nvSpPr>
            <p:spPr>
              <a:xfrm>
                <a:off x="1870244" y="1571370"/>
                <a:ext cx="77264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900" b="1" dirty="0"/>
                  <a:t>현재 접속자 수</a:t>
                </a:r>
                <a:endParaRPr kumimoji="1" lang="x-none" altLang="en-US" sz="900" b="1" dirty="0"/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36D47E25-A1EB-1014-9029-71588B71A4A7}"/>
                  </a:ext>
                </a:extLst>
              </p:cNvPr>
              <p:cNvSpPr txBox="1"/>
              <p:nvPr/>
            </p:nvSpPr>
            <p:spPr>
              <a:xfrm>
                <a:off x="2690463" y="1876862"/>
                <a:ext cx="89768" cy="10772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700"/>
                  <a:t>명</a:t>
                </a:r>
                <a:endParaRPr kumimoji="1" lang="x-none" altLang="en-US" sz="700" dirty="0"/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3E65083A-F655-91B3-AD39-41B8836D0E5F}"/>
                  </a:ext>
                </a:extLst>
              </p:cNvPr>
              <p:cNvSpPr txBox="1"/>
              <p:nvPr/>
            </p:nvSpPr>
            <p:spPr>
              <a:xfrm>
                <a:off x="1949213" y="1791637"/>
                <a:ext cx="647614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600" b="1" dirty="0">
                    <a:latin typeface="+mn-ea"/>
                  </a:rPr>
                  <a:t>41,019</a:t>
                </a:r>
                <a:endParaRPr kumimoji="1" lang="x-none" altLang="en-US" sz="1600" b="1" dirty="0">
                  <a:latin typeface="+mn-ea"/>
                </a:endParaRPr>
              </a:p>
            </p:txBody>
          </p:sp>
        </p:grpSp>
        <p:grpSp>
          <p:nvGrpSpPr>
            <p:cNvPr id="174" name="그룹 173">
              <a:extLst>
                <a:ext uri="{FF2B5EF4-FFF2-40B4-BE49-F238E27FC236}">
                  <a16:creationId xmlns:a16="http://schemas.microsoft.com/office/drawing/2014/main" id="{13E043DF-8B22-BCCF-3106-5FF97B4FCA5E}"/>
                </a:ext>
              </a:extLst>
            </p:cNvPr>
            <p:cNvGrpSpPr/>
            <p:nvPr/>
          </p:nvGrpSpPr>
          <p:grpSpPr>
            <a:xfrm>
              <a:off x="3938352" y="1580191"/>
              <a:ext cx="1158972" cy="447556"/>
              <a:chOff x="5939019" y="1580191"/>
              <a:chExt cx="1158972" cy="447556"/>
            </a:xfrm>
          </p:grpSpPr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0E14631-C101-AF3F-A60D-B490B6243072}"/>
                  </a:ext>
                </a:extLst>
              </p:cNvPr>
              <p:cNvSpPr txBox="1"/>
              <p:nvPr/>
            </p:nvSpPr>
            <p:spPr>
              <a:xfrm>
                <a:off x="5939019" y="1580191"/>
                <a:ext cx="115897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900" b="1" dirty="0"/>
                  <a:t>현재 진행중인 수업 수</a:t>
                </a:r>
                <a:endParaRPr kumimoji="1" lang="x-none" altLang="en-US" sz="900" b="1" dirty="0"/>
              </a:p>
            </p:txBody>
          </p:sp>
          <p:grpSp>
            <p:nvGrpSpPr>
              <p:cNvPr id="182" name="그룹 181">
                <a:extLst>
                  <a:ext uri="{FF2B5EF4-FFF2-40B4-BE49-F238E27FC236}">
                    <a16:creationId xmlns:a16="http://schemas.microsoft.com/office/drawing/2014/main" id="{A9A8B048-00CE-6B82-E55A-52B16F15E9F7}"/>
                  </a:ext>
                </a:extLst>
              </p:cNvPr>
              <p:cNvGrpSpPr/>
              <p:nvPr/>
            </p:nvGrpSpPr>
            <p:grpSpPr>
              <a:xfrm>
                <a:off x="6375525" y="1781526"/>
                <a:ext cx="478780" cy="246221"/>
                <a:chOff x="1142391" y="1653103"/>
                <a:chExt cx="478780" cy="246221"/>
              </a:xfrm>
            </p:grpSpPr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FF399504-6554-2A0F-912F-2A52A54D7CC8}"/>
                    </a:ext>
                  </a:extLst>
                </p:cNvPr>
                <p:cNvSpPr txBox="1"/>
                <p:nvPr/>
              </p:nvSpPr>
              <p:spPr>
                <a:xfrm>
                  <a:off x="1142391" y="1653103"/>
                  <a:ext cx="237245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600" b="1" dirty="0">
                      <a:latin typeface="+mn-ea"/>
                    </a:rPr>
                    <a:t>23</a:t>
                  </a:r>
                  <a:endParaRPr kumimoji="1" lang="x-none" altLang="en-US" sz="1600" b="1" dirty="0">
                    <a:latin typeface="+mn-ea"/>
                  </a:endParaRPr>
                </a:p>
              </p:txBody>
            </p:sp>
            <p:sp>
              <p:nvSpPr>
                <p:cNvPr id="184" name="TextBox 183">
                  <a:extLst>
                    <a:ext uri="{FF2B5EF4-FFF2-40B4-BE49-F238E27FC236}">
                      <a16:creationId xmlns:a16="http://schemas.microsoft.com/office/drawing/2014/main" id="{16AE3A1B-816D-E9B6-4643-61B76E80FB91}"/>
                    </a:ext>
                  </a:extLst>
                </p:cNvPr>
                <p:cNvSpPr txBox="1"/>
                <p:nvPr/>
              </p:nvSpPr>
              <p:spPr>
                <a:xfrm>
                  <a:off x="1531403" y="1742442"/>
                  <a:ext cx="8976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700" dirty="0"/>
                    <a:t>개</a:t>
                  </a:r>
                  <a:endParaRPr kumimoji="1" lang="x-none" altLang="en-US" sz="700" dirty="0"/>
                </a:p>
              </p:txBody>
            </p:sp>
          </p:grpSp>
        </p:grpSp>
        <p:cxnSp>
          <p:nvCxnSpPr>
            <p:cNvPr id="175" name="직선 연결선[R] 251">
              <a:extLst>
                <a:ext uri="{FF2B5EF4-FFF2-40B4-BE49-F238E27FC236}">
                  <a16:creationId xmlns:a16="http://schemas.microsoft.com/office/drawing/2014/main" id="{03FDBFEA-E6FF-51DA-8480-A82E4F84CEF9}"/>
                </a:ext>
              </a:extLst>
            </p:cNvPr>
            <p:cNvCxnSpPr>
              <a:cxnSpLocks/>
            </p:cNvCxnSpPr>
            <p:nvPr/>
          </p:nvCxnSpPr>
          <p:spPr>
            <a:xfrm>
              <a:off x="6001546" y="1540057"/>
              <a:ext cx="0" cy="465295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6EB899AA-7B4B-7E86-FAD6-E95F7DB8EED3}"/>
                </a:ext>
              </a:extLst>
            </p:cNvPr>
            <p:cNvGrpSpPr/>
            <p:nvPr/>
          </p:nvGrpSpPr>
          <p:grpSpPr>
            <a:xfrm>
              <a:off x="6502759" y="1580191"/>
              <a:ext cx="1389804" cy="447556"/>
              <a:chOff x="5823604" y="1580191"/>
              <a:chExt cx="1389804" cy="447556"/>
            </a:xfrm>
          </p:grpSpPr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522181A3-753F-5B8C-47B3-EC1351BC90EC}"/>
                  </a:ext>
                </a:extLst>
              </p:cNvPr>
              <p:cNvSpPr txBox="1"/>
              <p:nvPr/>
            </p:nvSpPr>
            <p:spPr>
              <a:xfrm>
                <a:off x="5823604" y="1580191"/>
                <a:ext cx="1389804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900" b="1" dirty="0"/>
                  <a:t>현재 진행중인 실시간 수업</a:t>
                </a:r>
                <a:endParaRPr kumimoji="1" lang="x-none" altLang="en-US" sz="900" b="1" dirty="0"/>
              </a:p>
            </p:txBody>
          </p:sp>
          <p:grpSp>
            <p:nvGrpSpPr>
              <p:cNvPr id="178" name="그룹 177">
                <a:extLst>
                  <a:ext uri="{FF2B5EF4-FFF2-40B4-BE49-F238E27FC236}">
                    <a16:creationId xmlns:a16="http://schemas.microsoft.com/office/drawing/2014/main" id="{375B503B-C54C-0E99-9C01-3979FB38219A}"/>
                  </a:ext>
                </a:extLst>
              </p:cNvPr>
              <p:cNvGrpSpPr/>
              <p:nvPr/>
            </p:nvGrpSpPr>
            <p:grpSpPr>
              <a:xfrm>
                <a:off x="6375525" y="1781526"/>
                <a:ext cx="478780" cy="246221"/>
                <a:chOff x="1142391" y="1653103"/>
                <a:chExt cx="478780" cy="246221"/>
              </a:xfrm>
            </p:grpSpPr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6C5F2E23-27C4-8A51-EAAC-F1BC0882C1BF}"/>
                    </a:ext>
                  </a:extLst>
                </p:cNvPr>
                <p:cNvSpPr txBox="1"/>
                <p:nvPr/>
              </p:nvSpPr>
              <p:spPr>
                <a:xfrm>
                  <a:off x="1142391" y="1653103"/>
                  <a:ext cx="237245" cy="246221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600" b="1" dirty="0">
                      <a:latin typeface="+mn-ea"/>
                    </a:rPr>
                    <a:t>21</a:t>
                  </a:r>
                  <a:endParaRPr kumimoji="1" lang="x-none" altLang="en-US" sz="1600" b="1" dirty="0">
                    <a:latin typeface="+mn-ea"/>
                  </a:endParaRP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B7A692B-C4A3-82EB-1CAB-A0A8BEAAE962}"/>
                    </a:ext>
                  </a:extLst>
                </p:cNvPr>
                <p:cNvSpPr txBox="1"/>
                <p:nvPr/>
              </p:nvSpPr>
              <p:spPr>
                <a:xfrm>
                  <a:off x="1531403" y="1742442"/>
                  <a:ext cx="89768" cy="10772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700" dirty="0"/>
                    <a:t>개</a:t>
                  </a:r>
                  <a:endParaRPr kumimoji="1" lang="x-none" altLang="en-US" sz="700" dirty="0"/>
                </a:p>
              </p:txBody>
            </p:sp>
          </p:grpSp>
        </p:grpSp>
      </p:grpSp>
      <p:graphicFrame>
        <p:nvGraphicFramePr>
          <p:cNvPr id="190" name="Google Shape;912;p23">
            <a:extLst>
              <a:ext uri="{FF2B5EF4-FFF2-40B4-BE49-F238E27FC236}">
                <a16:creationId xmlns:a16="http://schemas.microsoft.com/office/drawing/2014/main" id="{8F56FD4A-54D0-0A01-71FE-16E242CE60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367366"/>
              </p:ext>
            </p:extLst>
          </p:nvPr>
        </p:nvGraphicFramePr>
        <p:xfrm>
          <a:off x="9042400" y="1315767"/>
          <a:ext cx="3037052" cy="856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대시보드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(BO-T-DSH-001)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7211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선생님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현재 조회 조건에 해당하는 목록 다운로드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2496367"/>
                  </a:ext>
                </a:extLst>
              </a:tr>
            </a:tbl>
          </a:graphicData>
        </a:graphic>
      </p:graphicFrame>
      <p:sp>
        <p:nvSpPr>
          <p:cNvPr id="14" name="Google Shape;915;p23">
            <a:extLst>
              <a:ext uri="{FF2B5EF4-FFF2-40B4-BE49-F238E27FC236}">
                <a16:creationId xmlns:a16="http://schemas.microsoft.com/office/drawing/2014/main" id="{E04FB25A-DECF-F2EB-ECA6-AEBBBA58B18D}"/>
              </a:ext>
            </a:extLst>
          </p:cNvPr>
          <p:cNvSpPr/>
          <p:nvPr/>
        </p:nvSpPr>
        <p:spPr>
          <a:xfrm>
            <a:off x="384744" y="958227"/>
            <a:ext cx="535537" cy="23801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20EC4316-D547-D19C-76F6-458C6664204D}"/>
              </a:ext>
            </a:extLst>
          </p:cNvPr>
          <p:cNvSpPr/>
          <p:nvPr/>
        </p:nvSpPr>
        <p:spPr>
          <a:xfrm>
            <a:off x="328665" y="8968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16" name="직선 연결선[R] 94">
            <a:extLst>
              <a:ext uri="{FF2B5EF4-FFF2-40B4-BE49-F238E27FC236}">
                <a16:creationId xmlns:a16="http://schemas.microsoft.com/office/drawing/2014/main" id="{56C13875-A944-B9B0-C320-6B5349E07CD3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53">
            <a:extLst>
              <a:ext uri="{FF2B5EF4-FFF2-40B4-BE49-F238E27FC236}">
                <a16:creationId xmlns:a16="http://schemas.microsoft.com/office/drawing/2014/main" id="{6CED8DC8-D513-BCB6-1C2F-B080316EB101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6" name="TextBox 53">
            <a:extLst>
              <a:ext uri="{FF2B5EF4-FFF2-40B4-BE49-F238E27FC236}">
                <a16:creationId xmlns:a16="http://schemas.microsoft.com/office/drawing/2014/main" id="{D37B0AE4-F41F-4DBF-B654-1F31EE57C3D1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28" name="Picture 2" descr="header logo">
            <a:extLst>
              <a:ext uri="{FF2B5EF4-FFF2-40B4-BE49-F238E27FC236}">
                <a16:creationId xmlns:a16="http://schemas.microsoft.com/office/drawing/2014/main" id="{BB37AFE6-DFFB-7D16-E16A-45A6F1A4AE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53">
            <a:extLst>
              <a:ext uri="{FF2B5EF4-FFF2-40B4-BE49-F238E27FC236}">
                <a16:creationId xmlns:a16="http://schemas.microsoft.com/office/drawing/2014/main" id="{5D40074B-900B-AB21-E409-C7C494FE939A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13" name="TextBox 53">
            <a:extLst>
              <a:ext uri="{FF2B5EF4-FFF2-40B4-BE49-F238E27FC236}">
                <a16:creationId xmlns:a16="http://schemas.microsoft.com/office/drawing/2014/main" id="{A809DD12-F262-3E37-C4E8-F39477F7650C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34" name="TextBox 53">
            <a:extLst>
              <a:ext uri="{FF2B5EF4-FFF2-40B4-BE49-F238E27FC236}">
                <a16:creationId xmlns:a16="http://schemas.microsoft.com/office/drawing/2014/main" id="{170255F4-9302-1D46-3CB0-32CDFEF0C261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6EB526A2-7D53-B7A4-0DA4-5D515CBDFAEC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CA4B40-9B97-126C-DD07-7EF584277DBE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" name="Google Shape;879;p22">
              <a:extLst>
                <a:ext uri="{FF2B5EF4-FFF2-40B4-BE49-F238E27FC236}">
                  <a16:creationId xmlns:a16="http://schemas.microsoft.com/office/drawing/2014/main" id="{2E423DF5-88C9-73AB-AA2A-82A39FE65867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7" name="TextBox 53">
            <a:extLst>
              <a:ext uri="{FF2B5EF4-FFF2-40B4-BE49-F238E27FC236}">
                <a16:creationId xmlns:a16="http://schemas.microsoft.com/office/drawing/2014/main" id="{66D6BA67-70BE-7C62-3A82-0E18763DB88A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8" name="TextBox 53">
            <a:extLst>
              <a:ext uri="{FF2B5EF4-FFF2-40B4-BE49-F238E27FC236}">
                <a16:creationId xmlns:a16="http://schemas.microsoft.com/office/drawing/2014/main" id="{F98D5449-F88D-142B-B988-2BC3E3D52577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9" name="TextBox 53">
            <a:extLst>
              <a:ext uri="{FF2B5EF4-FFF2-40B4-BE49-F238E27FC236}">
                <a16:creationId xmlns:a16="http://schemas.microsoft.com/office/drawing/2014/main" id="{E8574283-7512-8940-8446-357685066C32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C208464E-F3F0-0423-CA60-A823AAA94B9F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DE329F60-0B4F-B47D-9C5C-C334A5300C0A}"/>
              </a:ext>
            </a:extLst>
          </p:cNvPr>
          <p:cNvSpPr/>
          <p:nvPr/>
        </p:nvSpPr>
        <p:spPr>
          <a:xfrm>
            <a:off x="1619073" y="3362358"/>
            <a:ext cx="68034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v.3.1.8 </a:t>
            </a:r>
            <a:r>
              <a:rPr lang="ko-KR" altLang="en-US" sz="600" b="1" dirty="0"/>
              <a:t>컬럼 추가</a:t>
            </a:r>
          </a:p>
        </p:txBody>
      </p:sp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2B42C396-2339-1D28-E709-78669AB33F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8563807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별 금일 실시간 수업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타입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04293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1FA9D65-8CE1-425A-9003-A74199DC82F8}"/>
              </a:ext>
            </a:extLst>
          </p:cNvPr>
          <p:cNvGrpSpPr/>
          <p:nvPr/>
        </p:nvGrpSpPr>
        <p:grpSpPr>
          <a:xfrm>
            <a:off x="130624" y="905987"/>
            <a:ext cx="8775026" cy="1986171"/>
            <a:chOff x="130624" y="1094606"/>
            <a:chExt cx="8775026" cy="1986171"/>
          </a:xfrm>
        </p:grpSpPr>
        <p:sp>
          <p:nvSpPr>
            <p:cNvPr id="548" name="직사각형 547">
              <a:extLst>
                <a:ext uri="{FF2B5EF4-FFF2-40B4-BE49-F238E27FC236}">
                  <a16:creationId xmlns:a16="http://schemas.microsoft.com/office/drawing/2014/main" id="{0617BD10-BC75-4373-924A-CE48758BC49E}"/>
                </a:ext>
              </a:extLst>
            </p:cNvPr>
            <p:cNvSpPr/>
            <p:nvPr/>
          </p:nvSpPr>
          <p:spPr>
            <a:xfrm>
              <a:off x="130624" y="1094606"/>
              <a:ext cx="8775026" cy="19861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A00A279B-8795-41F9-83FF-E99A1FF13937}"/>
                </a:ext>
              </a:extLst>
            </p:cNvPr>
            <p:cNvSpPr txBox="1"/>
            <p:nvPr/>
          </p:nvSpPr>
          <p:spPr>
            <a:xfrm>
              <a:off x="381829" y="1100019"/>
              <a:ext cx="1970091" cy="13316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b="1" dirty="0"/>
                <a:t>현재 진행중인 실시간 수업 현황 </a:t>
              </a:r>
              <a:r>
                <a:rPr kumimoji="1" lang="en-US" altLang="ko-KR" sz="900" b="1" dirty="0"/>
                <a:t>(5/3)</a:t>
              </a:r>
              <a:endParaRPr kumimoji="1" lang="x-none" altLang="en-US" sz="900" b="1" dirty="0"/>
            </a:p>
          </p:txBody>
        </p:sp>
        <p:sp>
          <p:nvSpPr>
            <p:cNvPr id="550" name="타원 549">
              <a:extLst>
                <a:ext uri="{FF2B5EF4-FFF2-40B4-BE49-F238E27FC236}">
                  <a16:creationId xmlns:a16="http://schemas.microsoft.com/office/drawing/2014/main" id="{FE6AFD30-B43F-4152-A347-E3BF46774A12}"/>
                </a:ext>
              </a:extLst>
            </p:cNvPr>
            <p:cNvSpPr/>
            <p:nvPr/>
          </p:nvSpPr>
          <p:spPr>
            <a:xfrm>
              <a:off x="2406804" y="1115941"/>
              <a:ext cx="108000" cy="103843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51" name="모서리가 둥근 직사각형 383">
              <a:extLst>
                <a:ext uri="{FF2B5EF4-FFF2-40B4-BE49-F238E27FC236}">
                  <a16:creationId xmlns:a16="http://schemas.microsoft.com/office/drawing/2014/main" id="{12933DD8-8827-4ECF-A657-69DDD3B68B97}"/>
                </a:ext>
              </a:extLst>
            </p:cNvPr>
            <p:cNvSpPr/>
            <p:nvPr/>
          </p:nvSpPr>
          <p:spPr>
            <a:xfrm>
              <a:off x="359780" y="1277427"/>
              <a:ext cx="8336741" cy="1577362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52" name="그룹 551">
              <a:extLst>
                <a:ext uri="{FF2B5EF4-FFF2-40B4-BE49-F238E27FC236}">
                  <a16:creationId xmlns:a16="http://schemas.microsoft.com/office/drawing/2014/main" id="{86BA9BE6-7FE3-402B-A0E3-97A461C1AEE4}"/>
                </a:ext>
              </a:extLst>
            </p:cNvPr>
            <p:cNvGrpSpPr/>
            <p:nvPr/>
          </p:nvGrpSpPr>
          <p:grpSpPr>
            <a:xfrm>
              <a:off x="727937" y="1472255"/>
              <a:ext cx="7786258" cy="1142281"/>
              <a:chOff x="727937" y="3614243"/>
              <a:chExt cx="3518850" cy="944678"/>
            </a:xfrm>
          </p:grpSpPr>
          <p:cxnSp>
            <p:nvCxnSpPr>
              <p:cNvPr id="553" name="직선 연결선[R] 392">
                <a:extLst>
                  <a:ext uri="{FF2B5EF4-FFF2-40B4-BE49-F238E27FC236}">
                    <a16:creationId xmlns:a16="http://schemas.microsoft.com/office/drawing/2014/main" id="{70F15023-03A3-4A34-86CC-985F88F7D7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직선 연결선[R] 393">
                <a:extLst>
                  <a:ext uri="{FF2B5EF4-FFF2-40B4-BE49-F238E27FC236}">
                    <a16:creationId xmlns:a16="http://schemas.microsoft.com/office/drawing/2014/main" id="{B723DE1F-C15E-4BFE-8401-5F73B14EED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직선 연결선[R] 394">
                <a:extLst>
                  <a:ext uri="{FF2B5EF4-FFF2-40B4-BE49-F238E27FC236}">
                    <a16:creationId xmlns:a16="http://schemas.microsoft.com/office/drawing/2014/main" id="{B8C45B96-A907-495F-A230-AFF91E29FE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직선 연결선[R] 395">
                <a:extLst>
                  <a:ext uri="{FF2B5EF4-FFF2-40B4-BE49-F238E27FC236}">
                    <a16:creationId xmlns:a16="http://schemas.microsoft.com/office/drawing/2014/main" id="{F33C2095-5C3C-4C5B-B91E-A7DBF2D069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직선 연결선[R] 396">
                <a:extLst>
                  <a:ext uri="{FF2B5EF4-FFF2-40B4-BE49-F238E27FC236}">
                    <a16:creationId xmlns:a16="http://schemas.microsoft.com/office/drawing/2014/main" id="{0FE9E3D0-C11A-40DD-B13D-CC812A5746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직선 연결선[R] 397">
                <a:extLst>
                  <a:ext uri="{FF2B5EF4-FFF2-40B4-BE49-F238E27FC236}">
                    <a16:creationId xmlns:a16="http://schemas.microsoft.com/office/drawing/2014/main" id="{C9DD9E06-5F89-4386-978A-97249B6E21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96299C24-2012-4CD9-BF9F-A7C9988E1BC8}"/>
                </a:ext>
              </a:extLst>
            </p:cNvPr>
            <p:cNvSpPr txBox="1"/>
            <p:nvPr/>
          </p:nvSpPr>
          <p:spPr>
            <a:xfrm>
              <a:off x="624354" y="243917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0" name="TextBox 559">
              <a:extLst>
                <a:ext uri="{FF2B5EF4-FFF2-40B4-BE49-F238E27FC236}">
                  <a16:creationId xmlns:a16="http://schemas.microsoft.com/office/drawing/2014/main" id="{E2417D53-D4F2-489E-A3D6-8B8DC7D89BF3}"/>
                </a:ext>
              </a:extLst>
            </p:cNvPr>
            <p:cNvSpPr txBox="1"/>
            <p:nvPr/>
          </p:nvSpPr>
          <p:spPr>
            <a:xfrm>
              <a:off x="624354" y="219730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30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0EF3F296-7495-479C-B3F0-82E9DAC665AF}"/>
                </a:ext>
              </a:extLst>
            </p:cNvPr>
            <p:cNvSpPr txBox="1"/>
            <p:nvPr/>
          </p:nvSpPr>
          <p:spPr>
            <a:xfrm>
              <a:off x="624354" y="1932804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DED8E751-10E1-4ACD-ACB1-86478BB84B78}"/>
                </a:ext>
              </a:extLst>
            </p:cNvPr>
            <p:cNvSpPr txBox="1"/>
            <p:nvPr/>
          </p:nvSpPr>
          <p:spPr>
            <a:xfrm>
              <a:off x="624354" y="169073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70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427F23C5-0177-4D81-828D-0AEB509B13DB}"/>
                </a:ext>
              </a:extLst>
            </p:cNvPr>
            <p:cNvSpPr txBox="1"/>
            <p:nvPr/>
          </p:nvSpPr>
          <p:spPr>
            <a:xfrm>
              <a:off x="624354" y="142191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90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579" name="그룹 578">
              <a:extLst>
                <a:ext uri="{FF2B5EF4-FFF2-40B4-BE49-F238E27FC236}">
                  <a16:creationId xmlns:a16="http://schemas.microsoft.com/office/drawing/2014/main" id="{0B7E7103-E4FD-49E3-A4FD-DA8888A746F6}"/>
                </a:ext>
              </a:extLst>
            </p:cNvPr>
            <p:cNvGrpSpPr/>
            <p:nvPr/>
          </p:nvGrpSpPr>
          <p:grpSpPr>
            <a:xfrm>
              <a:off x="780526" y="2682264"/>
              <a:ext cx="777764" cy="92333"/>
              <a:chOff x="1018845" y="2714048"/>
              <a:chExt cx="777764" cy="96029"/>
            </a:xfrm>
          </p:grpSpPr>
          <p:sp>
            <p:nvSpPr>
              <p:cNvPr id="580" name="직사각형 579">
                <a:extLst>
                  <a:ext uri="{FF2B5EF4-FFF2-40B4-BE49-F238E27FC236}">
                    <a16:creationId xmlns:a16="http://schemas.microsoft.com/office/drawing/2014/main" id="{6F5C2028-E5A1-4257-9FAC-A6DF997A42EE}"/>
                  </a:ext>
                </a:extLst>
              </p:cNvPr>
              <p:cNvSpPr/>
              <p:nvPr/>
            </p:nvSpPr>
            <p:spPr>
              <a:xfrm>
                <a:off x="101884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1" name="TextBox 580">
                <a:extLst>
                  <a:ext uri="{FF2B5EF4-FFF2-40B4-BE49-F238E27FC236}">
                    <a16:creationId xmlns:a16="http://schemas.microsoft.com/office/drawing/2014/main" id="{43553947-0FF7-469A-85C9-DFB1EF46A870}"/>
                  </a:ext>
                </a:extLst>
              </p:cNvPr>
              <p:cNvSpPr txBox="1"/>
              <p:nvPr/>
            </p:nvSpPr>
            <p:spPr>
              <a:xfrm>
                <a:off x="115861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2" name="그룹 581">
              <a:extLst>
                <a:ext uri="{FF2B5EF4-FFF2-40B4-BE49-F238E27FC236}">
                  <a16:creationId xmlns:a16="http://schemas.microsoft.com/office/drawing/2014/main" id="{09ED0D21-BC82-46A0-A048-704EF4F06860}"/>
                </a:ext>
              </a:extLst>
            </p:cNvPr>
            <p:cNvGrpSpPr/>
            <p:nvPr/>
          </p:nvGrpSpPr>
          <p:grpSpPr>
            <a:xfrm>
              <a:off x="1622526" y="2682264"/>
              <a:ext cx="700820" cy="92333"/>
              <a:chOff x="1764607" y="2714048"/>
              <a:chExt cx="700820" cy="96029"/>
            </a:xfrm>
          </p:grpSpPr>
          <p:sp>
            <p:nvSpPr>
              <p:cNvPr id="583" name="직사각형 582">
                <a:extLst>
                  <a:ext uri="{FF2B5EF4-FFF2-40B4-BE49-F238E27FC236}">
                    <a16:creationId xmlns:a16="http://schemas.microsoft.com/office/drawing/2014/main" id="{6CCAB231-9033-42DA-BFA2-2C79DE3C4607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4" name="TextBox 583">
                <a:extLst>
                  <a:ext uri="{FF2B5EF4-FFF2-40B4-BE49-F238E27FC236}">
                    <a16:creationId xmlns:a16="http://schemas.microsoft.com/office/drawing/2014/main" id="{F9C71CB4-B582-47C4-AF77-55C0EB22D875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5" name="그룹 584">
              <a:extLst>
                <a:ext uri="{FF2B5EF4-FFF2-40B4-BE49-F238E27FC236}">
                  <a16:creationId xmlns:a16="http://schemas.microsoft.com/office/drawing/2014/main" id="{80ACCAE1-2CA3-44EF-AF92-AA5415FE8FCA}"/>
                </a:ext>
              </a:extLst>
            </p:cNvPr>
            <p:cNvGrpSpPr/>
            <p:nvPr/>
          </p:nvGrpSpPr>
          <p:grpSpPr>
            <a:xfrm>
              <a:off x="3151082" y="2682264"/>
              <a:ext cx="596625" cy="92333"/>
              <a:chOff x="2447297" y="2714048"/>
              <a:chExt cx="596625" cy="96029"/>
            </a:xfrm>
          </p:grpSpPr>
          <p:sp>
            <p:nvSpPr>
              <p:cNvPr id="586" name="직사각형 585">
                <a:extLst>
                  <a:ext uri="{FF2B5EF4-FFF2-40B4-BE49-F238E27FC236}">
                    <a16:creationId xmlns:a16="http://schemas.microsoft.com/office/drawing/2014/main" id="{096E6944-05BE-49E4-A7EA-F3AC8814C289}"/>
                  </a:ext>
                </a:extLst>
              </p:cNvPr>
              <p:cNvSpPr/>
              <p:nvPr/>
            </p:nvSpPr>
            <p:spPr>
              <a:xfrm>
                <a:off x="2447297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7" name="TextBox 586">
                <a:extLst>
                  <a:ext uri="{FF2B5EF4-FFF2-40B4-BE49-F238E27FC236}">
                    <a16:creationId xmlns:a16="http://schemas.microsoft.com/office/drawing/2014/main" id="{00242568-99CE-4151-8324-D2AF9163A9AA}"/>
                  </a:ext>
                </a:extLst>
              </p:cNvPr>
              <p:cNvSpPr txBox="1"/>
              <p:nvPr/>
            </p:nvSpPr>
            <p:spPr>
              <a:xfrm>
                <a:off x="258706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8" name="그룹 587">
              <a:extLst>
                <a:ext uri="{FF2B5EF4-FFF2-40B4-BE49-F238E27FC236}">
                  <a16:creationId xmlns:a16="http://schemas.microsoft.com/office/drawing/2014/main" id="{6A5F3052-414B-4691-A416-E262F0F6FD96}"/>
                </a:ext>
              </a:extLst>
            </p:cNvPr>
            <p:cNvGrpSpPr/>
            <p:nvPr/>
          </p:nvGrpSpPr>
          <p:grpSpPr>
            <a:xfrm>
              <a:off x="3917761" y="2682264"/>
              <a:ext cx="596625" cy="92333"/>
              <a:chOff x="2864813" y="2714048"/>
              <a:chExt cx="596625" cy="96029"/>
            </a:xfrm>
          </p:grpSpPr>
          <p:sp>
            <p:nvSpPr>
              <p:cNvPr id="589" name="직사각형 588">
                <a:extLst>
                  <a:ext uri="{FF2B5EF4-FFF2-40B4-BE49-F238E27FC236}">
                    <a16:creationId xmlns:a16="http://schemas.microsoft.com/office/drawing/2014/main" id="{23379432-6F6E-46AA-8E45-1E60C4747F28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0" name="TextBox 589">
                <a:extLst>
                  <a:ext uri="{FF2B5EF4-FFF2-40B4-BE49-F238E27FC236}">
                    <a16:creationId xmlns:a16="http://schemas.microsoft.com/office/drawing/2014/main" id="{815C685A-694C-499A-A6C4-B5949E3FB82B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1" name="그룹 590">
              <a:extLst>
                <a:ext uri="{FF2B5EF4-FFF2-40B4-BE49-F238E27FC236}">
                  <a16:creationId xmlns:a16="http://schemas.microsoft.com/office/drawing/2014/main" id="{DA5A4166-FE2D-4C4C-8A1E-6B556F040FCC}"/>
                </a:ext>
              </a:extLst>
            </p:cNvPr>
            <p:cNvGrpSpPr/>
            <p:nvPr/>
          </p:nvGrpSpPr>
          <p:grpSpPr>
            <a:xfrm>
              <a:off x="2381694" y="2682264"/>
              <a:ext cx="596625" cy="92333"/>
              <a:chOff x="3526557" y="2714048"/>
              <a:chExt cx="596625" cy="96029"/>
            </a:xfrm>
          </p:grpSpPr>
          <p:sp>
            <p:nvSpPr>
              <p:cNvPr id="592" name="직사각형 591">
                <a:extLst>
                  <a:ext uri="{FF2B5EF4-FFF2-40B4-BE49-F238E27FC236}">
                    <a16:creationId xmlns:a16="http://schemas.microsoft.com/office/drawing/2014/main" id="{FEAB32DC-A41F-47EB-9751-ACA44385E4D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3" name="TextBox 592">
                <a:extLst>
                  <a:ext uri="{FF2B5EF4-FFF2-40B4-BE49-F238E27FC236}">
                    <a16:creationId xmlns:a16="http://schemas.microsoft.com/office/drawing/2014/main" id="{41FF8425-E2E8-4FD3-958E-E5473A5A66E5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4" name="그룹 593">
              <a:extLst>
                <a:ext uri="{FF2B5EF4-FFF2-40B4-BE49-F238E27FC236}">
                  <a16:creationId xmlns:a16="http://schemas.microsoft.com/office/drawing/2014/main" id="{B53D86C0-1C4D-4CA6-89E3-8E512B275F81}"/>
                </a:ext>
              </a:extLst>
            </p:cNvPr>
            <p:cNvGrpSpPr/>
            <p:nvPr/>
          </p:nvGrpSpPr>
          <p:grpSpPr>
            <a:xfrm>
              <a:off x="4676629" y="2682264"/>
              <a:ext cx="777764" cy="92333"/>
              <a:chOff x="2864813" y="2714048"/>
              <a:chExt cx="777764" cy="96029"/>
            </a:xfrm>
          </p:grpSpPr>
          <p:sp>
            <p:nvSpPr>
              <p:cNvPr id="595" name="직사각형 594">
                <a:extLst>
                  <a:ext uri="{FF2B5EF4-FFF2-40B4-BE49-F238E27FC236}">
                    <a16:creationId xmlns:a16="http://schemas.microsoft.com/office/drawing/2014/main" id="{154FBC17-3DD4-4220-AB2B-BAE68B160FB2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6" name="TextBox 595">
                <a:extLst>
                  <a:ext uri="{FF2B5EF4-FFF2-40B4-BE49-F238E27FC236}">
                    <a16:creationId xmlns:a16="http://schemas.microsoft.com/office/drawing/2014/main" id="{F32F7C12-EE90-4CA5-A8AF-7AB6429E4628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ko-KR" altLang="en-US" sz="600" dirty="0" err="1">
                    <a:latin typeface="+mn-ea"/>
                  </a:rPr>
                  <a:t>비대면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sp>
          <p:nvSpPr>
            <p:cNvPr id="600" name="TextBox 599">
              <a:extLst>
                <a:ext uri="{FF2B5EF4-FFF2-40B4-BE49-F238E27FC236}">
                  <a16:creationId xmlns:a16="http://schemas.microsoft.com/office/drawing/2014/main" id="{29EA5AEA-854F-4BC6-8DAB-A2DE7BF21BFB}"/>
                </a:ext>
              </a:extLst>
            </p:cNvPr>
            <p:cNvSpPr txBox="1"/>
            <p:nvPr/>
          </p:nvSpPr>
          <p:spPr>
            <a:xfrm>
              <a:off x="8360306" y="1098168"/>
              <a:ext cx="307777" cy="11837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601" name="모서리가 둥근 사각형 설명선 11">
              <a:extLst>
                <a:ext uri="{FF2B5EF4-FFF2-40B4-BE49-F238E27FC236}">
                  <a16:creationId xmlns:a16="http://schemas.microsoft.com/office/drawing/2014/main" id="{C5A201C4-6864-492B-BD42-0302CD8CE3F5}"/>
                </a:ext>
              </a:extLst>
            </p:cNvPr>
            <p:cNvSpPr/>
            <p:nvPr/>
          </p:nvSpPr>
          <p:spPr>
            <a:xfrm>
              <a:off x="1925103" y="1375655"/>
              <a:ext cx="2056631" cy="27031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현재 진행중인 수업의 실시간 수업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상위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52665423-1035-4AF2-A0F9-1330C3E4AE2C}"/>
                </a:ext>
              </a:extLst>
            </p:cNvPr>
            <p:cNvGrpSpPr/>
            <p:nvPr/>
          </p:nvGrpSpPr>
          <p:grpSpPr>
            <a:xfrm>
              <a:off x="897051" y="1546060"/>
              <a:ext cx="6559277" cy="1068480"/>
              <a:chOff x="897051" y="1546060"/>
              <a:chExt cx="6559277" cy="1068480"/>
            </a:xfrm>
          </p:grpSpPr>
          <p:grpSp>
            <p:nvGrpSpPr>
              <p:cNvPr id="564" name="그룹 563">
                <a:extLst>
                  <a:ext uri="{FF2B5EF4-FFF2-40B4-BE49-F238E27FC236}">
                    <a16:creationId xmlns:a16="http://schemas.microsoft.com/office/drawing/2014/main" id="{71BA05CF-ACD9-4DE5-848C-E2767F64F390}"/>
                  </a:ext>
                </a:extLst>
              </p:cNvPr>
              <p:cNvGrpSpPr/>
              <p:nvPr/>
            </p:nvGrpSpPr>
            <p:grpSpPr>
              <a:xfrm>
                <a:off x="897051" y="1546060"/>
                <a:ext cx="179799" cy="1068480"/>
                <a:chOff x="1039650" y="2198206"/>
                <a:chExt cx="179799" cy="419268"/>
              </a:xfrm>
            </p:grpSpPr>
            <p:sp>
              <p:nvSpPr>
                <p:cNvPr id="565" name="직사각형 564">
                  <a:extLst>
                    <a:ext uri="{FF2B5EF4-FFF2-40B4-BE49-F238E27FC236}">
                      <a16:creationId xmlns:a16="http://schemas.microsoft.com/office/drawing/2014/main" id="{A95187B3-A65C-4933-9283-BBB70911C5D1}"/>
                    </a:ext>
                  </a:extLst>
                </p:cNvPr>
                <p:cNvSpPr/>
                <p:nvPr/>
              </p:nvSpPr>
              <p:spPr>
                <a:xfrm>
                  <a:off x="1039650" y="2243681"/>
                  <a:ext cx="179799" cy="373793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6" name="TextBox 565">
                  <a:extLst>
                    <a:ext uri="{FF2B5EF4-FFF2-40B4-BE49-F238E27FC236}">
                      <a16:creationId xmlns:a16="http://schemas.microsoft.com/office/drawing/2014/main" id="{54D764AC-CDEC-487C-BB78-4ACE8B462857}"/>
                    </a:ext>
                  </a:extLst>
                </p:cNvPr>
                <p:cNvSpPr txBox="1"/>
                <p:nvPr/>
              </p:nvSpPr>
              <p:spPr>
                <a:xfrm>
                  <a:off x="1092228" y="2198206"/>
                  <a:ext cx="83356" cy="3483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ko-KR" sz="600" dirty="0">
                      <a:latin typeface="+mn-ea"/>
                    </a:rPr>
                    <a:t>80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67" name="그룹 566">
                <a:extLst>
                  <a:ext uri="{FF2B5EF4-FFF2-40B4-BE49-F238E27FC236}">
                    <a16:creationId xmlns:a16="http://schemas.microsoft.com/office/drawing/2014/main" id="{C607A59D-3A74-4651-A1E9-BA30D3EAD4E8}"/>
                  </a:ext>
                </a:extLst>
              </p:cNvPr>
              <p:cNvGrpSpPr/>
              <p:nvPr/>
            </p:nvGrpSpPr>
            <p:grpSpPr>
              <a:xfrm>
                <a:off x="1229016" y="1686680"/>
                <a:ext cx="482407" cy="927854"/>
                <a:chOff x="1597193" y="2073303"/>
                <a:chExt cx="482407" cy="544170"/>
              </a:xfrm>
            </p:grpSpPr>
            <p:sp>
              <p:nvSpPr>
                <p:cNvPr id="568" name="직사각형 567">
                  <a:extLst>
                    <a:ext uri="{FF2B5EF4-FFF2-40B4-BE49-F238E27FC236}">
                      <a16:creationId xmlns:a16="http://schemas.microsoft.com/office/drawing/2014/main" id="{D5D1FB55-02B5-4273-9E76-5EF4B76E6A51}"/>
                    </a:ext>
                  </a:extLst>
                </p:cNvPr>
                <p:cNvSpPr/>
                <p:nvPr/>
              </p:nvSpPr>
              <p:spPr>
                <a:xfrm>
                  <a:off x="1597193" y="2140832"/>
                  <a:ext cx="179799" cy="47664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9" name="TextBox 568">
                  <a:extLst>
                    <a:ext uri="{FF2B5EF4-FFF2-40B4-BE49-F238E27FC236}">
                      <a16:creationId xmlns:a16="http://schemas.microsoft.com/office/drawing/2014/main" id="{CC4A6999-939C-4FD9-A6E6-A9C46A5C90E3}"/>
                    </a:ext>
                  </a:extLst>
                </p:cNvPr>
                <p:cNvSpPr txBox="1"/>
                <p:nvPr/>
              </p:nvSpPr>
              <p:spPr>
                <a:xfrm>
                  <a:off x="1993037" y="2107322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47136DFC-FDF8-42DD-9D1B-803C31D999C5}"/>
                    </a:ext>
                  </a:extLst>
                </p:cNvPr>
                <p:cNvSpPr txBox="1"/>
                <p:nvPr/>
              </p:nvSpPr>
              <p:spPr>
                <a:xfrm>
                  <a:off x="1650050" y="2073303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63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0" name="그룹 569">
                <a:extLst>
                  <a:ext uri="{FF2B5EF4-FFF2-40B4-BE49-F238E27FC236}">
                    <a16:creationId xmlns:a16="http://schemas.microsoft.com/office/drawing/2014/main" id="{1D0F96B9-02EE-4C62-8A76-6E8C3C4F4523}"/>
                  </a:ext>
                </a:extLst>
              </p:cNvPr>
              <p:cNvGrpSpPr/>
              <p:nvPr/>
            </p:nvGrpSpPr>
            <p:grpSpPr>
              <a:xfrm>
                <a:off x="1570271" y="1797539"/>
                <a:ext cx="4195113" cy="816997"/>
                <a:chOff x="2251673" y="1767774"/>
                <a:chExt cx="4195113" cy="849700"/>
              </a:xfrm>
            </p:grpSpPr>
            <p:sp>
              <p:nvSpPr>
                <p:cNvPr id="571" name="직사각형 570">
                  <a:extLst>
                    <a:ext uri="{FF2B5EF4-FFF2-40B4-BE49-F238E27FC236}">
                      <a16:creationId xmlns:a16="http://schemas.microsoft.com/office/drawing/2014/main" id="{8A80E073-E6B0-49F5-A7ED-6868ED0D8A94}"/>
                    </a:ext>
                  </a:extLst>
                </p:cNvPr>
                <p:cNvSpPr/>
                <p:nvPr/>
              </p:nvSpPr>
              <p:spPr>
                <a:xfrm>
                  <a:off x="2251673" y="1846210"/>
                  <a:ext cx="179799" cy="7712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2" name="TextBox 571">
                  <a:extLst>
                    <a:ext uri="{FF2B5EF4-FFF2-40B4-BE49-F238E27FC236}">
                      <a16:creationId xmlns:a16="http://schemas.microsoft.com/office/drawing/2014/main" id="{E14F4413-1A2C-4B6D-BE4C-BFBCEAC8ED35}"/>
                    </a:ext>
                  </a:extLst>
                </p:cNvPr>
                <p:cNvSpPr txBox="1"/>
                <p:nvPr/>
              </p:nvSpPr>
              <p:spPr>
                <a:xfrm>
                  <a:off x="2990485" y="179749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6" name="직사각형 305">
                  <a:extLst>
                    <a:ext uri="{FF2B5EF4-FFF2-40B4-BE49-F238E27FC236}">
                      <a16:creationId xmlns:a16="http://schemas.microsoft.com/office/drawing/2014/main" id="{D7A465C3-1996-4F4B-91FC-340C99C13856}"/>
                    </a:ext>
                  </a:extLst>
                </p:cNvPr>
                <p:cNvSpPr/>
                <p:nvPr/>
              </p:nvSpPr>
              <p:spPr>
                <a:xfrm>
                  <a:off x="6266987" y="2347811"/>
                  <a:ext cx="179799" cy="2696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9923E11E-D3A1-4632-A703-4C3023A87C27}"/>
                    </a:ext>
                  </a:extLst>
                </p:cNvPr>
                <p:cNvSpPr txBox="1"/>
                <p:nvPr/>
              </p:nvSpPr>
              <p:spPr>
                <a:xfrm>
                  <a:off x="2656949" y="1767774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3" name="그룹 572">
                <a:extLst>
                  <a:ext uri="{FF2B5EF4-FFF2-40B4-BE49-F238E27FC236}">
                    <a16:creationId xmlns:a16="http://schemas.microsoft.com/office/drawing/2014/main" id="{AD155FDB-D9EC-466A-86E0-C278603AFC74}"/>
                  </a:ext>
                </a:extLst>
              </p:cNvPr>
              <p:cNvGrpSpPr/>
              <p:nvPr/>
            </p:nvGrpSpPr>
            <p:grpSpPr>
              <a:xfrm>
                <a:off x="1928930" y="1923884"/>
                <a:ext cx="4144578" cy="690653"/>
                <a:chOff x="2806758" y="1899176"/>
                <a:chExt cx="4144578" cy="718299"/>
              </a:xfrm>
            </p:grpSpPr>
            <p:sp>
              <p:nvSpPr>
                <p:cNvPr id="574" name="직사각형 573">
                  <a:extLst>
                    <a:ext uri="{FF2B5EF4-FFF2-40B4-BE49-F238E27FC236}">
                      <a16:creationId xmlns:a16="http://schemas.microsoft.com/office/drawing/2014/main" id="{F83BC6C9-87DB-4EDA-99BD-721DC523075B}"/>
                    </a:ext>
                  </a:extLst>
                </p:cNvPr>
                <p:cNvSpPr/>
                <p:nvPr/>
              </p:nvSpPr>
              <p:spPr>
                <a:xfrm>
                  <a:off x="2806758" y="1899176"/>
                  <a:ext cx="179799" cy="718299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5" name="TextBox 574">
                  <a:extLst>
                    <a:ext uri="{FF2B5EF4-FFF2-40B4-BE49-F238E27FC236}">
                      <a16:creationId xmlns:a16="http://schemas.microsoft.com/office/drawing/2014/main" id="{AF8446ED-D662-46B4-B52A-CCCDD09F8613}"/>
                    </a:ext>
                  </a:extLst>
                </p:cNvPr>
                <p:cNvSpPr txBox="1"/>
                <p:nvPr/>
              </p:nvSpPr>
              <p:spPr>
                <a:xfrm>
                  <a:off x="3843543" y="195034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7" name="직사각형 306">
                  <a:extLst>
                    <a:ext uri="{FF2B5EF4-FFF2-40B4-BE49-F238E27FC236}">
                      <a16:creationId xmlns:a16="http://schemas.microsoft.com/office/drawing/2014/main" id="{648B000B-B7DA-4124-A483-358C6E2B0C1C}"/>
                    </a:ext>
                  </a:extLst>
                </p:cNvPr>
                <p:cNvSpPr/>
                <p:nvPr/>
              </p:nvSpPr>
              <p:spPr>
                <a:xfrm>
                  <a:off x="6771537" y="2365389"/>
                  <a:ext cx="179799" cy="252085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10CD276D-D73C-4DBD-839C-45AC4EFA8F39}"/>
                    </a:ext>
                  </a:extLst>
                </p:cNvPr>
                <p:cNvSpPr txBox="1"/>
                <p:nvPr/>
              </p:nvSpPr>
              <p:spPr>
                <a:xfrm>
                  <a:off x="3508759" y="1915411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6" name="그룹 575">
                <a:extLst>
                  <a:ext uri="{FF2B5EF4-FFF2-40B4-BE49-F238E27FC236}">
                    <a16:creationId xmlns:a16="http://schemas.microsoft.com/office/drawing/2014/main" id="{47A1BB20-E82B-4FB2-9970-2A2D73CAA624}"/>
                  </a:ext>
                </a:extLst>
              </p:cNvPr>
              <p:cNvGrpSpPr/>
              <p:nvPr/>
            </p:nvGrpSpPr>
            <p:grpSpPr>
              <a:xfrm>
                <a:off x="2262465" y="1954525"/>
                <a:ext cx="4149533" cy="660012"/>
                <a:chOff x="2653310" y="1050832"/>
                <a:chExt cx="4149533" cy="1566644"/>
              </a:xfrm>
            </p:grpSpPr>
            <p:sp>
              <p:nvSpPr>
                <p:cNvPr id="577" name="직사각형 576">
                  <a:extLst>
                    <a:ext uri="{FF2B5EF4-FFF2-40B4-BE49-F238E27FC236}">
                      <a16:creationId xmlns:a16="http://schemas.microsoft.com/office/drawing/2014/main" id="{F5F47A68-4374-4AEA-9A5D-717C1C473B76}"/>
                    </a:ext>
                  </a:extLst>
                </p:cNvPr>
                <p:cNvSpPr/>
                <p:nvPr/>
              </p:nvSpPr>
              <p:spPr>
                <a:xfrm>
                  <a:off x="2653310" y="1050832"/>
                  <a:ext cx="179799" cy="1566644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8" name="TextBox 577">
                  <a:extLst>
                    <a:ext uri="{FF2B5EF4-FFF2-40B4-BE49-F238E27FC236}">
                      <a16:creationId xmlns:a16="http://schemas.microsoft.com/office/drawing/2014/main" id="{8F0D1D54-A20A-4E48-9E11-147E4F417A7B}"/>
                    </a:ext>
                  </a:extLst>
                </p:cNvPr>
                <p:cNvSpPr txBox="1"/>
                <p:nvPr/>
              </p:nvSpPr>
              <p:spPr>
                <a:xfrm>
                  <a:off x="3693067" y="1228078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8" name="직사각형 307">
                  <a:extLst>
                    <a:ext uri="{FF2B5EF4-FFF2-40B4-BE49-F238E27FC236}">
                      <a16:creationId xmlns:a16="http://schemas.microsoft.com/office/drawing/2014/main" id="{38137FAB-22A7-4A7E-BB6A-5876CA7F25F2}"/>
                    </a:ext>
                  </a:extLst>
                </p:cNvPr>
                <p:cNvSpPr/>
                <p:nvPr/>
              </p:nvSpPr>
              <p:spPr>
                <a:xfrm>
                  <a:off x="6623044" y="2165016"/>
                  <a:ext cx="179799" cy="452458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597" name="그룹 596">
                <a:extLst>
                  <a:ext uri="{FF2B5EF4-FFF2-40B4-BE49-F238E27FC236}">
                    <a16:creationId xmlns:a16="http://schemas.microsoft.com/office/drawing/2014/main" id="{87906B52-44AE-4E7D-A057-ADD12BEE24A7}"/>
                  </a:ext>
                </a:extLst>
              </p:cNvPr>
              <p:cNvGrpSpPr/>
              <p:nvPr/>
            </p:nvGrpSpPr>
            <p:grpSpPr>
              <a:xfrm>
                <a:off x="2581520" y="2047382"/>
                <a:ext cx="4180876" cy="567156"/>
                <a:chOff x="2403980" y="1094550"/>
                <a:chExt cx="4180876" cy="1522927"/>
              </a:xfrm>
            </p:grpSpPr>
            <p:sp>
              <p:nvSpPr>
                <p:cNvPr id="598" name="직사각형 597">
                  <a:extLst>
                    <a:ext uri="{FF2B5EF4-FFF2-40B4-BE49-F238E27FC236}">
                      <a16:creationId xmlns:a16="http://schemas.microsoft.com/office/drawing/2014/main" id="{AA594CC3-F66D-4742-8DBE-7DDF90DCE831}"/>
                    </a:ext>
                  </a:extLst>
                </p:cNvPr>
                <p:cNvSpPr/>
                <p:nvPr/>
              </p:nvSpPr>
              <p:spPr>
                <a:xfrm>
                  <a:off x="2403980" y="1094550"/>
                  <a:ext cx="179799" cy="152292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9" name="TextBox 598">
                  <a:extLst>
                    <a:ext uri="{FF2B5EF4-FFF2-40B4-BE49-F238E27FC236}">
                      <a16:creationId xmlns:a16="http://schemas.microsoft.com/office/drawing/2014/main" id="{D2C2A1A6-18E1-42B9-A073-5EC92A08F01F}"/>
                    </a:ext>
                  </a:extLst>
                </p:cNvPr>
                <p:cNvSpPr txBox="1"/>
                <p:nvPr/>
              </p:nvSpPr>
              <p:spPr>
                <a:xfrm>
                  <a:off x="3788598" y="121941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7" name="직사각형 316">
                  <a:extLst>
                    <a:ext uri="{FF2B5EF4-FFF2-40B4-BE49-F238E27FC236}">
                      <a16:creationId xmlns:a16="http://schemas.microsoft.com/office/drawing/2014/main" id="{1DD0B512-88DF-4F9E-9154-2CF5F26CEF4E}"/>
                    </a:ext>
                  </a:extLst>
                </p:cNvPr>
                <p:cNvSpPr/>
                <p:nvPr/>
              </p:nvSpPr>
              <p:spPr>
                <a:xfrm>
                  <a:off x="6405057" y="2245437"/>
                  <a:ext cx="179799" cy="37203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000CC5F4-6D66-4A09-8E44-4AFB96524429}"/>
                    </a:ext>
                  </a:extLst>
                </p:cNvPr>
                <p:cNvSpPr txBox="1"/>
                <p:nvPr/>
              </p:nvSpPr>
              <p:spPr>
                <a:xfrm>
                  <a:off x="3472586" y="1151087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4" name="그룹 603">
                <a:extLst>
                  <a:ext uri="{FF2B5EF4-FFF2-40B4-BE49-F238E27FC236}">
                    <a16:creationId xmlns:a16="http://schemas.microsoft.com/office/drawing/2014/main" id="{72774393-0DAF-4CEF-90A5-55BEAC00FCEC}"/>
                  </a:ext>
                </a:extLst>
              </p:cNvPr>
              <p:cNvGrpSpPr/>
              <p:nvPr/>
            </p:nvGrpSpPr>
            <p:grpSpPr>
              <a:xfrm>
                <a:off x="2920544" y="2084987"/>
                <a:ext cx="4183112" cy="529550"/>
                <a:chOff x="2210230" y="1195527"/>
                <a:chExt cx="4183112" cy="1421950"/>
              </a:xfrm>
            </p:grpSpPr>
            <p:sp>
              <p:nvSpPr>
                <p:cNvPr id="605" name="직사각형 604">
                  <a:extLst>
                    <a:ext uri="{FF2B5EF4-FFF2-40B4-BE49-F238E27FC236}">
                      <a16:creationId xmlns:a16="http://schemas.microsoft.com/office/drawing/2014/main" id="{D83E8134-D83E-4B93-A77B-E12060510012}"/>
                    </a:ext>
                  </a:extLst>
                </p:cNvPr>
                <p:cNvSpPr/>
                <p:nvPr/>
              </p:nvSpPr>
              <p:spPr>
                <a:xfrm>
                  <a:off x="2210230" y="1195527"/>
                  <a:ext cx="179799" cy="142195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6" name="TextBox 605">
                  <a:extLst>
                    <a:ext uri="{FF2B5EF4-FFF2-40B4-BE49-F238E27FC236}">
                      <a16:creationId xmlns:a16="http://schemas.microsoft.com/office/drawing/2014/main" id="{5BD8C7F3-98DF-431C-9E18-A849535858D2}"/>
                    </a:ext>
                  </a:extLst>
                </p:cNvPr>
                <p:cNvSpPr txBox="1"/>
                <p:nvPr/>
              </p:nvSpPr>
              <p:spPr>
                <a:xfrm>
                  <a:off x="4287967" y="1521543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9" name="직사각형 318">
                  <a:extLst>
                    <a:ext uri="{FF2B5EF4-FFF2-40B4-BE49-F238E27FC236}">
                      <a16:creationId xmlns:a16="http://schemas.microsoft.com/office/drawing/2014/main" id="{AF1E529D-0D74-444C-9E63-0584237C5B2F}"/>
                    </a:ext>
                  </a:extLst>
                </p:cNvPr>
                <p:cNvSpPr/>
                <p:nvPr/>
              </p:nvSpPr>
              <p:spPr>
                <a:xfrm>
                  <a:off x="6213543" y="2348307"/>
                  <a:ext cx="179799" cy="26917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3D15153B-9047-4829-80B6-8DF20888EDEC}"/>
                    </a:ext>
                  </a:extLst>
                </p:cNvPr>
                <p:cNvSpPr txBox="1"/>
                <p:nvPr/>
              </p:nvSpPr>
              <p:spPr>
                <a:xfrm>
                  <a:off x="3913809" y="1446755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27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C3442906-FBE9-4586-AAFF-47739BF38F21}"/>
                    </a:ext>
                  </a:extLst>
                </p:cNvPr>
                <p:cNvSpPr txBox="1"/>
                <p:nvPr/>
              </p:nvSpPr>
              <p:spPr>
                <a:xfrm>
                  <a:off x="3587672" y="1408848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29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7" name="그룹 606">
                <a:extLst>
                  <a:ext uri="{FF2B5EF4-FFF2-40B4-BE49-F238E27FC236}">
                    <a16:creationId xmlns:a16="http://schemas.microsoft.com/office/drawing/2014/main" id="{69AAF766-9E76-4B7F-8EFC-056664739137}"/>
                  </a:ext>
                </a:extLst>
              </p:cNvPr>
              <p:cNvGrpSpPr/>
              <p:nvPr/>
            </p:nvGrpSpPr>
            <p:grpSpPr>
              <a:xfrm>
                <a:off x="3253167" y="2148867"/>
                <a:ext cx="4203161" cy="465672"/>
                <a:chOff x="400791" y="1795124"/>
                <a:chExt cx="4203161" cy="822351"/>
              </a:xfrm>
            </p:grpSpPr>
            <p:sp>
              <p:nvSpPr>
                <p:cNvPr id="608" name="직사각형 607">
                  <a:extLst>
                    <a:ext uri="{FF2B5EF4-FFF2-40B4-BE49-F238E27FC236}">
                      <a16:creationId xmlns:a16="http://schemas.microsoft.com/office/drawing/2014/main" id="{683672D2-65D2-4E8E-B3F8-D2C14F4398C7}"/>
                    </a:ext>
                  </a:extLst>
                </p:cNvPr>
                <p:cNvSpPr/>
                <p:nvPr/>
              </p:nvSpPr>
              <p:spPr>
                <a:xfrm>
                  <a:off x="400791" y="1795124"/>
                  <a:ext cx="179799" cy="82235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9" name="TextBox 608">
                  <a:extLst>
                    <a:ext uri="{FF2B5EF4-FFF2-40B4-BE49-F238E27FC236}">
                      <a16:creationId xmlns:a16="http://schemas.microsoft.com/office/drawing/2014/main" id="{13E96653-C30B-4FFC-9E05-6DB7B18424D5}"/>
                    </a:ext>
                  </a:extLst>
                </p:cNvPr>
                <p:cNvSpPr txBox="1"/>
                <p:nvPr/>
              </p:nvSpPr>
              <p:spPr>
                <a:xfrm>
                  <a:off x="2470985" y="1934575"/>
                  <a:ext cx="86563" cy="16305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0" name="직사각형 319">
                  <a:extLst>
                    <a:ext uri="{FF2B5EF4-FFF2-40B4-BE49-F238E27FC236}">
                      <a16:creationId xmlns:a16="http://schemas.microsoft.com/office/drawing/2014/main" id="{A1871F7D-8DA1-4073-AD08-E0FEB4C059E6}"/>
                    </a:ext>
                  </a:extLst>
                </p:cNvPr>
                <p:cNvSpPr/>
                <p:nvPr/>
              </p:nvSpPr>
              <p:spPr>
                <a:xfrm>
                  <a:off x="4424153" y="2501691"/>
                  <a:ext cx="179799" cy="115782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610" name="그룹 609">
                <a:extLst>
                  <a:ext uri="{FF2B5EF4-FFF2-40B4-BE49-F238E27FC236}">
                    <a16:creationId xmlns:a16="http://schemas.microsoft.com/office/drawing/2014/main" id="{AC5C07C4-F3C9-4DF0-A5D2-BA89D942A373}"/>
                  </a:ext>
                </a:extLst>
              </p:cNvPr>
              <p:cNvGrpSpPr/>
              <p:nvPr/>
            </p:nvGrpSpPr>
            <p:grpSpPr>
              <a:xfrm>
                <a:off x="3598438" y="2180324"/>
                <a:ext cx="2115183" cy="434212"/>
                <a:chOff x="1059287" y="1167551"/>
                <a:chExt cx="2115183" cy="1449920"/>
              </a:xfrm>
            </p:grpSpPr>
            <p:sp>
              <p:nvSpPr>
                <p:cNvPr id="611" name="직사각형 610">
                  <a:extLst>
                    <a:ext uri="{FF2B5EF4-FFF2-40B4-BE49-F238E27FC236}">
                      <a16:creationId xmlns:a16="http://schemas.microsoft.com/office/drawing/2014/main" id="{5E861A87-6621-4A06-97B1-EB9238660774}"/>
                    </a:ext>
                  </a:extLst>
                </p:cNvPr>
                <p:cNvSpPr/>
                <p:nvPr/>
              </p:nvSpPr>
              <p:spPr>
                <a:xfrm>
                  <a:off x="1059287" y="1167551"/>
                  <a:ext cx="179799" cy="144992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2" name="TextBox 611">
                  <a:extLst>
                    <a:ext uri="{FF2B5EF4-FFF2-40B4-BE49-F238E27FC236}">
                      <a16:creationId xmlns:a16="http://schemas.microsoft.com/office/drawing/2014/main" id="{20BBC54F-3D76-4926-AE4B-D9429086707B}"/>
                    </a:ext>
                  </a:extLst>
                </p:cNvPr>
                <p:cNvSpPr txBox="1"/>
                <p:nvPr/>
              </p:nvSpPr>
              <p:spPr>
                <a:xfrm>
                  <a:off x="3087907" y="1419640"/>
                  <a:ext cx="86563" cy="30831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16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3" name="그룹 612">
                <a:extLst>
                  <a:ext uri="{FF2B5EF4-FFF2-40B4-BE49-F238E27FC236}">
                    <a16:creationId xmlns:a16="http://schemas.microsoft.com/office/drawing/2014/main" id="{C5A2FCC7-A179-433B-96D4-475261F984CF}"/>
                  </a:ext>
                </a:extLst>
              </p:cNvPr>
              <p:cNvGrpSpPr/>
              <p:nvPr/>
            </p:nvGrpSpPr>
            <p:grpSpPr>
              <a:xfrm>
                <a:off x="3922303" y="2217308"/>
                <a:ext cx="2083621" cy="397227"/>
                <a:chOff x="1579578" y="1368966"/>
                <a:chExt cx="2083621" cy="1248511"/>
              </a:xfrm>
            </p:grpSpPr>
            <p:sp>
              <p:nvSpPr>
                <p:cNvPr id="614" name="직사각형 613">
                  <a:extLst>
                    <a:ext uri="{FF2B5EF4-FFF2-40B4-BE49-F238E27FC236}">
                      <a16:creationId xmlns:a16="http://schemas.microsoft.com/office/drawing/2014/main" id="{FE9F70C7-45D4-4C5E-8EAF-23FAD6C1424C}"/>
                    </a:ext>
                  </a:extLst>
                </p:cNvPr>
                <p:cNvSpPr/>
                <p:nvPr/>
              </p:nvSpPr>
              <p:spPr>
                <a:xfrm>
                  <a:off x="1579578" y="1368966"/>
                  <a:ext cx="179799" cy="1248511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5" name="TextBox 614">
                  <a:extLst>
                    <a:ext uri="{FF2B5EF4-FFF2-40B4-BE49-F238E27FC236}">
                      <a16:creationId xmlns:a16="http://schemas.microsoft.com/office/drawing/2014/main" id="{249299DB-3CDB-4166-BC0E-89868EE84558}"/>
                    </a:ext>
                  </a:extLst>
                </p:cNvPr>
                <p:cNvSpPr txBox="1"/>
                <p:nvPr/>
              </p:nvSpPr>
              <p:spPr>
                <a:xfrm>
                  <a:off x="3576636" y="1546367"/>
                  <a:ext cx="86563" cy="29020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6" name="그룹 615">
                <a:extLst>
                  <a:ext uri="{FF2B5EF4-FFF2-40B4-BE49-F238E27FC236}">
                    <a16:creationId xmlns:a16="http://schemas.microsoft.com/office/drawing/2014/main" id="{C92E8831-8987-49AB-ACB9-2AACD8E07BF4}"/>
                  </a:ext>
                </a:extLst>
              </p:cNvPr>
              <p:cNvGrpSpPr/>
              <p:nvPr/>
            </p:nvGrpSpPr>
            <p:grpSpPr>
              <a:xfrm>
                <a:off x="4243294" y="2269471"/>
                <a:ext cx="2095467" cy="345063"/>
                <a:chOff x="1413586" y="1798412"/>
                <a:chExt cx="2095467" cy="819063"/>
              </a:xfrm>
            </p:grpSpPr>
            <p:sp>
              <p:nvSpPr>
                <p:cNvPr id="617" name="직사각형 616">
                  <a:extLst>
                    <a:ext uri="{FF2B5EF4-FFF2-40B4-BE49-F238E27FC236}">
                      <a16:creationId xmlns:a16="http://schemas.microsoft.com/office/drawing/2014/main" id="{65E7E755-FBCB-40E0-BB10-D161FBDFE048}"/>
                    </a:ext>
                  </a:extLst>
                </p:cNvPr>
                <p:cNvSpPr/>
                <p:nvPr/>
              </p:nvSpPr>
              <p:spPr>
                <a:xfrm>
                  <a:off x="1413586" y="1798412"/>
                  <a:ext cx="179799" cy="819063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8" name="TextBox 617">
                  <a:extLst>
                    <a:ext uri="{FF2B5EF4-FFF2-40B4-BE49-F238E27FC236}">
                      <a16:creationId xmlns:a16="http://schemas.microsoft.com/office/drawing/2014/main" id="{A0B46809-52A9-4788-947A-3E2E0633B891}"/>
                    </a:ext>
                  </a:extLst>
                </p:cNvPr>
                <p:cNvSpPr txBox="1"/>
                <p:nvPr/>
              </p:nvSpPr>
              <p:spPr>
                <a:xfrm>
                  <a:off x="3422490" y="1927454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9" name="그룹 618">
                <a:extLst>
                  <a:ext uri="{FF2B5EF4-FFF2-40B4-BE49-F238E27FC236}">
                    <a16:creationId xmlns:a16="http://schemas.microsoft.com/office/drawing/2014/main" id="{10F3AB5D-B618-4D38-9877-EEE4060309C7}"/>
                  </a:ext>
                </a:extLst>
              </p:cNvPr>
              <p:cNvGrpSpPr/>
              <p:nvPr/>
            </p:nvGrpSpPr>
            <p:grpSpPr>
              <a:xfrm>
                <a:off x="4577850" y="2285339"/>
                <a:ext cx="2122639" cy="329196"/>
                <a:chOff x="1179757" y="1733519"/>
                <a:chExt cx="2122639" cy="883958"/>
              </a:xfrm>
            </p:grpSpPr>
            <p:sp>
              <p:nvSpPr>
                <p:cNvPr id="620" name="직사각형 619">
                  <a:extLst>
                    <a:ext uri="{FF2B5EF4-FFF2-40B4-BE49-F238E27FC236}">
                      <a16:creationId xmlns:a16="http://schemas.microsoft.com/office/drawing/2014/main" id="{19ED59BB-3682-497C-8C02-1890E435C148}"/>
                    </a:ext>
                  </a:extLst>
                </p:cNvPr>
                <p:cNvSpPr/>
                <p:nvPr/>
              </p:nvSpPr>
              <p:spPr>
                <a:xfrm>
                  <a:off x="1179757" y="1733519"/>
                  <a:ext cx="179799" cy="883958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1" name="TextBox 620">
                  <a:extLst>
                    <a:ext uri="{FF2B5EF4-FFF2-40B4-BE49-F238E27FC236}">
                      <a16:creationId xmlns:a16="http://schemas.microsoft.com/office/drawing/2014/main" id="{DA2F60F5-E2B6-4842-ABAA-0B83C606D2DE}"/>
                    </a:ext>
                  </a:extLst>
                </p:cNvPr>
                <p:cNvSpPr txBox="1"/>
                <p:nvPr/>
              </p:nvSpPr>
              <p:spPr>
                <a:xfrm>
                  <a:off x="3215833" y="196525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2" name="그룹 621">
                <a:extLst>
                  <a:ext uri="{FF2B5EF4-FFF2-40B4-BE49-F238E27FC236}">
                    <a16:creationId xmlns:a16="http://schemas.microsoft.com/office/drawing/2014/main" id="{DE097F71-57E7-40DC-9B6D-B0755F956B2B}"/>
                  </a:ext>
                </a:extLst>
              </p:cNvPr>
              <p:cNvGrpSpPr/>
              <p:nvPr/>
            </p:nvGrpSpPr>
            <p:grpSpPr>
              <a:xfrm>
                <a:off x="4947475" y="2315698"/>
                <a:ext cx="2093801" cy="298841"/>
                <a:chOff x="1044689" y="1815029"/>
                <a:chExt cx="2093801" cy="802448"/>
              </a:xfrm>
            </p:grpSpPr>
            <p:sp>
              <p:nvSpPr>
                <p:cNvPr id="623" name="직사각형 622">
                  <a:extLst>
                    <a:ext uri="{FF2B5EF4-FFF2-40B4-BE49-F238E27FC236}">
                      <a16:creationId xmlns:a16="http://schemas.microsoft.com/office/drawing/2014/main" id="{4DA1A174-10C0-4391-8956-7D5E4E9381FB}"/>
                    </a:ext>
                  </a:extLst>
                </p:cNvPr>
                <p:cNvSpPr/>
                <p:nvPr/>
              </p:nvSpPr>
              <p:spPr>
                <a:xfrm>
                  <a:off x="1044689" y="1815029"/>
                  <a:ext cx="179799" cy="802448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4" name="TextBox 623">
                  <a:extLst>
                    <a:ext uri="{FF2B5EF4-FFF2-40B4-BE49-F238E27FC236}">
                      <a16:creationId xmlns:a16="http://schemas.microsoft.com/office/drawing/2014/main" id="{E9D7D7F4-9A22-4D5C-9D87-A2F57ABA0F6B}"/>
                    </a:ext>
                  </a:extLst>
                </p:cNvPr>
                <p:cNvSpPr txBox="1"/>
                <p:nvPr/>
              </p:nvSpPr>
              <p:spPr>
                <a:xfrm>
                  <a:off x="3095208" y="2106806"/>
                  <a:ext cx="43282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5" name="그룹 624">
                <a:extLst>
                  <a:ext uri="{FF2B5EF4-FFF2-40B4-BE49-F238E27FC236}">
                    <a16:creationId xmlns:a16="http://schemas.microsoft.com/office/drawing/2014/main" id="{4317CADC-1CC5-4727-A5AE-2549BFBA2725}"/>
                  </a:ext>
                </a:extLst>
              </p:cNvPr>
              <p:cNvGrpSpPr/>
              <p:nvPr/>
            </p:nvGrpSpPr>
            <p:grpSpPr>
              <a:xfrm>
                <a:off x="5266530" y="2339691"/>
                <a:ext cx="2126111" cy="274844"/>
                <a:chOff x="-778318" y="2132112"/>
                <a:chExt cx="2126111" cy="485361"/>
              </a:xfrm>
            </p:grpSpPr>
            <p:sp>
              <p:nvSpPr>
                <p:cNvPr id="626" name="직사각형 625">
                  <a:extLst>
                    <a:ext uri="{FF2B5EF4-FFF2-40B4-BE49-F238E27FC236}">
                      <a16:creationId xmlns:a16="http://schemas.microsoft.com/office/drawing/2014/main" id="{C961C0B0-E6BF-4D7B-9CA8-5D29C09450B4}"/>
                    </a:ext>
                  </a:extLst>
                </p:cNvPr>
                <p:cNvSpPr/>
                <p:nvPr/>
              </p:nvSpPr>
              <p:spPr>
                <a:xfrm>
                  <a:off x="-778318" y="2132112"/>
                  <a:ext cx="179799" cy="48536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27" name="TextBox 626">
                  <a:extLst>
                    <a:ext uri="{FF2B5EF4-FFF2-40B4-BE49-F238E27FC236}">
                      <a16:creationId xmlns:a16="http://schemas.microsoft.com/office/drawing/2014/main" id="{EAFB6AD6-BECC-418C-A554-961254C37BA8}"/>
                    </a:ext>
                  </a:extLst>
                </p:cNvPr>
                <p:cNvSpPr txBox="1"/>
                <p:nvPr/>
              </p:nvSpPr>
              <p:spPr>
                <a:xfrm>
                  <a:off x="1304512" y="2358383"/>
                  <a:ext cx="43281" cy="15677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</p:grpSp>
        <p:grpSp>
          <p:nvGrpSpPr>
            <p:cNvPr id="628" name="그룹 627">
              <a:extLst>
                <a:ext uri="{FF2B5EF4-FFF2-40B4-BE49-F238E27FC236}">
                  <a16:creationId xmlns:a16="http://schemas.microsoft.com/office/drawing/2014/main" id="{628AB4AB-3D1A-4953-828C-3F290549F232}"/>
                </a:ext>
              </a:extLst>
            </p:cNvPr>
            <p:cNvGrpSpPr/>
            <p:nvPr/>
          </p:nvGrpSpPr>
          <p:grpSpPr>
            <a:xfrm>
              <a:off x="5550163" y="2682264"/>
              <a:ext cx="519681" cy="92333"/>
              <a:chOff x="1163860" y="2714048"/>
              <a:chExt cx="519681" cy="96029"/>
            </a:xfrm>
          </p:grpSpPr>
          <p:sp>
            <p:nvSpPr>
              <p:cNvPr id="629" name="직사각형 628">
                <a:extLst>
                  <a:ext uri="{FF2B5EF4-FFF2-40B4-BE49-F238E27FC236}">
                    <a16:creationId xmlns:a16="http://schemas.microsoft.com/office/drawing/2014/main" id="{5A0A280E-85EB-43BE-98A1-74E310F0FB4E}"/>
                  </a:ext>
                </a:extLst>
              </p:cNvPr>
              <p:cNvSpPr/>
              <p:nvPr/>
            </p:nvSpPr>
            <p:spPr>
              <a:xfrm>
                <a:off x="1163860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0" name="TextBox 629">
                <a:extLst>
                  <a:ext uri="{FF2B5EF4-FFF2-40B4-BE49-F238E27FC236}">
                    <a16:creationId xmlns:a16="http://schemas.microsoft.com/office/drawing/2014/main" id="{FCA80A84-BA0F-4A55-8856-33C18ED58778}"/>
                  </a:ext>
                </a:extLst>
              </p:cNvPr>
              <p:cNvSpPr txBox="1"/>
              <p:nvPr/>
            </p:nvSpPr>
            <p:spPr>
              <a:xfrm>
                <a:off x="1303629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독서 토론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1" name="그룹 630">
              <a:extLst>
                <a:ext uri="{FF2B5EF4-FFF2-40B4-BE49-F238E27FC236}">
                  <a16:creationId xmlns:a16="http://schemas.microsoft.com/office/drawing/2014/main" id="{08E2C63A-D37D-4EF8-BF33-EF7946864B05}"/>
                </a:ext>
              </a:extLst>
            </p:cNvPr>
            <p:cNvGrpSpPr/>
            <p:nvPr/>
          </p:nvGrpSpPr>
          <p:grpSpPr>
            <a:xfrm>
              <a:off x="6189047" y="2682264"/>
              <a:ext cx="673569" cy="92333"/>
              <a:chOff x="1706506" y="2714048"/>
              <a:chExt cx="673569" cy="96029"/>
            </a:xfrm>
          </p:grpSpPr>
          <p:sp>
            <p:nvSpPr>
              <p:cNvPr id="632" name="직사각형 631">
                <a:extLst>
                  <a:ext uri="{FF2B5EF4-FFF2-40B4-BE49-F238E27FC236}">
                    <a16:creationId xmlns:a16="http://schemas.microsoft.com/office/drawing/2014/main" id="{BD6B21AC-7572-40F9-915A-2D42C3036428}"/>
                  </a:ext>
                </a:extLst>
              </p:cNvPr>
              <p:cNvSpPr/>
              <p:nvPr/>
            </p:nvSpPr>
            <p:spPr>
              <a:xfrm>
                <a:off x="1706506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DD9499B4-C942-4E3F-9479-5723755B0B2D}"/>
                  </a:ext>
                </a:extLst>
              </p:cNvPr>
              <p:cNvSpPr txBox="1"/>
              <p:nvPr/>
            </p:nvSpPr>
            <p:spPr>
              <a:xfrm>
                <a:off x="1846275" y="2714048"/>
                <a:ext cx="533800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스페인어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4" name="그룹 633">
              <a:extLst>
                <a:ext uri="{FF2B5EF4-FFF2-40B4-BE49-F238E27FC236}">
                  <a16:creationId xmlns:a16="http://schemas.microsoft.com/office/drawing/2014/main" id="{0A42CC4B-FC19-4C40-96A7-E4B658D3F474}"/>
                </a:ext>
              </a:extLst>
            </p:cNvPr>
            <p:cNvGrpSpPr/>
            <p:nvPr/>
          </p:nvGrpSpPr>
          <p:grpSpPr>
            <a:xfrm>
              <a:off x="7666648" y="2682264"/>
              <a:ext cx="777764" cy="92333"/>
              <a:chOff x="2338241" y="2714048"/>
              <a:chExt cx="777764" cy="96029"/>
            </a:xfrm>
          </p:grpSpPr>
          <p:sp>
            <p:nvSpPr>
              <p:cNvPr id="635" name="직사각형 634">
                <a:extLst>
                  <a:ext uri="{FF2B5EF4-FFF2-40B4-BE49-F238E27FC236}">
                    <a16:creationId xmlns:a16="http://schemas.microsoft.com/office/drawing/2014/main" id="{1E9A7E7B-481B-4B20-8C24-228BBAAEE801}"/>
                  </a:ext>
                </a:extLst>
              </p:cNvPr>
              <p:cNvSpPr/>
              <p:nvPr/>
            </p:nvSpPr>
            <p:spPr>
              <a:xfrm>
                <a:off x="2338241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6" name="TextBox 635">
                <a:extLst>
                  <a:ext uri="{FF2B5EF4-FFF2-40B4-BE49-F238E27FC236}">
                    <a16:creationId xmlns:a16="http://schemas.microsoft.com/office/drawing/2014/main" id="{E128A417-3B6C-4554-876A-A2776F7F6768}"/>
                  </a:ext>
                </a:extLst>
              </p:cNvPr>
              <p:cNvSpPr txBox="1"/>
              <p:nvPr/>
            </p:nvSpPr>
            <p:spPr>
              <a:xfrm>
                <a:off x="2478010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초급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7" name="그룹 636">
              <a:extLst>
                <a:ext uri="{FF2B5EF4-FFF2-40B4-BE49-F238E27FC236}">
                  <a16:creationId xmlns:a16="http://schemas.microsoft.com/office/drawing/2014/main" id="{1298B000-E4DA-4B57-B81F-5F8D33609310}"/>
                </a:ext>
              </a:extLst>
            </p:cNvPr>
            <p:cNvGrpSpPr/>
            <p:nvPr/>
          </p:nvGrpSpPr>
          <p:grpSpPr>
            <a:xfrm>
              <a:off x="779399" y="2843387"/>
              <a:ext cx="777764" cy="92333"/>
              <a:chOff x="2864813" y="2714048"/>
              <a:chExt cx="777764" cy="96029"/>
            </a:xfrm>
          </p:grpSpPr>
          <p:sp>
            <p:nvSpPr>
              <p:cNvPr id="638" name="직사각형 637">
                <a:extLst>
                  <a:ext uri="{FF2B5EF4-FFF2-40B4-BE49-F238E27FC236}">
                    <a16:creationId xmlns:a16="http://schemas.microsoft.com/office/drawing/2014/main" id="{06400A4E-D8C4-4E99-98B7-696139DC59C5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id="{C74A67C9-ED82-4A39-AA87-D2E9DD8C7025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0" name="그룹 639">
              <a:extLst>
                <a:ext uri="{FF2B5EF4-FFF2-40B4-BE49-F238E27FC236}">
                  <a16:creationId xmlns:a16="http://schemas.microsoft.com/office/drawing/2014/main" id="{1BC61F0E-7E81-48F1-8199-CFA8020A8357}"/>
                </a:ext>
              </a:extLst>
            </p:cNvPr>
            <p:cNvGrpSpPr/>
            <p:nvPr/>
          </p:nvGrpSpPr>
          <p:grpSpPr>
            <a:xfrm>
              <a:off x="7006316" y="2682264"/>
              <a:ext cx="519681" cy="92333"/>
              <a:chOff x="3526557" y="2714048"/>
              <a:chExt cx="519681" cy="96029"/>
            </a:xfrm>
          </p:grpSpPr>
          <p:sp>
            <p:nvSpPr>
              <p:cNvPr id="641" name="직사각형 640">
                <a:extLst>
                  <a:ext uri="{FF2B5EF4-FFF2-40B4-BE49-F238E27FC236}">
                    <a16:creationId xmlns:a16="http://schemas.microsoft.com/office/drawing/2014/main" id="{617D1E94-CF17-430E-9564-1EB19123BA7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2" name="TextBox 641">
                <a:extLst>
                  <a:ext uri="{FF2B5EF4-FFF2-40B4-BE49-F238E27FC236}">
                    <a16:creationId xmlns:a16="http://schemas.microsoft.com/office/drawing/2014/main" id="{459C5621-CA05-468A-9660-4D3A4D69866F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영화 감상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3" name="그룹 642">
              <a:extLst>
                <a:ext uri="{FF2B5EF4-FFF2-40B4-BE49-F238E27FC236}">
                  <a16:creationId xmlns:a16="http://schemas.microsoft.com/office/drawing/2014/main" id="{8F44B26B-E8C6-4C63-BF78-4B22E2A7D149}"/>
                </a:ext>
              </a:extLst>
            </p:cNvPr>
            <p:cNvGrpSpPr/>
            <p:nvPr/>
          </p:nvGrpSpPr>
          <p:grpSpPr>
            <a:xfrm>
              <a:off x="1702742" y="2837542"/>
              <a:ext cx="5035822" cy="92333"/>
              <a:chOff x="2947213" y="2714048"/>
              <a:chExt cx="5035822" cy="96029"/>
            </a:xfrm>
          </p:grpSpPr>
          <p:sp>
            <p:nvSpPr>
              <p:cNvPr id="644" name="직사각형 643">
                <a:extLst>
                  <a:ext uri="{FF2B5EF4-FFF2-40B4-BE49-F238E27FC236}">
                    <a16:creationId xmlns:a16="http://schemas.microsoft.com/office/drawing/2014/main" id="{A737C523-865F-41A0-8B22-06F32D8A090F}"/>
                  </a:ext>
                </a:extLst>
              </p:cNvPr>
              <p:cNvSpPr/>
              <p:nvPr/>
            </p:nvSpPr>
            <p:spPr>
              <a:xfrm>
                <a:off x="29472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0BD29499-EFD8-4C51-8895-7D056BAB3B4C}"/>
                  </a:ext>
                </a:extLst>
              </p:cNvPr>
              <p:cNvSpPr txBox="1"/>
              <p:nvPr/>
            </p:nvSpPr>
            <p:spPr>
              <a:xfrm>
                <a:off x="3086982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99" name="직사각형 298">
                <a:extLst>
                  <a:ext uri="{FF2B5EF4-FFF2-40B4-BE49-F238E27FC236}">
                    <a16:creationId xmlns:a16="http://schemas.microsoft.com/office/drawing/2014/main" id="{A72BDF99-DB92-4B5D-98A4-E947079143BF}"/>
                  </a:ext>
                </a:extLst>
              </p:cNvPr>
              <p:cNvSpPr/>
              <p:nvPr/>
            </p:nvSpPr>
            <p:spPr>
              <a:xfrm>
                <a:off x="7463354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300" name="TextBox 299">
                <a:extLst>
                  <a:ext uri="{FF2B5EF4-FFF2-40B4-BE49-F238E27FC236}">
                    <a16:creationId xmlns:a16="http://schemas.microsoft.com/office/drawing/2014/main" id="{5FA2AE5F-4663-4E61-B9A6-2A4C219B3E3C}"/>
                  </a:ext>
                </a:extLst>
              </p:cNvPr>
              <p:cNvSpPr txBox="1"/>
              <p:nvPr/>
            </p:nvSpPr>
            <p:spPr>
              <a:xfrm>
                <a:off x="7603123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6" name="그룹 645">
              <a:extLst>
                <a:ext uri="{FF2B5EF4-FFF2-40B4-BE49-F238E27FC236}">
                  <a16:creationId xmlns:a16="http://schemas.microsoft.com/office/drawing/2014/main" id="{86AC774B-638B-41A5-856E-462E9425BD4E}"/>
                </a:ext>
              </a:extLst>
            </p:cNvPr>
            <p:cNvGrpSpPr/>
            <p:nvPr/>
          </p:nvGrpSpPr>
          <p:grpSpPr>
            <a:xfrm>
              <a:off x="2297580" y="2837542"/>
              <a:ext cx="5293905" cy="92333"/>
              <a:chOff x="967564" y="2714048"/>
              <a:chExt cx="5293905" cy="96029"/>
            </a:xfrm>
          </p:grpSpPr>
          <p:sp>
            <p:nvSpPr>
              <p:cNvPr id="647" name="직사각형 646">
                <a:extLst>
                  <a:ext uri="{FF2B5EF4-FFF2-40B4-BE49-F238E27FC236}">
                    <a16:creationId xmlns:a16="http://schemas.microsoft.com/office/drawing/2014/main" id="{2B07BAA0-A253-4E5C-9687-779832040E0A}"/>
                  </a:ext>
                </a:extLst>
              </p:cNvPr>
              <p:cNvSpPr/>
              <p:nvPr/>
            </p:nvSpPr>
            <p:spPr>
              <a:xfrm>
                <a:off x="967564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48" name="TextBox 647">
                <a:extLst>
                  <a:ext uri="{FF2B5EF4-FFF2-40B4-BE49-F238E27FC236}">
                    <a16:creationId xmlns:a16="http://schemas.microsoft.com/office/drawing/2014/main" id="{48673094-CCC9-46CC-BAFB-1BC659372461}"/>
                  </a:ext>
                </a:extLst>
              </p:cNvPr>
              <p:cNvSpPr txBox="1"/>
              <p:nvPr/>
            </p:nvSpPr>
            <p:spPr>
              <a:xfrm>
                <a:off x="1107333" y="2714048"/>
                <a:ext cx="714939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직업 체험 프로그램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1" name="직사각형 300">
                <a:extLst>
                  <a:ext uri="{FF2B5EF4-FFF2-40B4-BE49-F238E27FC236}">
                    <a16:creationId xmlns:a16="http://schemas.microsoft.com/office/drawing/2014/main" id="{F5D06FB5-8777-4A31-8BF7-69F6A0C56157}"/>
                  </a:ext>
                </a:extLst>
              </p:cNvPr>
              <p:cNvSpPr/>
              <p:nvPr/>
            </p:nvSpPr>
            <p:spPr>
              <a:xfrm>
                <a:off x="548370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3" name="TextBox 302">
                <a:extLst>
                  <a:ext uri="{FF2B5EF4-FFF2-40B4-BE49-F238E27FC236}">
                    <a16:creationId xmlns:a16="http://schemas.microsoft.com/office/drawing/2014/main" id="{C7BCF906-B74A-4021-A3B7-4C78C27E78A6}"/>
                  </a:ext>
                </a:extLst>
              </p:cNvPr>
              <p:cNvSpPr txBox="1"/>
              <p:nvPr/>
            </p:nvSpPr>
            <p:spPr>
              <a:xfrm>
                <a:off x="562347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9" name="그룹 648">
              <a:extLst>
                <a:ext uri="{FF2B5EF4-FFF2-40B4-BE49-F238E27FC236}">
                  <a16:creationId xmlns:a16="http://schemas.microsoft.com/office/drawing/2014/main" id="{696FF029-7904-4115-8BD3-60FEF101F55A}"/>
                </a:ext>
              </a:extLst>
            </p:cNvPr>
            <p:cNvGrpSpPr/>
            <p:nvPr/>
          </p:nvGrpSpPr>
          <p:grpSpPr>
            <a:xfrm>
              <a:off x="3190861" y="2837542"/>
              <a:ext cx="5293905" cy="92333"/>
              <a:chOff x="1764607" y="2714048"/>
              <a:chExt cx="5293905" cy="96029"/>
            </a:xfrm>
          </p:grpSpPr>
          <p:sp>
            <p:nvSpPr>
              <p:cNvPr id="650" name="직사각형 649">
                <a:extLst>
                  <a:ext uri="{FF2B5EF4-FFF2-40B4-BE49-F238E27FC236}">
                    <a16:creationId xmlns:a16="http://schemas.microsoft.com/office/drawing/2014/main" id="{0D18D20D-222E-4B46-A775-D02BFF4C8035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1" name="TextBox 650">
                <a:extLst>
                  <a:ext uri="{FF2B5EF4-FFF2-40B4-BE49-F238E27FC236}">
                    <a16:creationId xmlns:a16="http://schemas.microsoft.com/office/drawing/2014/main" id="{7B3DD3EA-CFBC-4B2A-ACF6-054214919E9B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4" name="직사각형 303">
                <a:extLst>
                  <a:ext uri="{FF2B5EF4-FFF2-40B4-BE49-F238E27FC236}">
                    <a16:creationId xmlns:a16="http://schemas.microsoft.com/office/drawing/2014/main" id="{EDEAC8CE-4F97-4C86-8C22-1A279A38B1AB}"/>
                  </a:ext>
                </a:extLst>
              </p:cNvPr>
              <p:cNvSpPr/>
              <p:nvPr/>
            </p:nvSpPr>
            <p:spPr>
              <a:xfrm>
                <a:off x="6280748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5" name="TextBox 304">
                <a:extLst>
                  <a:ext uri="{FF2B5EF4-FFF2-40B4-BE49-F238E27FC236}">
                    <a16:creationId xmlns:a16="http://schemas.microsoft.com/office/drawing/2014/main" id="{00ECDB79-00DD-43D3-A5A5-F85D5318D07F}"/>
                  </a:ext>
                </a:extLst>
              </p:cNvPr>
              <p:cNvSpPr txBox="1"/>
              <p:nvPr/>
            </p:nvSpPr>
            <p:spPr>
              <a:xfrm>
                <a:off x="6420517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2" name="그룹 651">
              <a:extLst>
                <a:ext uri="{FF2B5EF4-FFF2-40B4-BE49-F238E27FC236}">
                  <a16:creationId xmlns:a16="http://schemas.microsoft.com/office/drawing/2014/main" id="{BDAB8DC7-67D4-46E7-AE20-7297866132FC}"/>
                </a:ext>
              </a:extLst>
            </p:cNvPr>
            <p:cNvGrpSpPr/>
            <p:nvPr/>
          </p:nvGrpSpPr>
          <p:grpSpPr>
            <a:xfrm>
              <a:off x="4559032" y="2837542"/>
              <a:ext cx="777764" cy="92333"/>
              <a:chOff x="2286912" y="2714048"/>
              <a:chExt cx="777764" cy="96029"/>
            </a:xfrm>
          </p:grpSpPr>
          <p:sp>
            <p:nvSpPr>
              <p:cNvPr id="653" name="직사각형 652">
                <a:extLst>
                  <a:ext uri="{FF2B5EF4-FFF2-40B4-BE49-F238E27FC236}">
                    <a16:creationId xmlns:a16="http://schemas.microsoft.com/office/drawing/2014/main" id="{B8511FA5-D7EA-437C-8ED5-DC6A4699A6F2}"/>
                  </a:ext>
                </a:extLst>
              </p:cNvPr>
              <p:cNvSpPr/>
              <p:nvPr/>
            </p:nvSpPr>
            <p:spPr>
              <a:xfrm>
                <a:off x="2286912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4" name="TextBox 653">
                <a:extLst>
                  <a:ext uri="{FF2B5EF4-FFF2-40B4-BE49-F238E27FC236}">
                    <a16:creationId xmlns:a16="http://schemas.microsoft.com/office/drawing/2014/main" id="{655B2BD0-4DB7-421C-B7D3-99252AAAA672}"/>
                  </a:ext>
                </a:extLst>
              </p:cNvPr>
              <p:cNvSpPr txBox="1"/>
              <p:nvPr/>
            </p:nvSpPr>
            <p:spPr>
              <a:xfrm>
                <a:off x="2426681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 활동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5" name="그룹 654">
              <a:extLst>
                <a:ext uri="{FF2B5EF4-FFF2-40B4-BE49-F238E27FC236}">
                  <a16:creationId xmlns:a16="http://schemas.microsoft.com/office/drawing/2014/main" id="{82774118-2B4B-4B90-BD6B-39161CCDA03A}"/>
                </a:ext>
              </a:extLst>
            </p:cNvPr>
            <p:cNvGrpSpPr/>
            <p:nvPr/>
          </p:nvGrpSpPr>
          <p:grpSpPr>
            <a:xfrm>
              <a:off x="3950029" y="2837542"/>
              <a:ext cx="519681" cy="92333"/>
              <a:chOff x="3526557" y="2714048"/>
              <a:chExt cx="519681" cy="96029"/>
            </a:xfrm>
          </p:grpSpPr>
          <p:sp>
            <p:nvSpPr>
              <p:cNvPr id="656" name="직사각형 655">
                <a:extLst>
                  <a:ext uri="{FF2B5EF4-FFF2-40B4-BE49-F238E27FC236}">
                    <a16:creationId xmlns:a16="http://schemas.microsoft.com/office/drawing/2014/main" id="{EE4D013F-74C2-4E31-A0F7-3F098A5D02FA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id="{CB65DAE3-1670-4103-8E81-5E5A57F493E9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8" name="그룹 657">
              <a:extLst>
                <a:ext uri="{FF2B5EF4-FFF2-40B4-BE49-F238E27FC236}">
                  <a16:creationId xmlns:a16="http://schemas.microsoft.com/office/drawing/2014/main" id="{B3D7BA55-61A2-47CD-A8DE-21E64F1DB4BC}"/>
                </a:ext>
              </a:extLst>
            </p:cNvPr>
            <p:cNvGrpSpPr/>
            <p:nvPr/>
          </p:nvGrpSpPr>
          <p:grpSpPr>
            <a:xfrm>
              <a:off x="5419144" y="2843387"/>
              <a:ext cx="596625" cy="92333"/>
              <a:chOff x="2864813" y="2714048"/>
              <a:chExt cx="596625" cy="96029"/>
            </a:xfrm>
          </p:grpSpPr>
          <p:sp>
            <p:nvSpPr>
              <p:cNvPr id="659" name="직사각형 658">
                <a:extLst>
                  <a:ext uri="{FF2B5EF4-FFF2-40B4-BE49-F238E27FC236}">
                    <a16:creationId xmlns:a16="http://schemas.microsoft.com/office/drawing/2014/main" id="{10CE62DE-E4EC-4B83-BF04-9EF386E606B4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id="{CE4A4F7C-2FB6-4374-A35A-DFB010B31790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BCDC37-83B2-4EC4-B3B0-A6CA358C7D94}"/>
              </a:ext>
            </a:extLst>
          </p:cNvPr>
          <p:cNvGrpSpPr/>
          <p:nvPr/>
        </p:nvGrpSpPr>
        <p:grpSpPr>
          <a:xfrm>
            <a:off x="142201" y="2923250"/>
            <a:ext cx="8775026" cy="2313567"/>
            <a:chOff x="142201" y="2594983"/>
            <a:chExt cx="8775026" cy="2639981"/>
          </a:xfrm>
        </p:grpSpPr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1CA7BB4C-414E-447F-931E-8D2C6E4C50DF}"/>
                </a:ext>
              </a:extLst>
            </p:cNvPr>
            <p:cNvSpPr txBox="1"/>
            <p:nvPr/>
          </p:nvSpPr>
          <p:spPr>
            <a:xfrm>
              <a:off x="4772596" y="3008542"/>
              <a:ext cx="148598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주간 수업 현황 </a:t>
              </a:r>
              <a:r>
                <a:rPr kumimoji="1" lang="en-US" altLang="ko-KR" sz="900" dirty="0"/>
                <a:t>(4/26~4/30)</a:t>
              </a:r>
              <a:endParaRPr kumimoji="1" lang="x-none" altLang="en-US" sz="9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C624AC6B-99D1-4D19-8733-2EA65D61C3F5}"/>
                </a:ext>
              </a:extLst>
            </p:cNvPr>
            <p:cNvSpPr txBox="1"/>
            <p:nvPr/>
          </p:nvSpPr>
          <p:spPr>
            <a:xfrm>
              <a:off x="381829" y="3008542"/>
              <a:ext cx="1082027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수업 현황 </a:t>
              </a:r>
              <a:r>
                <a:rPr kumimoji="1" lang="en-US" altLang="ko-KR" sz="900" dirty="0"/>
                <a:t>(5/3)</a:t>
              </a:r>
              <a:endParaRPr kumimoji="1" lang="x-none" altLang="en-US" sz="900" dirty="0"/>
            </a:p>
          </p:txBody>
        </p:sp>
        <p:sp>
          <p:nvSpPr>
            <p:cNvPr id="356" name="타원 355">
              <a:extLst>
                <a:ext uri="{FF2B5EF4-FFF2-40B4-BE49-F238E27FC236}">
                  <a16:creationId xmlns:a16="http://schemas.microsoft.com/office/drawing/2014/main" id="{0912C925-82D6-41C7-A16D-CD06A99EC185}"/>
                </a:ext>
              </a:extLst>
            </p:cNvPr>
            <p:cNvSpPr/>
            <p:nvPr/>
          </p:nvSpPr>
          <p:spPr>
            <a:xfrm>
              <a:off x="1479179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8" name="타원 357">
              <a:extLst>
                <a:ext uri="{FF2B5EF4-FFF2-40B4-BE49-F238E27FC236}">
                  <a16:creationId xmlns:a16="http://schemas.microsoft.com/office/drawing/2014/main" id="{AFDD7A5B-4444-428F-AA1F-5A646EAE18AD}"/>
                </a:ext>
              </a:extLst>
            </p:cNvPr>
            <p:cNvSpPr/>
            <p:nvPr/>
          </p:nvSpPr>
          <p:spPr>
            <a:xfrm>
              <a:off x="6318420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4880B4E2-B390-401D-A3BF-567BF5C18483}"/>
                </a:ext>
              </a:extLst>
            </p:cNvPr>
            <p:cNvSpPr txBox="1"/>
            <p:nvPr/>
          </p:nvSpPr>
          <p:spPr>
            <a:xfrm>
              <a:off x="8524218" y="2637890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8E9A987-E7E2-43EF-8F10-3228100B1107}"/>
                </a:ext>
              </a:extLst>
            </p:cNvPr>
            <p:cNvSpPr txBox="1"/>
            <p:nvPr/>
          </p:nvSpPr>
          <p:spPr>
            <a:xfrm>
              <a:off x="381829" y="2642037"/>
              <a:ext cx="85921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수업 현황 통계</a:t>
              </a:r>
              <a:endParaRPr kumimoji="1" lang="x-none" altLang="en-US" sz="1000" b="1" dirty="0"/>
            </a:p>
          </p:txBody>
        </p:sp>
        <p:cxnSp>
          <p:nvCxnSpPr>
            <p:cNvPr id="362" name="직선 연결선[R] 63">
              <a:extLst>
                <a:ext uri="{FF2B5EF4-FFF2-40B4-BE49-F238E27FC236}">
                  <a16:creationId xmlns:a16="http://schemas.microsoft.com/office/drawing/2014/main" id="{B8D59526-7839-4445-85F2-92F37D2BD742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5234964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직선 연결선[R] 63">
              <a:extLst>
                <a:ext uri="{FF2B5EF4-FFF2-40B4-BE49-F238E27FC236}">
                  <a16:creationId xmlns:a16="http://schemas.microsoft.com/office/drawing/2014/main" id="{CAE20393-F4AC-41C9-8313-C5582BA69B3D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2594983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직사각형 364">
              <a:extLst>
                <a:ext uri="{FF2B5EF4-FFF2-40B4-BE49-F238E27FC236}">
                  <a16:creationId xmlns:a16="http://schemas.microsoft.com/office/drawing/2014/main" id="{3AED7EF1-5C17-496F-B840-AC5B363D8EAF}"/>
                </a:ext>
              </a:extLst>
            </p:cNvPr>
            <p:cNvSpPr/>
            <p:nvPr/>
          </p:nvSpPr>
          <p:spPr>
            <a:xfrm>
              <a:off x="5446413" y="4924568"/>
              <a:ext cx="2595274" cy="181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66" name="그룹 365">
              <a:extLst>
                <a:ext uri="{FF2B5EF4-FFF2-40B4-BE49-F238E27FC236}">
                  <a16:creationId xmlns:a16="http://schemas.microsoft.com/office/drawing/2014/main" id="{06ADB29F-BEF0-487C-875D-B67E4AA5DBAB}"/>
                </a:ext>
              </a:extLst>
            </p:cNvPr>
            <p:cNvGrpSpPr/>
            <p:nvPr/>
          </p:nvGrpSpPr>
          <p:grpSpPr>
            <a:xfrm>
              <a:off x="4750100" y="3315087"/>
              <a:ext cx="3750712" cy="1747554"/>
              <a:chOff x="4750100" y="3315087"/>
              <a:chExt cx="3750712" cy="1747554"/>
            </a:xfrm>
          </p:grpSpPr>
          <p:sp>
            <p:nvSpPr>
              <p:cNvPr id="367" name="직사각형 366">
                <a:extLst>
                  <a:ext uri="{FF2B5EF4-FFF2-40B4-BE49-F238E27FC236}">
                    <a16:creationId xmlns:a16="http://schemas.microsoft.com/office/drawing/2014/main" id="{F0ADD3FD-EC58-4E22-B3C8-B31DE6DE201C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8" name="직사각형 367">
                <a:extLst>
                  <a:ext uri="{FF2B5EF4-FFF2-40B4-BE49-F238E27FC236}">
                    <a16:creationId xmlns:a16="http://schemas.microsoft.com/office/drawing/2014/main" id="{1D810839-BB41-4519-916C-7CF4346DCC6D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9" name="직사각형 368">
                <a:extLst>
                  <a:ext uri="{FF2B5EF4-FFF2-40B4-BE49-F238E27FC236}">
                    <a16:creationId xmlns:a16="http://schemas.microsoft.com/office/drawing/2014/main" id="{239B4111-0A48-49FC-8290-54F76A0B8967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0" name="직사각형 369">
                <a:extLst>
                  <a:ext uri="{FF2B5EF4-FFF2-40B4-BE49-F238E27FC236}">
                    <a16:creationId xmlns:a16="http://schemas.microsoft.com/office/drawing/2014/main" id="{FC93D98C-FBF4-4991-80CF-3BDBD4966C72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71" name="그룹 370">
                <a:extLst>
                  <a:ext uri="{FF2B5EF4-FFF2-40B4-BE49-F238E27FC236}">
                    <a16:creationId xmlns:a16="http://schemas.microsoft.com/office/drawing/2014/main" id="{0839E08D-DBEF-4ECF-AB94-FFD60651B550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372" name="그룹 371">
                  <a:extLst>
                    <a:ext uri="{FF2B5EF4-FFF2-40B4-BE49-F238E27FC236}">
                      <a16:creationId xmlns:a16="http://schemas.microsoft.com/office/drawing/2014/main" id="{88F07FD2-1DED-4F4E-BACE-F99E4BE83D5A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16D5E12C-8840-4113-B11A-81E5E5469B77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171487BF-EBFD-4769-B555-4D475F500497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76970D8A-7D1A-4294-838E-205AD906FBA8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96FBE6FE-9771-4258-B654-19EA049A1D8C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3" name="그룹 372">
                  <a:extLst>
                    <a:ext uri="{FF2B5EF4-FFF2-40B4-BE49-F238E27FC236}">
                      <a16:creationId xmlns:a16="http://schemas.microsoft.com/office/drawing/2014/main" id="{E10C8C02-C838-4A3D-BB7E-762503CA4AF7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386" name="그룹 385">
                    <a:extLst>
                      <a:ext uri="{FF2B5EF4-FFF2-40B4-BE49-F238E27FC236}">
                        <a16:creationId xmlns:a16="http://schemas.microsoft.com/office/drawing/2014/main" id="{6B6A153E-63D8-48D0-8E52-D22B216A4307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393" name="TextBox 392">
                      <a:extLst>
                        <a:ext uri="{FF2B5EF4-FFF2-40B4-BE49-F238E27FC236}">
                          <a16:creationId xmlns:a16="http://schemas.microsoft.com/office/drawing/2014/main" id="{CFFD6F87-EC8A-4472-9495-8F84A8976F1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4" name="TextBox 393">
                      <a:extLst>
                        <a:ext uri="{FF2B5EF4-FFF2-40B4-BE49-F238E27FC236}">
                          <a16:creationId xmlns:a16="http://schemas.microsoft.com/office/drawing/2014/main" id="{03DE1F6B-5F08-4BFB-8A0D-6E079D6464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5" name="TextBox 394">
                      <a:extLst>
                        <a:ext uri="{FF2B5EF4-FFF2-40B4-BE49-F238E27FC236}">
                          <a16:creationId xmlns:a16="http://schemas.microsoft.com/office/drawing/2014/main" id="{F770B986-4292-467C-AC13-CF328225070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6" name="TextBox 395">
                      <a:extLst>
                        <a:ext uri="{FF2B5EF4-FFF2-40B4-BE49-F238E27FC236}">
                          <a16:creationId xmlns:a16="http://schemas.microsoft.com/office/drawing/2014/main" id="{B243AF3E-1A2F-454D-A3F4-0B1DC206928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7" name="TextBox 396">
                      <a:extLst>
                        <a:ext uri="{FF2B5EF4-FFF2-40B4-BE49-F238E27FC236}">
                          <a16:creationId xmlns:a16="http://schemas.microsoft.com/office/drawing/2014/main" id="{59C7D481-AA46-42BF-927C-092CE45B245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8" name="TextBox 397">
                      <a:extLst>
                        <a:ext uri="{FF2B5EF4-FFF2-40B4-BE49-F238E27FC236}">
                          <a16:creationId xmlns:a16="http://schemas.microsoft.com/office/drawing/2014/main" id="{5DE76058-D7F5-47C7-A99E-6CEB23C5FBD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387" name="직선 연결선 386">
                    <a:extLst>
                      <a:ext uri="{FF2B5EF4-FFF2-40B4-BE49-F238E27FC236}">
                        <a16:creationId xmlns:a16="http://schemas.microsoft.com/office/drawing/2014/main" id="{A0FFDD61-2505-4493-926B-7277B47B9B2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8" name="직선 연결선 387">
                    <a:extLst>
                      <a:ext uri="{FF2B5EF4-FFF2-40B4-BE49-F238E27FC236}">
                        <a16:creationId xmlns:a16="http://schemas.microsoft.com/office/drawing/2014/main" id="{9D32B102-663C-46F4-B4DC-B6557872237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9" name="직선 연결선 388">
                    <a:extLst>
                      <a:ext uri="{FF2B5EF4-FFF2-40B4-BE49-F238E27FC236}">
                        <a16:creationId xmlns:a16="http://schemas.microsoft.com/office/drawing/2014/main" id="{F4F22E71-C3CA-4711-82D8-3DDD344EBFB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0" name="직선 연결선 389">
                    <a:extLst>
                      <a:ext uri="{FF2B5EF4-FFF2-40B4-BE49-F238E27FC236}">
                        <a16:creationId xmlns:a16="http://schemas.microsoft.com/office/drawing/2014/main" id="{5C2D535E-837A-45D1-9308-ED7413D457A7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1" name="직선 연결선 390">
                    <a:extLst>
                      <a:ext uri="{FF2B5EF4-FFF2-40B4-BE49-F238E27FC236}">
                        <a16:creationId xmlns:a16="http://schemas.microsoft.com/office/drawing/2014/main" id="{666A90A3-B62C-47D4-B08A-8734D508876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2" name="직선 연결선 391">
                    <a:extLst>
                      <a:ext uri="{FF2B5EF4-FFF2-40B4-BE49-F238E27FC236}">
                        <a16:creationId xmlns:a16="http://schemas.microsoft.com/office/drawing/2014/main" id="{8224A11B-EC24-40B5-B71E-5DC23D531474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4" name="그룹 373">
                  <a:extLst>
                    <a:ext uri="{FF2B5EF4-FFF2-40B4-BE49-F238E27FC236}">
                      <a16:creationId xmlns:a16="http://schemas.microsoft.com/office/drawing/2014/main" id="{08815482-99F1-449A-87BB-0450D663FAD3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384" name="직사각형 383">
                    <a:extLst>
                      <a:ext uri="{FF2B5EF4-FFF2-40B4-BE49-F238E27FC236}">
                        <a16:creationId xmlns:a16="http://schemas.microsoft.com/office/drawing/2014/main" id="{C9D50492-84F2-47F9-ACBE-BCA6B7AFFC15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5" name="TextBox 384">
                    <a:extLst>
                      <a:ext uri="{FF2B5EF4-FFF2-40B4-BE49-F238E27FC236}">
                        <a16:creationId xmlns:a16="http://schemas.microsoft.com/office/drawing/2014/main" id="{678A512A-E926-4B0A-83AC-BE3FC71C093C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5" name="그룹 374">
                  <a:extLst>
                    <a:ext uri="{FF2B5EF4-FFF2-40B4-BE49-F238E27FC236}">
                      <a16:creationId xmlns:a16="http://schemas.microsoft.com/office/drawing/2014/main" id="{68201CB3-2BE1-4A6B-87FF-E2A9565F5180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382" name="직사각형 381">
                    <a:extLst>
                      <a:ext uri="{FF2B5EF4-FFF2-40B4-BE49-F238E27FC236}">
                        <a16:creationId xmlns:a16="http://schemas.microsoft.com/office/drawing/2014/main" id="{F92DD144-B543-4117-A38B-63B7BA3CA434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3" name="TextBox 382">
                    <a:extLst>
                      <a:ext uri="{FF2B5EF4-FFF2-40B4-BE49-F238E27FC236}">
                        <a16:creationId xmlns:a16="http://schemas.microsoft.com/office/drawing/2014/main" id="{48C6D469-571D-44E6-9028-F6198D5F73B1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6" name="그룹 375">
                  <a:extLst>
                    <a:ext uri="{FF2B5EF4-FFF2-40B4-BE49-F238E27FC236}">
                      <a16:creationId xmlns:a16="http://schemas.microsoft.com/office/drawing/2014/main" id="{2E95A0E6-C776-497F-BBAE-2600480DD408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380" name="직사각형 379">
                    <a:extLst>
                      <a:ext uri="{FF2B5EF4-FFF2-40B4-BE49-F238E27FC236}">
                        <a16:creationId xmlns:a16="http://schemas.microsoft.com/office/drawing/2014/main" id="{D58B904E-2721-4A7F-B12C-BDF74B852B44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1" name="TextBox 380">
                    <a:extLst>
                      <a:ext uri="{FF2B5EF4-FFF2-40B4-BE49-F238E27FC236}">
                        <a16:creationId xmlns:a16="http://schemas.microsoft.com/office/drawing/2014/main" id="{EFEBF4BC-7D2A-4B30-8A11-1286F8B72339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7" name="그룹 376">
                  <a:extLst>
                    <a:ext uri="{FF2B5EF4-FFF2-40B4-BE49-F238E27FC236}">
                      <a16:creationId xmlns:a16="http://schemas.microsoft.com/office/drawing/2014/main" id="{5E268696-FA4D-4E6E-8323-241067160D49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378" name="직사각형 377">
                    <a:extLst>
                      <a:ext uri="{FF2B5EF4-FFF2-40B4-BE49-F238E27FC236}">
                        <a16:creationId xmlns:a16="http://schemas.microsoft.com/office/drawing/2014/main" id="{60028DA5-3D3D-4293-A580-424B652A8B9E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79" name="TextBox 378">
                    <a:extLst>
                      <a:ext uri="{FF2B5EF4-FFF2-40B4-BE49-F238E27FC236}">
                        <a16:creationId xmlns:a16="http://schemas.microsoft.com/office/drawing/2014/main" id="{7FBDEEA8-B5A8-4758-A860-4FF057891AAC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grpSp>
          <p:nvGrpSpPr>
            <p:cNvPr id="403" name="그룹 402">
              <a:extLst>
                <a:ext uri="{FF2B5EF4-FFF2-40B4-BE49-F238E27FC236}">
                  <a16:creationId xmlns:a16="http://schemas.microsoft.com/office/drawing/2014/main" id="{D1F62532-5250-4A00-90D6-F117EB2260A2}"/>
                </a:ext>
              </a:extLst>
            </p:cNvPr>
            <p:cNvGrpSpPr/>
            <p:nvPr/>
          </p:nvGrpSpPr>
          <p:grpSpPr>
            <a:xfrm>
              <a:off x="356316" y="3315087"/>
              <a:ext cx="3750712" cy="1747554"/>
              <a:chOff x="4750100" y="3315087"/>
              <a:chExt cx="3750712" cy="1747554"/>
            </a:xfrm>
          </p:grpSpPr>
          <p:sp>
            <p:nvSpPr>
              <p:cNvPr id="404" name="직사각형 403">
                <a:extLst>
                  <a:ext uri="{FF2B5EF4-FFF2-40B4-BE49-F238E27FC236}">
                    <a16:creationId xmlns:a16="http://schemas.microsoft.com/office/drawing/2014/main" id="{EB4BC899-72DB-4EA5-AB38-1EC30CAA5D7B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5" name="직사각형 404">
                <a:extLst>
                  <a:ext uri="{FF2B5EF4-FFF2-40B4-BE49-F238E27FC236}">
                    <a16:creationId xmlns:a16="http://schemas.microsoft.com/office/drawing/2014/main" id="{BAD5F6DD-2171-43F7-81D2-06F88A554605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6" name="직사각형 405">
                <a:extLst>
                  <a:ext uri="{FF2B5EF4-FFF2-40B4-BE49-F238E27FC236}">
                    <a16:creationId xmlns:a16="http://schemas.microsoft.com/office/drawing/2014/main" id="{92E1356F-F9E5-4AA5-9262-60B8FCC4B035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7" name="직사각형 406">
                <a:extLst>
                  <a:ext uri="{FF2B5EF4-FFF2-40B4-BE49-F238E27FC236}">
                    <a16:creationId xmlns:a16="http://schemas.microsoft.com/office/drawing/2014/main" id="{BAD7720C-4D14-41FC-88E4-660F1FB85083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08" name="그룹 407">
                <a:extLst>
                  <a:ext uri="{FF2B5EF4-FFF2-40B4-BE49-F238E27FC236}">
                    <a16:creationId xmlns:a16="http://schemas.microsoft.com/office/drawing/2014/main" id="{773722E1-3EF9-4905-9EA4-0627676A2139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409" name="그룹 408">
                  <a:extLst>
                    <a:ext uri="{FF2B5EF4-FFF2-40B4-BE49-F238E27FC236}">
                      <a16:creationId xmlns:a16="http://schemas.microsoft.com/office/drawing/2014/main" id="{4FEDF901-5E48-44E4-B71A-6C70E4E9AFB0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436" name="TextBox 435">
                    <a:extLst>
                      <a:ext uri="{FF2B5EF4-FFF2-40B4-BE49-F238E27FC236}">
                        <a16:creationId xmlns:a16="http://schemas.microsoft.com/office/drawing/2014/main" id="{2AB986D0-2850-4457-A4AE-FC49F22A3459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7" name="TextBox 436">
                    <a:extLst>
                      <a:ext uri="{FF2B5EF4-FFF2-40B4-BE49-F238E27FC236}">
                        <a16:creationId xmlns:a16="http://schemas.microsoft.com/office/drawing/2014/main" id="{BB9CB728-0609-417D-82F9-44916A4080E8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8" name="TextBox 437">
                    <a:extLst>
                      <a:ext uri="{FF2B5EF4-FFF2-40B4-BE49-F238E27FC236}">
                        <a16:creationId xmlns:a16="http://schemas.microsoft.com/office/drawing/2014/main" id="{D3EB7F9C-5C25-4507-B7AE-8998DE807BB3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9" name="TextBox 438">
                    <a:extLst>
                      <a:ext uri="{FF2B5EF4-FFF2-40B4-BE49-F238E27FC236}">
                        <a16:creationId xmlns:a16="http://schemas.microsoft.com/office/drawing/2014/main" id="{C337FCFA-1242-4A4A-8B84-6B4314FD5113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0" name="그룹 409">
                  <a:extLst>
                    <a:ext uri="{FF2B5EF4-FFF2-40B4-BE49-F238E27FC236}">
                      <a16:creationId xmlns:a16="http://schemas.microsoft.com/office/drawing/2014/main" id="{157FF803-43C3-468F-9882-7795439394FE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423" name="그룹 422">
                    <a:extLst>
                      <a:ext uri="{FF2B5EF4-FFF2-40B4-BE49-F238E27FC236}">
                        <a16:creationId xmlns:a16="http://schemas.microsoft.com/office/drawing/2014/main" id="{86C3C701-2253-4FC5-B486-7E36DB177EF2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430" name="TextBox 429">
                      <a:extLst>
                        <a:ext uri="{FF2B5EF4-FFF2-40B4-BE49-F238E27FC236}">
                          <a16:creationId xmlns:a16="http://schemas.microsoft.com/office/drawing/2014/main" id="{D4485EF9-718F-4B85-BBC3-1F5BA2C5F2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1" name="TextBox 430">
                      <a:extLst>
                        <a:ext uri="{FF2B5EF4-FFF2-40B4-BE49-F238E27FC236}">
                          <a16:creationId xmlns:a16="http://schemas.microsoft.com/office/drawing/2014/main" id="{A8B47F0C-754D-4495-9BD8-4DAEDB208F1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2" name="TextBox 431">
                      <a:extLst>
                        <a:ext uri="{FF2B5EF4-FFF2-40B4-BE49-F238E27FC236}">
                          <a16:creationId xmlns:a16="http://schemas.microsoft.com/office/drawing/2014/main" id="{23229730-6EFD-48CE-8870-978A6C21902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3" name="TextBox 432">
                      <a:extLst>
                        <a:ext uri="{FF2B5EF4-FFF2-40B4-BE49-F238E27FC236}">
                          <a16:creationId xmlns:a16="http://schemas.microsoft.com/office/drawing/2014/main" id="{56BE0FC2-5073-48C8-8B54-9E1215D8E29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4" name="TextBox 433">
                      <a:extLst>
                        <a:ext uri="{FF2B5EF4-FFF2-40B4-BE49-F238E27FC236}">
                          <a16:creationId xmlns:a16="http://schemas.microsoft.com/office/drawing/2014/main" id="{FF7487B3-C479-43C6-B873-578A445E04B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5" name="TextBox 434">
                      <a:extLst>
                        <a:ext uri="{FF2B5EF4-FFF2-40B4-BE49-F238E27FC236}">
                          <a16:creationId xmlns:a16="http://schemas.microsoft.com/office/drawing/2014/main" id="{18131C06-111D-403D-8311-A733FE2C0A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424" name="직선 연결선 423">
                    <a:extLst>
                      <a:ext uri="{FF2B5EF4-FFF2-40B4-BE49-F238E27FC236}">
                        <a16:creationId xmlns:a16="http://schemas.microsoft.com/office/drawing/2014/main" id="{C06077D9-84FC-4CCD-B235-C354629E8983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직선 연결선 424">
                    <a:extLst>
                      <a:ext uri="{FF2B5EF4-FFF2-40B4-BE49-F238E27FC236}">
                        <a16:creationId xmlns:a16="http://schemas.microsoft.com/office/drawing/2014/main" id="{D27039C9-955F-4C50-A884-9B244374DBEA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직선 연결선 425">
                    <a:extLst>
                      <a:ext uri="{FF2B5EF4-FFF2-40B4-BE49-F238E27FC236}">
                        <a16:creationId xmlns:a16="http://schemas.microsoft.com/office/drawing/2014/main" id="{0C36C496-28B1-457E-BCDB-F766B65FA77C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7" name="직선 연결선 426">
                    <a:extLst>
                      <a:ext uri="{FF2B5EF4-FFF2-40B4-BE49-F238E27FC236}">
                        <a16:creationId xmlns:a16="http://schemas.microsoft.com/office/drawing/2014/main" id="{73FD5947-E87A-4A2A-8DF5-CB9BD6A9F24D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8" name="직선 연결선 427">
                    <a:extLst>
                      <a:ext uri="{FF2B5EF4-FFF2-40B4-BE49-F238E27FC236}">
                        <a16:creationId xmlns:a16="http://schemas.microsoft.com/office/drawing/2014/main" id="{E8AD76E6-BE3D-44E7-9BD5-BD6CAF5671E8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직선 연결선 428">
                    <a:extLst>
                      <a:ext uri="{FF2B5EF4-FFF2-40B4-BE49-F238E27FC236}">
                        <a16:creationId xmlns:a16="http://schemas.microsoft.com/office/drawing/2014/main" id="{75AF1206-05F7-4EB6-9967-C370603B12C1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1" name="그룹 410">
                  <a:extLst>
                    <a:ext uri="{FF2B5EF4-FFF2-40B4-BE49-F238E27FC236}">
                      <a16:creationId xmlns:a16="http://schemas.microsoft.com/office/drawing/2014/main" id="{5CD08A2E-17D9-4D03-8F02-3A00F78D9656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421" name="직사각형 420">
                    <a:extLst>
                      <a:ext uri="{FF2B5EF4-FFF2-40B4-BE49-F238E27FC236}">
                        <a16:creationId xmlns:a16="http://schemas.microsoft.com/office/drawing/2014/main" id="{3DF13670-5076-4F8C-A940-FED3650C8F57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2" name="TextBox 421">
                    <a:extLst>
                      <a:ext uri="{FF2B5EF4-FFF2-40B4-BE49-F238E27FC236}">
                        <a16:creationId xmlns:a16="http://schemas.microsoft.com/office/drawing/2014/main" id="{51651F43-E402-4521-8DB7-7C77C6FE4E78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2" name="그룹 411">
                  <a:extLst>
                    <a:ext uri="{FF2B5EF4-FFF2-40B4-BE49-F238E27FC236}">
                      <a16:creationId xmlns:a16="http://schemas.microsoft.com/office/drawing/2014/main" id="{C9190519-6025-416F-826D-7B49D4537DF2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419" name="직사각형 418">
                    <a:extLst>
                      <a:ext uri="{FF2B5EF4-FFF2-40B4-BE49-F238E27FC236}">
                        <a16:creationId xmlns:a16="http://schemas.microsoft.com/office/drawing/2014/main" id="{81E50692-C0F5-46CC-BDFE-32D17AFB88FC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0" name="TextBox 419">
                    <a:extLst>
                      <a:ext uri="{FF2B5EF4-FFF2-40B4-BE49-F238E27FC236}">
                        <a16:creationId xmlns:a16="http://schemas.microsoft.com/office/drawing/2014/main" id="{9DF329AB-C450-4DB1-90D1-61F0ABAD067D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3" name="그룹 412">
                  <a:extLst>
                    <a:ext uri="{FF2B5EF4-FFF2-40B4-BE49-F238E27FC236}">
                      <a16:creationId xmlns:a16="http://schemas.microsoft.com/office/drawing/2014/main" id="{299E4022-A485-4505-8104-4107084B422D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417" name="직사각형 416">
                    <a:extLst>
                      <a:ext uri="{FF2B5EF4-FFF2-40B4-BE49-F238E27FC236}">
                        <a16:creationId xmlns:a16="http://schemas.microsoft.com/office/drawing/2014/main" id="{E4A1FD1B-AD2F-42AA-B389-7E88A7062C9D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8" name="TextBox 417">
                    <a:extLst>
                      <a:ext uri="{FF2B5EF4-FFF2-40B4-BE49-F238E27FC236}">
                        <a16:creationId xmlns:a16="http://schemas.microsoft.com/office/drawing/2014/main" id="{FCDED0BD-4DFB-4968-9208-FA955B685990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4" name="그룹 413">
                  <a:extLst>
                    <a:ext uri="{FF2B5EF4-FFF2-40B4-BE49-F238E27FC236}">
                      <a16:creationId xmlns:a16="http://schemas.microsoft.com/office/drawing/2014/main" id="{3F67E058-F232-42B1-8F84-E35F30D5077E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415" name="직사각형 414">
                    <a:extLst>
                      <a:ext uri="{FF2B5EF4-FFF2-40B4-BE49-F238E27FC236}">
                        <a16:creationId xmlns:a16="http://schemas.microsoft.com/office/drawing/2014/main" id="{4A9A7777-0E70-4244-826A-7FBD33856304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6" name="TextBox 415">
                    <a:extLst>
                      <a:ext uri="{FF2B5EF4-FFF2-40B4-BE49-F238E27FC236}">
                        <a16:creationId xmlns:a16="http://schemas.microsoft.com/office/drawing/2014/main" id="{861D71C9-9C83-4AD9-824B-6ED2F2791A58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sp>
          <p:nvSpPr>
            <p:cNvPr id="440" name="모서리가 둥근 사각형 설명선 11">
              <a:extLst>
                <a:ext uri="{FF2B5EF4-FFF2-40B4-BE49-F238E27FC236}">
                  <a16:creationId xmlns:a16="http://schemas.microsoft.com/office/drawing/2014/main" id="{44FF9A0D-3EB3-47FB-B7B0-EEB1CE8C9F1B}"/>
                </a:ext>
              </a:extLst>
            </p:cNvPr>
            <p:cNvSpPr/>
            <p:nvPr/>
          </p:nvSpPr>
          <p:spPr>
            <a:xfrm>
              <a:off x="5773990" y="3219596"/>
              <a:ext cx="2174500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주말제외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41" name="모서리가 둥근 사각형 설명선 11">
              <a:extLst>
                <a:ext uri="{FF2B5EF4-FFF2-40B4-BE49-F238E27FC236}">
                  <a16:creationId xmlns:a16="http://schemas.microsoft.com/office/drawing/2014/main" id="{3E95F332-551B-42C6-9A3C-6D651EAD9438}"/>
                </a:ext>
              </a:extLst>
            </p:cNvPr>
            <p:cNvSpPr/>
            <p:nvPr/>
          </p:nvSpPr>
          <p:spPr>
            <a:xfrm>
              <a:off x="974708" y="3264704"/>
              <a:ext cx="2056631" cy="281133"/>
            </a:xfrm>
            <a:prstGeom prst="wedgeRoundRectCallout">
              <a:avLst>
                <a:gd name="adj1" fmla="val -22521"/>
                <a:gd name="adj2" fmla="val -90398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266" name="직사각형 265">
            <a:extLst>
              <a:ext uri="{FF2B5EF4-FFF2-40B4-BE49-F238E27FC236}">
                <a16:creationId xmlns:a16="http://schemas.microsoft.com/office/drawing/2014/main" id="{60561279-B454-487E-A5C9-EA8048B0AD33}"/>
              </a:ext>
            </a:extLst>
          </p:cNvPr>
          <p:cNvSpPr/>
          <p:nvPr/>
        </p:nvSpPr>
        <p:spPr>
          <a:xfrm>
            <a:off x="121138" y="5236818"/>
            <a:ext cx="8775026" cy="22363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2509FB22-5452-4920-AFC2-BED3E7932DDA}"/>
              </a:ext>
            </a:extLst>
          </p:cNvPr>
          <p:cNvSpPr/>
          <p:nvPr/>
        </p:nvSpPr>
        <p:spPr>
          <a:xfrm>
            <a:off x="121138" y="7319564"/>
            <a:ext cx="8775026" cy="1311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749C03-E4F3-438D-AC49-8A7AFEFE2A9A}"/>
              </a:ext>
            </a:extLst>
          </p:cNvPr>
          <p:cNvGraphicFramePr/>
          <p:nvPr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" altLang="x-none" sz="8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BO-K-DSH-001-2b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나의 수업</a:t>
                      </a: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fld id="{4B1B818F-957D-4C5F-A657-F36AB8114785}" type="slidenum">
                        <a:rPr lang="ko-KR" altLang="en-US" spc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27</a:t>
                      </a:fld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" name="직사각형 13">
            <a:extLst>
              <a:ext uri="{FF2B5EF4-FFF2-40B4-BE49-F238E27FC236}">
                <a16:creationId xmlns:a16="http://schemas.microsoft.com/office/drawing/2014/main" id="{7E79975C-D787-A744-92F5-210E751C5243}"/>
              </a:ext>
            </a:extLst>
          </p:cNvPr>
          <p:cNvSpPr/>
          <p:nvPr/>
        </p:nvSpPr>
        <p:spPr>
          <a:xfrm>
            <a:off x="112548" y="108697"/>
            <a:ext cx="8804679" cy="8710699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AE49E33D-5C6B-4744-8D54-EC0B171EA82D}"/>
              </a:ext>
            </a:extLst>
          </p:cNvPr>
          <p:cNvSpPr txBox="1"/>
          <p:nvPr/>
        </p:nvSpPr>
        <p:spPr>
          <a:xfrm>
            <a:off x="404799" y="7331588"/>
            <a:ext cx="48250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000" b="1" dirty="0"/>
              <a:t>1:1</a:t>
            </a:r>
            <a:r>
              <a:rPr kumimoji="1" lang="ko-KR" altLang="en-US" sz="1000" b="1" dirty="0"/>
              <a:t> 문의</a:t>
            </a:r>
            <a:endParaRPr kumimoji="1" lang="x-none" altLang="en-US" sz="1000" b="1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C8861F6-00D7-FB40-B920-3A240CDAA916}"/>
              </a:ext>
            </a:extLst>
          </p:cNvPr>
          <p:cNvSpPr txBox="1"/>
          <p:nvPr/>
        </p:nvSpPr>
        <p:spPr>
          <a:xfrm>
            <a:off x="8360306" y="7346977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u="sng" dirty="0">
                <a:solidFill>
                  <a:srgbClr val="0070C0"/>
                </a:solidFill>
              </a:rPr>
              <a:t>더보기</a:t>
            </a:r>
            <a:endParaRPr kumimoji="1" lang="x-none" altLang="en-US" sz="700" u="sng" dirty="0">
              <a:solidFill>
                <a:srgbClr val="0070C0"/>
              </a:solidFill>
            </a:endParaRPr>
          </a:p>
        </p:txBody>
      </p:sp>
      <p:graphicFrame>
        <p:nvGraphicFramePr>
          <p:cNvPr id="236" name="표 235">
            <a:extLst>
              <a:ext uri="{FF2B5EF4-FFF2-40B4-BE49-F238E27FC236}">
                <a16:creationId xmlns:a16="http://schemas.microsoft.com/office/drawing/2014/main" id="{D905509C-9BF5-2742-B877-8CCD7AC4C940}"/>
              </a:ext>
            </a:extLst>
          </p:cNvPr>
          <p:cNvGraphicFramePr>
            <a:graphicFrameLocks noGrp="1"/>
          </p:cNvGraphicFramePr>
          <p:nvPr/>
        </p:nvGraphicFramePr>
        <p:xfrm>
          <a:off x="394298" y="7573017"/>
          <a:ext cx="8247678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53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4425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2562225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3300982398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4178335659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4376">
                  <a:extLst>
                    <a:ext uri="{9D8B030D-6E8A-4147-A177-3AD203B41FA5}">
                      <a16:colId xmlns:a16="http://schemas.microsoft.com/office/drawing/2014/main" val="322787335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문의 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접수 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4" name="그룹 23">
            <a:extLst>
              <a:ext uri="{FF2B5EF4-FFF2-40B4-BE49-F238E27FC236}">
                <a16:creationId xmlns:a16="http://schemas.microsoft.com/office/drawing/2014/main" id="{102ACA19-48FD-4B69-A215-82564ECD6BBD}"/>
              </a:ext>
            </a:extLst>
          </p:cNvPr>
          <p:cNvGrpSpPr/>
          <p:nvPr/>
        </p:nvGrpSpPr>
        <p:grpSpPr>
          <a:xfrm>
            <a:off x="319329" y="5390652"/>
            <a:ext cx="8377453" cy="1907988"/>
            <a:chOff x="319329" y="5341545"/>
            <a:chExt cx="8377453" cy="2145714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126357EC-0D3E-F540-8374-566A00B6BF50}"/>
                </a:ext>
              </a:extLst>
            </p:cNvPr>
            <p:cNvSpPr txBox="1"/>
            <p:nvPr/>
          </p:nvSpPr>
          <p:spPr>
            <a:xfrm>
              <a:off x="456036" y="5637974"/>
              <a:ext cx="88806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로그인 현황</a:t>
              </a:r>
              <a:endParaRPr kumimoji="1" lang="x-none" altLang="en-US" sz="900" dirty="0"/>
            </a:p>
          </p:txBody>
        </p:sp>
        <p:sp>
          <p:nvSpPr>
            <p:cNvPr id="199" name="모서리가 둥근 직사각형 198">
              <a:extLst>
                <a:ext uri="{FF2B5EF4-FFF2-40B4-BE49-F238E27FC236}">
                  <a16:creationId xmlns:a16="http://schemas.microsoft.com/office/drawing/2014/main" id="{54643E08-AFBD-3442-BD6D-F679671D123D}"/>
                </a:ext>
              </a:extLst>
            </p:cNvPr>
            <p:cNvSpPr/>
            <p:nvPr/>
          </p:nvSpPr>
          <p:spPr>
            <a:xfrm>
              <a:off x="319329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6A045CD5-E45F-A240-9A5B-63B33409AF2F}"/>
                </a:ext>
              </a:extLst>
            </p:cNvPr>
            <p:cNvGrpSpPr/>
            <p:nvPr/>
          </p:nvGrpSpPr>
          <p:grpSpPr>
            <a:xfrm>
              <a:off x="1865935" y="5917436"/>
              <a:ext cx="813532" cy="92333"/>
              <a:chOff x="5433558" y="4619262"/>
              <a:chExt cx="813532" cy="92333"/>
            </a:xfrm>
          </p:grpSpPr>
          <p:sp>
            <p:nvSpPr>
              <p:cNvPr id="207" name="직사각형 206">
                <a:extLst>
                  <a:ext uri="{FF2B5EF4-FFF2-40B4-BE49-F238E27FC236}">
                    <a16:creationId xmlns:a16="http://schemas.microsoft.com/office/drawing/2014/main" id="{3936BAFF-0CFA-3144-A388-80D50FD654E8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BAD7F6A8-E54A-8C45-8F76-6FC9D6959E33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9" name="직사각형 208">
                <a:extLst>
                  <a:ext uri="{FF2B5EF4-FFF2-40B4-BE49-F238E27FC236}">
                    <a16:creationId xmlns:a16="http://schemas.microsoft.com/office/drawing/2014/main" id="{3FD33A4C-8E9D-744C-B03C-8F5C0D6B8E51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90B11431-DD49-2A4E-9326-9ECDCA3C6A97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8C505A1E-4951-9E4C-A805-9A8A2832FB3D}"/>
                </a:ext>
              </a:extLst>
            </p:cNvPr>
            <p:cNvGrpSpPr/>
            <p:nvPr/>
          </p:nvGrpSpPr>
          <p:grpSpPr>
            <a:xfrm>
              <a:off x="727937" y="6213449"/>
              <a:ext cx="3518850" cy="944678"/>
              <a:chOff x="727937" y="3614243"/>
              <a:chExt cx="3518850" cy="944678"/>
            </a:xfrm>
          </p:grpSpPr>
          <p:cxnSp>
            <p:nvCxnSpPr>
              <p:cNvPr id="204" name="직선 연결선[R] 203">
                <a:extLst>
                  <a:ext uri="{FF2B5EF4-FFF2-40B4-BE49-F238E27FC236}">
                    <a16:creationId xmlns:a16="http://schemas.microsoft.com/office/drawing/2014/main" id="{82630BEC-9A26-6043-A8C3-8CBE081A5F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직선 연결선[R] 230">
                <a:extLst>
                  <a:ext uri="{FF2B5EF4-FFF2-40B4-BE49-F238E27FC236}">
                    <a16:creationId xmlns:a16="http://schemas.microsoft.com/office/drawing/2014/main" id="{6E5554E8-E6DE-B249-84EE-FA00489DDB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직선 연결선[R] 231">
                <a:extLst>
                  <a:ext uri="{FF2B5EF4-FFF2-40B4-BE49-F238E27FC236}">
                    <a16:creationId xmlns:a16="http://schemas.microsoft.com/office/drawing/2014/main" id="{C6709E71-52DE-CC43-9359-E6F1F1A9AA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직선 연결선[R] 232">
                <a:extLst>
                  <a:ext uri="{FF2B5EF4-FFF2-40B4-BE49-F238E27FC236}">
                    <a16:creationId xmlns:a16="http://schemas.microsoft.com/office/drawing/2014/main" id="{10DC85BB-6A1D-0041-9C27-53FB36EF1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직선 연결선[R] 233">
                <a:extLst>
                  <a:ext uri="{FF2B5EF4-FFF2-40B4-BE49-F238E27FC236}">
                    <a16:creationId xmlns:a16="http://schemas.microsoft.com/office/drawing/2014/main" id="{E84A5EFF-3255-BB4E-AC61-F63CB62981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직선 연결선[R] 234">
                <a:extLst>
                  <a:ext uri="{FF2B5EF4-FFF2-40B4-BE49-F238E27FC236}">
                    <a16:creationId xmlns:a16="http://schemas.microsoft.com/office/drawing/2014/main" id="{C72C974E-A1B8-104D-A0DF-1F4735EAA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0470B811-7724-6F4F-BECD-FF778A8D48A2}"/>
                </a:ext>
              </a:extLst>
            </p:cNvPr>
            <p:cNvSpPr txBox="1"/>
            <p:nvPr/>
          </p:nvSpPr>
          <p:spPr>
            <a:xfrm>
              <a:off x="80696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498958D6-7953-FA47-945D-DBD58787C408}"/>
                </a:ext>
              </a:extLst>
            </p:cNvPr>
            <p:cNvSpPr txBox="1"/>
            <p:nvPr/>
          </p:nvSpPr>
          <p:spPr>
            <a:xfrm>
              <a:off x="120771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AF73A266-D0C5-904B-9464-86B695BD62DF}"/>
                </a:ext>
              </a:extLst>
            </p:cNvPr>
            <p:cNvSpPr txBox="1"/>
            <p:nvPr/>
          </p:nvSpPr>
          <p:spPr>
            <a:xfrm>
              <a:off x="1608477" y="7234504"/>
              <a:ext cx="22602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F0FA3C8F-FE77-B34C-B72E-F1DF218594B3}"/>
                </a:ext>
              </a:extLst>
            </p:cNvPr>
            <p:cNvSpPr txBox="1"/>
            <p:nvPr/>
          </p:nvSpPr>
          <p:spPr>
            <a:xfrm>
              <a:off x="2009235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8C5587EB-5869-A149-A74A-C3910DB15E32}"/>
                </a:ext>
              </a:extLst>
            </p:cNvPr>
            <p:cNvSpPr txBox="1"/>
            <p:nvPr/>
          </p:nvSpPr>
          <p:spPr>
            <a:xfrm>
              <a:off x="2409993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4E1B4507-C7BC-CC4C-AEE5-4E5256A109EC}"/>
                </a:ext>
              </a:extLst>
            </p:cNvPr>
            <p:cNvSpPr txBox="1"/>
            <p:nvPr/>
          </p:nvSpPr>
          <p:spPr>
            <a:xfrm>
              <a:off x="281075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A6D5468-A8DB-064B-8266-8497FEE7D60F}"/>
                </a:ext>
              </a:extLst>
            </p:cNvPr>
            <p:cNvSpPr txBox="1"/>
            <p:nvPr/>
          </p:nvSpPr>
          <p:spPr>
            <a:xfrm>
              <a:off x="321150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ED4A81F1-1840-5F4C-B444-65FA43D3D622}"/>
                </a:ext>
              </a:extLst>
            </p:cNvPr>
            <p:cNvSpPr txBox="1"/>
            <p:nvPr/>
          </p:nvSpPr>
          <p:spPr>
            <a:xfrm>
              <a:off x="3612267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94FD2FEF-3488-E640-8993-0B3BCF458F65}"/>
                </a:ext>
              </a:extLst>
            </p:cNvPr>
            <p:cNvSpPr txBox="1"/>
            <p:nvPr/>
          </p:nvSpPr>
          <p:spPr>
            <a:xfrm>
              <a:off x="4013028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632AA9C-C7EE-A949-B2B6-0B1B672B8B8D}"/>
                </a:ext>
              </a:extLst>
            </p:cNvPr>
            <p:cNvSpPr txBox="1"/>
            <p:nvPr/>
          </p:nvSpPr>
          <p:spPr>
            <a:xfrm>
              <a:off x="624354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DA86BFBC-4915-FA4A-90D6-D44DE5F68BE2}"/>
                </a:ext>
              </a:extLst>
            </p:cNvPr>
            <p:cNvSpPr txBox="1"/>
            <p:nvPr/>
          </p:nvSpPr>
          <p:spPr>
            <a:xfrm>
              <a:off x="582676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D88F01C6-0E8C-8A46-961B-47D7D3EB395B}"/>
                </a:ext>
              </a:extLst>
            </p:cNvPr>
            <p:cNvSpPr txBox="1"/>
            <p:nvPr/>
          </p:nvSpPr>
          <p:spPr>
            <a:xfrm>
              <a:off x="582676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BD09A110-1F0C-E647-9747-0C6DE9EFF952}"/>
                </a:ext>
              </a:extLst>
            </p:cNvPr>
            <p:cNvSpPr txBox="1"/>
            <p:nvPr/>
          </p:nvSpPr>
          <p:spPr>
            <a:xfrm>
              <a:off x="582676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5A2CDF87-9C98-764E-BF19-1DF277134163}"/>
                </a:ext>
              </a:extLst>
            </p:cNvPr>
            <p:cNvSpPr txBox="1"/>
            <p:nvPr/>
          </p:nvSpPr>
          <p:spPr>
            <a:xfrm>
              <a:off x="582676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470682DA-5B04-F54E-87E2-38B71D900113}"/>
                </a:ext>
              </a:extLst>
            </p:cNvPr>
            <p:cNvSpPr txBox="1"/>
            <p:nvPr/>
          </p:nvSpPr>
          <p:spPr>
            <a:xfrm rot="16200000">
              <a:off x="269773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2BBC6210-D39E-F344-B9F0-21BEACC846B6}"/>
                </a:ext>
              </a:extLst>
            </p:cNvPr>
            <p:cNvSpPr txBox="1"/>
            <p:nvPr/>
          </p:nvSpPr>
          <p:spPr>
            <a:xfrm>
              <a:off x="4772857" y="5637974"/>
              <a:ext cx="1226298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최근 </a:t>
              </a:r>
              <a:r>
                <a:rPr kumimoji="1" lang="en-US" altLang="ko-KR" sz="900" dirty="0"/>
                <a:t>1</a:t>
              </a:r>
              <a:r>
                <a:rPr kumimoji="1" lang="ko-KR" altLang="en-US" sz="900" dirty="0"/>
                <a:t>주일 로그인 현황</a:t>
              </a:r>
              <a:endParaRPr kumimoji="1" lang="x-none" altLang="en-US" sz="900" dirty="0"/>
            </a:p>
          </p:txBody>
        </p:sp>
        <p:sp>
          <p:nvSpPr>
            <p:cNvPr id="190" name="모서리가 둥근 직사각형 189">
              <a:extLst>
                <a:ext uri="{FF2B5EF4-FFF2-40B4-BE49-F238E27FC236}">
                  <a16:creationId xmlns:a16="http://schemas.microsoft.com/office/drawing/2014/main" id="{569F5A8D-F1F5-E44A-825A-F2177427A72B}"/>
                </a:ext>
              </a:extLst>
            </p:cNvPr>
            <p:cNvSpPr/>
            <p:nvPr/>
          </p:nvSpPr>
          <p:spPr>
            <a:xfrm>
              <a:off x="4636150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D49F87A9-1313-8D4C-A6F9-81062D14F268}"/>
                </a:ext>
              </a:extLst>
            </p:cNvPr>
            <p:cNvGrpSpPr/>
            <p:nvPr/>
          </p:nvGrpSpPr>
          <p:grpSpPr>
            <a:xfrm>
              <a:off x="6182756" y="5917436"/>
              <a:ext cx="813532" cy="92333"/>
              <a:chOff x="5433558" y="4619262"/>
              <a:chExt cx="813532" cy="92333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67B98D99-727D-DE4D-9858-7CCF6D485A3C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2CD7C39F-BA02-8449-8102-F9FFD37EECAE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1" name="직사각형 200">
                <a:extLst>
                  <a:ext uri="{FF2B5EF4-FFF2-40B4-BE49-F238E27FC236}">
                    <a16:creationId xmlns:a16="http://schemas.microsoft.com/office/drawing/2014/main" id="{FC6485BF-9993-294C-ADFE-758DAB9435BA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id="{38051F38-FC21-D446-A614-685F77BA9D36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CEFA1C0F-3558-AA4D-BC7A-4B6BDE5D73DD}"/>
                </a:ext>
              </a:extLst>
            </p:cNvPr>
            <p:cNvGrpSpPr/>
            <p:nvPr/>
          </p:nvGrpSpPr>
          <p:grpSpPr>
            <a:xfrm>
              <a:off x="5044758" y="6213449"/>
              <a:ext cx="3518850" cy="944678"/>
              <a:chOff x="4840319" y="3528468"/>
              <a:chExt cx="3518850" cy="944678"/>
            </a:xfrm>
          </p:grpSpPr>
          <p:cxnSp>
            <p:nvCxnSpPr>
              <p:cNvPr id="282" name="직선 연결선[R] 281">
                <a:extLst>
                  <a:ext uri="{FF2B5EF4-FFF2-40B4-BE49-F238E27FC236}">
                    <a16:creationId xmlns:a16="http://schemas.microsoft.com/office/drawing/2014/main" id="{5916106F-543F-4E41-A410-C471FDCA3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473146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직선 연결선[R] 282">
                <a:extLst>
                  <a:ext uri="{FF2B5EF4-FFF2-40B4-BE49-F238E27FC236}">
                    <a16:creationId xmlns:a16="http://schemas.microsoft.com/office/drawing/2014/main" id="{C2CEE010-125E-A147-A8CA-CCF6B00514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35808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직선 연결선[R] 283">
                <a:extLst>
                  <a:ext uri="{FF2B5EF4-FFF2-40B4-BE49-F238E27FC236}">
                    <a16:creationId xmlns:a16="http://schemas.microsoft.com/office/drawing/2014/main" id="{8C6B7D87-3714-0144-BDA1-19319632B5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16430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직선 연결선[R] 284">
                <a:extLst>
                  <a:ext uri="{FF2B5EF4-FFF2-40B4-BE49-F238E27FC236}">
                    <a16:creationId xmlns:a16="http://schemas.microsoft.com/office/drawing/2014/main" id="{C44E95C5-3C38-7043-9108-060268385B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93419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직선 연결선[R] 285">
                <a:extLst>
                  <a:ext uri="{FF2B5EF4-FFF2-40B4-BE49-F238E27FC236}">
                    <a16:creationId xmlns:a16="http://schemas.microsoft.com/office/drawing/2014/main" id="{2C62C6F3-CAC3-994F-B1E8-93C71CB202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74041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직선 연결선[R] 286">
                <a:extLst>
                  <a:ext uri="{FF2B5EF4-FFF2-40B4-BE49-F238E27FC236}">
                    <a16:creationId xmlns:a16="http://schemas.microsoft.com/office/drawing/2014/main" id="{37B5CFF8-0207-2140-B671-CCADE73F22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528468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F7A57AF9-53B8-EF41-95E1-7B577BD8A757}"/>
                </a:ext>
              </a:extLst>
            </p:cNvPr>
            <p:cNvSpPr txBox="1"/>
            <p:nvPr/>
          </p:nvSpPr>
          <p:spPr>
            <a:xfrm>
              <a:off x="512378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12.31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2284352C-593B-8D48-A163-E4A71508001B}"/>
                </a:ext>
              </a:extLst>
            </p:cNvPr>
            <p:cNvSpPr txBox="1"/>
            <p:nvPr/>
          </p:nvSpPr>
          <p:spPr>
            <a:xfrm>
              <a:off x="565812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690F3EBA-A0F3-4141-9EB9-9D2E6F93DE2A}"/>
                </a:ext>
              </a:extLst>
            </p:cNvPr>
            <p:cNvSpPr txBox="1"/>
            <p:nvPr/>
          </p:nvSpPr>
          <p:spPr>
            <a:xfrm>
              <a:off x="619247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D8899183-2363-A54D-93E1-840E785EA9D7}"/>
                </a:ext>
              </a:extLst>
            </p:cNvPr>
            <p:cNvSpPr txBox="1"/>
            <p:nvPr/>
          </p:nvSpPr>
          <p:spPr>
            <a:xfrm>
              <a:off x="672681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A4B34B64-F1C8-0442-B4AA-AECC80C2F801}"/>
                </a:ext>
              </a:extLst>
            </p:cNvPr>
            <p:cNvSpPr txBox="1"/>
            <p:nvPr/>
          </p:nvSpPr>
          <p:spPr>
            <a:xfrm>
              <a:off x="726116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90EEC0A8-C1F6-0741-985D-A7B9E7F796B7}"/>
                </a:ext>
              </a:extLst>
            </p:cNvPr>
            <p:cNvSpPr txBox="1"/>
            <p:nvPr/>
          </p:nvSpPr>
          <p:spPr>
            <a:xfrm>
              <a:off x="779550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39400BE9-4F6E-114C-8CD8-64939EB3F85C}"/>
                </a:ext>
              </a:extLst>
            </p:cNvPr>
            <p:cNvSpPr txBox="1"/>
            <p:nvPr/>
          </p:nvSpPr>
          <p:spPr>
            <a:xfrm>
              <a:off x="8329849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6849C876-5B6D-BD4C-91C9-F1063C379E5A}"/>
                </a:ext>
              </a:extLst>
            </p:cNvPr>
            <p:cNvSpPr txBox="1"/>
            <p:nvPr/>
          </p:nvSpPr>
          <p:spPr>
            <a:xfrm>
              <a:off x="4941175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0B0479AF-23CF-EF41-A2CD-E3E8F6F9A1AD}"/>
                </a:ext>
              </a:extLst>
            </p:cNvPr>
            <p:cNvSpPr txBox="1"/>
            <p:nvPr/>
          </p:nvSpPr>
          <p:spPr>
            <a:xfrm>
              <a:off x="4899497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2B07B2B3-251A-5446-A85F-8ED0B7D998BE}"/>
                </a:ext>
              </a:extLst>
            </p:cNvPr>
            <p:cNvSpPr txBox="1"/>
            <p:nvPr/>
          </p:nvSpPr>
          <p:spPr>
            <a:xfrm>
              <a:off x="4899497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CDD2CDF7-2606-FC47-9C25-D36FEDF24E60}"/>
                </a:ext>
              </a:extLst>
            </p:cNvPr>
            <p:cNvSpPr txBox="1"/>
            <p:nvPr/>
          </p:nvSpPr>
          <p:spPr>
            <a:xfrm>
              <a:off x="4899497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6FBF9354-D246-FB4F-B4EF-B8ECEB08204E}"/>
                </a:ext>
              </a:extLst>
            </p:cNvPr>
            <p:cNvSpPr txBox="1"/>
            <p:nvPr/>
          </p:nvSpPr>
          <p:spPr>
            <a:xfrm>
              <a:off x="4899497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41FD1968-30E6-574F-B5C7-C287B03B4B7D}"/>
                </a:ext>
              </a:extLst>
            </p:cNvPr>
            <p:cNvSpPr txBox="1"/>
            <p:nvPr/>
          </p:nvSpPr>
          <p:spPr>
            <a:xfrm rot="16200000">
              <a:off x="4586594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54CA1E02-7953-EF47-BC50-2DDD1991A575}"/>
                </a:ext>
              </a:extLst>
            </p:cNvPr>
            <p:cNvGrpSpPr/>
            <p:nvPr/>
          </p:nvGrpSpPr>
          <p:grpSpPr>
            <a:xfrm>
              <a:off x="5169526" y="6277817"/>
              <a:ext cx="3252496" cy="341497"/>
              <a:chOff x="5169526" y="3678611"/>
              <a:chExt cx="3252496" cy="341497"/>
            </a:xfrm>
          </p:grpSpPr>
          <p:grpSp>
            <p:nvGrpSpPr>
              <p:cNvPr id="4" name="그룹 3">
                <a:extLst>
                  <a:ext uri="{FF2B5EF4-FFF2-40B4-BE49-F238E27FC236}">
                    <a16:creationId xmlns:a16="http://schemas.microsoft.com/office/drawing/2014/main" id="{3FFEFACB-C952-3D47-868C-4356E03A5F49}"/>
                  </a:ext>
                </a:extLst>
              </p:cNvPr>
              <p:cNvGrpSpPr/>
              <p:nvPr/>
            </p:nvGrpSpPr>
            <p:grpSpPr>
              <a:xfrm>
                <a:off x="5169526" y="3907639"/>
                <a:ext cx="574749" cy="112469"/>
                <a:chOff x="5169526" y="3907639"/>
                <a:chExt cx="574749" cy="112469"/>
              </a:xfrm>
            </p:grpSpPr>
            <p:sp>
              <p:nvSpPr>
                <p:cNvPr id="288" name="타원 287">
                  <a:extLst>
                    <a:ext uri="{FF2B5EF4-FFF2-40B4-BE49-F238E27FC236}">
                      <a16:creationId xmlns:a16="http://schemas.microsoft.com/office/drawing/2014/main" id="{32A82CA7-1A9C-2543-8704-BA5E8CFE23AF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89" name="타원 288">
                  <a:extLst>
                    <a:ext uri="{FF2B5EF4-FFF2-40B4-BE49-F238E27FC236}">
                      <a16:creationId xmlns:a16="http://schemas.microsoft.com/office/drawing/2014/main" id="{B9CA9280-618C-604E-9A3D-96AB1D00C3F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0" name="그룹 289">
                <a:extLst>
                  <a:ext uri="{FF2B5EF4-FFF2-40B4-BE49-F238E27FC236}">
                    <a16:creationId xmlns:a16="http://schemas.microsoft.com/office/drawing/2014/main" id="{4C03B0CB-0B39-D24B-A629-35BE4A27D98E}"/>
                  </a:ext>
                </a:extLst>
              </p:cNvPr>
              <p:cNvGrpSpPr/>
              <p:nvPr/>
            </p:nvGrpSpPr>
            <p:grpSpPr>
              <a:xfrm>
                <a:off x="6226166" y="373999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1" name="타원 290">
                  <a:extLst>
                    <a:ext uri="{FF2B5EF4-FFF2-40B4-BE49-F238E27FC236}">
                      <a16:creationId xmlns:a16="http://schemas.microsoft.com/office/drawing/2014/main" id="{A3EFADD5-0D68-6040-A58D-70DC8FC6CEC8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2" name="타원 291">
                  <a:extLst>
                    <a:ext uri="{FF2B5EF4-FFF2-40B4-BE49-F238E27FC236}">
                      <a16:creationId xmlns:a16="http://schemas.microsoft.com/office/drawing/2014/main" id="{D3DC5F2C-C4F1-AD46-9C42-9B9FB6D922F3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3" name="그룹 292">
                <a:extLst>
                  <a:ext uri="{FF2B5EF4-FFF2-40B4-BE49-F238E27FC236}">
                    <a16:creationId xmlns:a16="http://schemas.microsoft.com/office/drawing/2014/main" id="{3A60B312-EDCE-124A-9CD9-8D935B58845C}"/>
                  </a:ext>
                </a:extLst>
              </p:cNvPr>
              <p:cNvGrpSpPr/>
              <p:nvPr/>
            </p:nvGrpSpPr>
            <p:grpSpPr>
              <a:xfrm>
                <a:off x="7267566" y="380095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4" name="타원 293">
                  <a:extLst>
                    <a:ext uri="{FF2B5EF4-FFF2-40B4-BE49-F238E27FC236}">
                      <a16:creationId xmlns:a16="http://schemas.microsoft.com/office/drawing/2014/main" id="{5B36E8C1-8655-EC41-9FA5-DE5B84071CA3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5" name="타원 294">
                  <a:extLst>
                    <a:ext uri="{FF2B5EF4-FFF2-40B4-BE49-F238E27FC236}">
                      <a16:creationId xmlns:a16="http://schemas.microsoft.com/office/drawing/2014/main" id="{FEEC3DD0-11CE-904A-966C-7D13174BF03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296" name="타원 295">
                <a:extLst>
                  <a:ext uri="{FF2B5EF4-FFF2-40B4-BE49-F238E27FC236}">
                    <a16:creationId xmlns:a16="http://schemas.microsoft.com/office/drawing/2014/main" id="{40D0CDF0-487F-D645-AD0E-D2CCA2C1D5AB}"/>
                  </a:ext>
                </a:extLst>
              </p:cNvPr>
              <p:cNvSpPr/>
              <p:nvPr/>
            </p:nvSpPr>
            <p:spPr>
              <a:xfrm>
                <a:off x="8375593" y="3678611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7" name="자유형 6">
                <a:extLst>
                  <a:ext uri="{FF2B5EF4-FFF2-40B4-BE49-F238E27FC236}">
                    <a16:creationId xmlns:a16="http://schemas.microsoft.com/office/drawing/2014/main" id="{9C52ED52-A550-E84A-AE46-0AA76262EC47}"/>
                  </a:ext>
                </a:extLst>
              </p:cNvPr>
              <p:cNvSpPr/>
              <p:nvPr/>
            </p:nvSpPr>
            <p:spPr>
              <a:xfrm>
                <a:off x="5191760" y="3703320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FA07DF04-9D8B-C74B-AC44-BBABD7AFE3D1}"/>
                </a:ext>
              </a:extLst>
            </p:cNvPr>
            <p:cNvGrpSpPr/>
            <p:nvPr/>
          </p:nvGrpSpPr>
          <p:grpSpPr>
            <a:xfrm>
              <a:off x="5169526" y="6379417"/>
              <a:ext cx="3252496" cy="341497"/>
              <a:chOff x="5169526" y="3780211"/>
              <a:chExt cx="3252496" cy="341497"/>
            </a:xfrm>
          </p:grpSpPr>
          <p:sp>
            <p:nvSpPr>
              <p:cNvPr id="302" name="자유형 301">
                <a:extLst>
                  <a:ext uri="{FF2B5EF4-FFF2-40B4-BE49-F238E27FC236}">
                    <a16:creationId xmlns:a16="http://schemas.microsoft.com/office/drawing/2014/main" id="{3EC71D13-C378-9C40-8E44-BFBA76A28522}"/>
                  </a:ext>
                </a:extLst>
              </p:cNvPr>
              <p:cNvSpPr/>
              <p:nvPr/>
            </p:nvSpPr>
            <p:spPr>
              <a:xfrm rot="10800000">
                <a:off x="5184148" y="3792199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9" name="타원 308">
                <a:extLst>
                  <a:ext uri="{FF2B5EF4-FFF2-40B4-BE49-F238E27FC236}">
                    <a16:creationId xmlns:a16="http://schemas.microsoft.com/office/drawing/2014/main" id="{6629AB19-D26F-F648-B265-581BDFB316F8}"/>
                  </a:ext>
                </a:extLst>
              </p:cNvPr>
              <p:cNvSpPr/>
              <p:nvPr/>
            </p:nvSpPr>
            <p:spPr>
              <a:xfrm rot="10800000">
                <a:off x="8375593" y="38462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0" name="타원 309">
                <a:extLst>
                  <a:ext uri="{FF2B5EF4-FFF2-40B4-BE49-F238E27FC236}">
                    <a16:creationId xmlns:a16="http://schemas.microsoft.com/office/drawing/2014/main" id="{55649375-CE90-0748-A57F-338CE05A8D7F}"/>
                  </a:ext>
                </a:extLst>
              </p:cNvPr>
              <p:cNvSpPr/>
              <p:nvPr/>
            </p:nvSpPr>
            <p:spPr>
              <a:xfrm rot="10800000">
                <a:off x="7847273" y="378021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1" name="타원 310">
                <a:extLst>
                  <a:ext uri="{FF2B5EF4-FFF2-40B4-BE49-F238E27FC236}">
                    <a16:creationId xmlns:a16="http://schemas.microsoft.com/office/drawing/2014/main" id="{A97999A6-93AF-C741-852F-9B619B5000A9}"/>
                  </a:ext>
                </a:extLst>
              </p:cNvPr>
              <p:cNvSpPr/>
              <p:nvPr/>
            </p:nvSpPr>
            <p:spPr>
              <a:xfrm rot="10800000">
                <a:off x="7318953" y="4013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2" name="타원 311">
                <a:extLst>
                  <a:ext uri="{FF2B5EF4-FFF2-40B4-BE49-F238E27FC236}">
                    <a16:creationId xmlns:a16="http://schemas.microsoft.com/office/drawing/2014/main" id="{F5EEFBFD-76BF-AA4C-9B08-2EDD0A2FFC92}"/>
                  </a:ext>
                </a:extLst>
              </p:cNvPr>
              <p:cNvSpPr/>
              <p:nvPr/>
            </p:nvSpPr>
            <p:spPr>
              <a:xfrm rot="10800000">
                <a:off x="6790633" y="39478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3" name="타원 312">
                <a:extLst>
                  <a:ext uri="{FF2B5EF4-FFF2-40B4-BE49-F238E27FC236}">
                    <a16:creationId xmlns:a16="http://schemas.microsoft.com/office/drawing/2014/main" id="{6ECD521C-E179-A945-BD48-C1D5A50B4318}"/>
                  </a:ext>
                </a:extLst>
              </p:cNvPr>
              <p:cNvSpPr/>
              <p:nvPr/>
            </p:nvSpPr>
            <p:spPr>
              <a:xfrm rot="10800000">
                <a:off x="6277553" y="395293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4" name="타원 313">
                <a:extLst>
                  <a:ext uri="{FF2B5EF4-FFF2-40B4-BE49-F238E27FC236}">
                    <a16:creationId xmlns:a16="http://schemas.microsoft.com/office/drawing/2014/main" id="{7F58B671-989F-904C-A15C-6B697548C13F}"/>
                  </a:ext>
                </a:extLst>
              </p:cNvPr>
              <p:cNvSpPr/>
              <p:nvPr/>
            </p:nvSpPr>
            <p:spPr>
              <a:xfrm rot="10800000">
                <a:off x="5749233" y="3886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5" name="타원 314">
                <a:extLst>
                  <a:ext uri="{FF2B5EF4-FFF2-40B4-BE49-F238E27FC236}">
                    <a16:creationId xmlns:a16="http://schemas.microsoft.com/office/drawing/2014/main" id="{EC34D86F-35D2-F34B-B65A-CB8CB5CBDB4C}"/>
                  </a:ext>
                </a:extLst>
              </p:cNvPr>
              <p:cNvSpPr/>
              <p:nvPr/>
            </p:nvSpPr>
            <p:spPr>
              <a:xfrm rot="10800000">
                <a:off x="5169526" y="4075279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2" name="자유형 11">
              <a:extLst>
                <a:ext uri="{FF2B5EF4-FFF2-40B4-BE49-F238E27FC236}">
                  <a16:creationId xmlns:a16="http://schemas.microsoft.com/office/drawing/2014/main" id="{7324E456-B6DC-324B-8527-562888C06891}"/>
                </a:ext>
              </a:extLst>
            </p:cNvPr>
            <p:cNvSpPr/>
            <p:nvPr/>
          </p:nvSpPr>
          <p:spPr>
            <a:xfrm>
              <a:off x="904240" y="6561606"/>
              <a:ext cx="3185160" cy="579120"/>
            </a:xfrm>
            <a:custGeom>
              <a:avLst/>
              <a:gdLst>
                <a:gd name="connsiteX0" fmla="*/ 0 w 3185160"/>
                <a:gd name="connsiteY0" fmla="*/ 568960 h 579120"/>
                <a:gd name="connsiteX1" fmla="*/ 350520 w 3185160"/>
                <a:gd name="connsiteY1" fmla="*/ 5080 h 579120"/>
                <a:gd name="connsiteX2" fmla="*/ 756920 w 3185160"/>
                <a:gd name="connsiteY2" fmla="*/ 20320 h 579120"/>
                <a:gd name="connsiteX3" fmla="*/ 1188720 w 3185160"/>
                <a:gd name="connsiteY3" fmla="*/ 452120 h 579120"/>
                <a:gd name="connsiteX4" fmla="*/ 1544320 w 3185160"/>
                <a:gd name="connsiteY4" fmla="*/ 0 h 579120"/>
                <a:gd name="connsiteX5" fmla="*/ 1950720 w 3185160"/>
                <a:gd name="connsiteY5" fmla="*/ 20320 h 579120"/>
                <a:gd name="connsiteX6" fmla="*/ 2352040 w 3185160"/>
                <a:gd name="connsiteY6" fmla="*/ 182880 h 579120"/>
                <a:gd name="connsiteX7" fmla="*/ 2753360 w 3185160"/>
                <a:gd name="connsiteY7" fmla="*/ 203200 h 579120"/>
                <a:gd name="connsiteX8" fmla="*/ 3185160 w 3185160"/>
                <a:gd name="connsiteY8" fmla="*/ 579120 h 5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5160" h="579120">
                  <a:moveTo>
                    <a:pt x="0" y="568960"/>
                  </a:moveTo>
                  <a:lnTo>
                    <a:pt x="350520" y="5080"/>
                  </a:lnTo>
                  <a:lnTo>
                    <a:pt x="756920" y="20320"/>
                  </a:lnTo>
                  <a:lnTo>
                    <a:pt x="1188720" y="452120"/>
                  </a:lnTo>
                  <a:lnTo>
                    <a:pt x="1544320" y="0"/>
                  </a:lnTo>
                  <a:lnTo>
                    <a:pt x="195072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5160" y="57912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28" name="타원 327">
              <a:extLst>
                <a:ext uri="{FF2B5EF4-FFF2-40B4-BE49-F238E27FC236}">
                  <a16:creationId xmlns:a16="http://schemas.microsoft.com/office/drawing/2014/main" id="{589DFB38-6A64-FD4F-BC49-41108C31E3F4}"/>
                </a:ext>
              </a:extLst>
            </p:cNvPr>
            <p:cNvSpPr/>
            <p:nvPr/>
          </p:nvSpPr>
          <p:spPr>
            <a:xfrm>
              <a:off x="87791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29" name="그룹 328">
              <a:extLst>
                <a:ext uri="{FF2B5EF4-FFF2-40B4-BE49-F238E27FC236}">
                  <a16:creationId xmlns:a16="http://schemas.microsoft.com/office/drawing/2014/main" id="{BD67367E-2E71-BB4A-A2CB-3A035A5AE61C}"/>
                </a:ext>
              </a:extLst>
            </p:cNvPr>
            <p:cNvGrpSpPr/>
            <p:nvPr/>
          </p:nvGrpSpPr>
          <p:grpSpPr>
            <a:xfrm>
              <a:off x="1233513" y="6537659"/>
              <a:ext cx="447749" cy="66749"/>
              <a:chOff x="1233513" y="3938453"/>
              <a:chExt cx="447749" cy="66749"/>
            </a:xfrm>
          </p:grpSpPr>
          <p:sp>
            <p:nvSpPr>
              <p:cNvPr id="330" name="타원 329">
                <a:extLst>
                  <a:ext uri="{FF2B5EF4-FFF2-40B4-BE49-F238E27FC236}">
                    <a16:creationId xmlns:a16="http://schemas.microsoft.com/office/drawing/2014/main" id="{85C21F45-9404-794D-8752-4BFDFE434B09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1" name="타원 330">
                <a:extLst>
                  <a:ext uri="{FF2B5EF4-FFF2-40B4-BE49-F238E27FC236}">
                    <a16:creationId xmlns:a16="http://schemas.microsoft.com/office/drawing/2014/main" id="{114FDA16-C07A-DC4D-91B5-273737295F85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2" name="타원 331">
              <a:extLst>
                <a:ext uri="{FF2B5EF4-FFF2-40B4-BE49-F238E27FC236}">
                  <a16:creationId xmlns:a16="http://schemas.microsoft.com/office/drawing/2014/main" id="{C988B79A-AE62-4641-AB3D-7B371112D026}"/>
                </a:ext>
              </a:extLst>
            </p:cNvPr>
            <p:cNvSpPr/>
            <p:nvPr/>
          </p:nvSpPr>
          <p:spPr>
            <a:xfrm>
              <a:off x="2061553" y="697961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33" name="그룹 332">
              <a:extLst>
                <a:ext uri="{FF2B5EF4-FFF2-40B4-BE49-F238E27FC236}">
                  <a16:creationId xmlns:a16="http://schemas.microsoft.com/office/drawing/2014/main" id="{0659A35B-3106-BB49-87C2-229763E25F5B}"/>
                </a:ext>
              </a:extLst>
            </p:cNvPr>
            <p:cNvGrpSpPr/>
            <p:nvPr/>
          </p:nvGrpSpPr>
          <p:grpSpPr>
            <a:xfrm>
              <a:off x="2422233" y="6537659"/>
              <a:ext cx="447749" cy="66749"/>
              <a:chOff x="1233513" y="3938453"/>
              <a:chExt cx="447749" cy="66749"/>
            </a:xfrm>
          </p:grpSpPr>
          <p:sp>
            <p:nvSpPr>
              <p:cNvPr id="334" name="타원 333">
                <a:extLst>
                  <a:ext uri="{FF2B5EF4-FFF2-40B4-BE49-F238E27FC236}">
                    <a16:creationId xmlns:a16="http://schemas.microsoft.com/office/drawing/2014/main" id="{3F0161EB-1495-A246-BD1E-6E4E880206BE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5" name="타원 334">
                <a:extLst>
                  <a:ext uri="{FF2B5EF4-FFF2-40B4-BE49-F238E27FC236}">
                    <a16:creationId xmlns:a16="http://schemas.microsoft.com/office/drawing/2014/main" id="{42FC3586-C7D7-5A4C-B9AC-40CD4BFB8BD8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336" name="그룹 335">
              <a:extLst>
                <a:ext uri="{FF2B5EF4-FFF2-40B4-BE49-F238E27FC236}">
                  <a16:creationId xmlns:a16="http://schemas.microsoft.com/office/drawing/2014/main" id="{FE35C015-210C-EA49-AA5E-D2070D8CA06A}"/>
                </a:ext>
              </a:extLst>
            </p:cNvPr>
            <p:cNvGrpSpPr/>
            <p:nvPr/>
          </p:nvGrpSpPr>
          <p:grpSpPr>
            <a:xfrm>
              <a:off x="3229953" y="6715339"/>
              <a:ext cx="447749" cy="66749"/>
              <a:chOff x="1233513" y="3938453"/>
              <a:chExt cx="447749" cy="66749"/>
            </a:xfrm>
          </p:grpSpPr>
          <p:sp>
            <p:nvSpPr>
              <p:cNvPr id="337" name="타원 336">
                <a:extLst>
                  <a:ext uri="{FF2B5EF4-FFF2-40B4-BE49-F238E27FC236}">
                    <a16:creationId xmlns:a16="http://schemas.microsoft.com/office/drawing/2014/main" id="{C89C69A2-5007-524F-83D2-020484048CB3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8" name="타원 337">
                <a:extLst>
                  <a:ext uri="{FF2B5EF4-FFF2-40B4-BE49-F238E27FC236}">
                    <a16:creationId xmlns:a16="http://schemas.microsoft.com/office/drawing/2014/main" id="{2D546459-3CCB-AF47-BC9B-4D52DCA13074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9" name="타원 338">
              <a:extLst>
                <a:ext uri="{FF2B5EF4-FFF2-40B4-BE49-F238E27FC236}">
                  <a16:creationId xmlns:a16="http://schemas.microsoft.com/office/drawing/2014/main" id="{039931FF-190F-1040-BA51-CA20273AD23F}"/>
                </a:ext>
              </a:extLst>
            </p:cNvPr>
            <p:cNvSpPr/>
            <p:nvPr/>
          </p:nvSpPr>
          <p:spPr>
            <a:xfrm>
              <a:off x="405799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D2C07B9B-9801-2249-BB24-F321A9ECA3DE}"/>
                </a:ext>
              </a:extLst>
            </p:cNvPr>
            <p:cNvGrpSpPr/>
            <p:nvPr/>
          </p:nvGrpSpPr>
          <p:grpSpPr>
            <a:xfrm>
              <a:off x="877913" y="6700219"/>
              <a:ext cx="3226509" cy="407109"/>
              <a:chOff x="877913" y="4101013"/>
              <a:chExt cx="3226509" cy="407109"/>
            </a:xfrm>
          </p:grpSpPr>
          <p:grpSp>
            <p:nvGrpSpPr>
              <p:cNvPr id="340" name="그룹 339">
                <a:extLst>
                  <a:ext uri="{FF2B5EF4-FFF2-40B4-BE49-F238E27FC236}">
                    <a16:creationId xmlns:a16="http://schemas.microsoft.com/office/drawing/2014/main" id="{493189EA-3F73-114F-B71F-2C2EEBF526F8}"/>
                  </a:ext>
                </a:extLst>
              </p:cNvPr>
              <p:cNvGrpSpPr/>
              <p:nvPr/>
            </p:nvGrpSpPr>
            <p:grpSpPr>
              <a:xfrm>
                <a:off x="123351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1" name="타원 340">
                  <a:extLst>
                    <a:ext uri="{FF2B5EF4-FFF2-40B4-BE49-F238E27FC236}">
                      <a16:creationId xmlns:a16="http://schemas.microsoft.com/office/drawing/2014/main" id="{9FA35892-AFB2-D240-9723-31EE56228DA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2" name="타원 341">
                  <a:extLst>
                    <a:ext uri="{FF2B5EF4-FFF2-40B4-BE49-F238E27FC236}">
                      <a16:creationId xmlns:a16="http://schemas.microsoft.com/office/drawing/2014/main" id="{806D07CD-93AF-754F-98F0-E286AD6040E5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3" name="그룹 342">
                <a:extLst>
                  <a:ext uri="{FF2B5EF4-FFF2-40B4-BE49-F238E27FC236}">
                    <a16:creationId xmlns:a16="http://schemas.microsoft.com/office/drawing/2014/main" id="{116771C4-319D-F24F-BCCF-AE425DD7BBB7}"/>
                  </a:ext>
                </a:extLst>
              </p:cNvPr>
              <p:cNvGrpSpPr/>
              <p:nvPr/>
            </p:nvGrpSpPr>
            <p:grpSpPr>
              <a:xfrm>
                <a:off x="242223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4" name="타원 343">
                  <a:extLst>
                    <a:ext uri="{FF2B5EF4-FFF2-40B4-BE49-F238E27FC236}">
                      <a16:creationId xmlns:a16="http://schemas.microsoft.com/office/drawing/2014/main" id="{73E0F2EA-A1BD-C34C-B2C2-283CCA50B51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5" name="타원 344">
                  <a:extLst>
                    <a:ext uri="{FF2B5EF4-FFF2-40B4-BE49-F238E27FC236}">
                      <a16:creationId xmlns:a16="http://schemas.microsoft.com/office/drawing/2014/main" id="{F33106DD-0AD9-C74B-9F8C-D689323E314C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6" name="그룹 345">
                <a:extLst>
                  <a:ext uri="{FF2B5EF4-FFF2-40B4-BE49-F238E27FC236}">
                    <a16:creationId xmlns:a16="http://schemas.microsoft.com/office/drawing/2014/main" id="{0CC2893E-D273-3D4C-8405-5E0A516406E4}"/>
                  </a:ext>
                </a:extLst>
              </p:cNvPr>
              <p:cNvGrpSpPr/>
              <p:nvPr/>
            </p:nvGrpSpPr>
            <p:grpSpPr>
              <a:xfrm>
                <a:off x="3229953" y="427869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7" name="타원 346">
                  <a:extLst>
                    <a:ext uri="{FF2B5EF4-FFF2-40B4-BE49-F238E27FC236}">
                      <a16:creationId xmlns:a16="http://schemas.microsoft.com/office/drawing/2014/main" id="{6428FBC2-1E5E-984D-90BB-8C776973058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8" name="타원 347">
                  <a:extLst>
                    <a:ext uri="{FF2B5EF4-FFF2-40B4-BE49-F238E27FC236}">
                      <a16:creationId xmlns:a16="http://schemas.microsoft.com/office/drawing/2014/main" id="{7F82B993-A9C3-F84B-BA81-0AFB0548110E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349" name="타원 348">
                <a:extLst>
                  <a:ext uri="{FF2B5EF4-FFF2-40B4-BE49-F238E27FC236}">
                    <a16:creationId xmlns:a16="http://schemas.microsoft.com/office/drawing/2014/main" id="{6EBC803A-A7EC-5E4D-8AE4-70038B86C556}"/>
                  </a:ext>
                </a:extLst>
              </p:cNvPr>
              <p:cNvSpPr/>
              <p:nvPr/>
            </p:nvSpPr>
            <p:spPr>
              <a:xfrm>
                <a:off x="2061553" y="42838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0" name="타원 349">
                <a:extLst>
                  <a:ext uri="{FF2B5EF4-FFF2-40B4-BE49-F238E27FC236}">
                    <a16:creationId xmlns:a16="http://schemas.microsoft.com/office/drawing/2014/main" id="{37D8E5DF-7FD2-5642-9DC5-B8AB66D46427}"/>
                  </a:ext>
                </a:extLst>
              </p:cNvPr>
              <p:cNvSpPr/>
              <p:nvPr/>
            </p:nvSpPr>
            <p:spPr>
              <a:xfrm>
                <a:off x="877913" y="44616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1" name="타원 350">
                <a:extLst>
                  <a:ext uri="{FF2B5EF4-FFF2-40B4-BE49-F238E27FC236}">
                    <a16:creationId xmlns:a16="http://schemas.microsoft.com/office/drawing/2014/main" id="{FD293AD8-2384-2743-AEC0-969ADEFEF608}"/>
                  </a:ext>
                </a:extLst>
              </p:cNvPr>
              <p:cNvSpPr/>
              <p:nvPr/>
            </p:nvSpPr>
            <p:spPr>
              <a:xfrm>
                <a:off x="4057993" y="445661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7" name="자유형 16">
              <a:extLst>
                <a:ext uri="{FF2B5EF4-FFF2-40B4-BE49-F238E27FC236}">
                  <a16:creationId xmlns:a16="http://schemas.microsoft.com/office/drawing/2014/main" id="{F0F2F063-FAD2-6246-83CC-C0E743E41FE6}"/>
                </a:ext>
              </a:extLst>
            </p:cNvPr>
            <p:cNvSpPr/>
            <p:nvPr/>
          </p:nvSpPr>
          <p:spPr>
            <a:xfrm>
              <a:off x="904240" y="6724166"/>
              <a:ext cx="3180080" cy="355600"/>
            </a:xfrm>
            <a:custGeom>
              <a:avLst/>
              <a:gdLst>
                <a:gd name="connsiteX0" fmla="*/ 0 w 3180080"/>
                <a:gd name="connsiteY0" fmla="*/ 355600 h 355600"/>
                <a:gd name="connsiteX1" fmla="*/ 355600 w 3180080"/>
                <a:gd name="connsiteY1" fmla="*/ 0 h 355600"/>
                <a:gd name="connsiteX2" fmla="*/ 756920 w 3180080"/>
                <a:gd name="connsiteY2" fmla="*/ 20320 h 355600"/>
                <a:gd name="connsiteX3" fmla="*/ 1188720 w 3180080"/>
                <a:gd name="connsiteY3" fmla="*/ 182880 h 355600"/>
                <a:gd name="connsiteX4" fmla="*/ 1544320 w 3180080"/>
                <a:gd name="connsiteY4" fmla="*/ 0 h 355600"/>
                <a:gd name="connsiteX5" fmla="*/ 1945640 w 3180080"/>
                <a:gd name="connsiteY5" fmla="*/ 20320 h 355600"/>
                <a:gd name="connsiteX6" fmla="*/ 2352040 w 3180080"/>
                <a:gd name="connsiteY6" fmla="*/ 182880 h 355600"/>
                <a:gd name="connsiteX7" fmla="*/ 2753360 w 3180080"/>
                <a:gd name="connsiteY7" fmla="*/ 203200 h 355600"/>
                <a:gd name="connsiteX8" fmla="*/ 3180080 w 3180080"/>
                <a:gd name="connsiteY8" fmla="*/ 355600 h 35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080" h="355600">
                  <a:moveTo>
                    <a:pt x="0" y="355600"/>
                  </a:moveTo>
                  <a:lnTo>
                    <a:pt x="355600" y="0"/>
                  </a:lnTo>
                  <a:lnTo>
                    <a:pt x="756920" y="20320"/>
                  </a:lnTo>
                  <a:lnTo>
                    <a:pt x="1188720" y="182880"/>
                  </a:lnTo>
                  <a:lnTo>
                    <a:pt x="1544320" y="0"/>
                  </a:lnTo>
                  <a:lnTo>
                    <a:pt x="194564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0080" y="355600"/>
                  </a:lnTo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4" name="타원 143">
              <a:extLst>
                <a:ext uri="{FF2B5EF4-FFF2-40B4-BE49-F238E27FC236}">
                  <a16:creationId xmlns:a16="http://schemas.microsoft.com/office/drawing/2014/main" id="{4FE5F381-AD59-4748-80F7-98DE33617577}"/>
                </a:ext>
              </a:extLst>
            </p:cNvPr>
            <p:cNvSpPr/>
            <p:nvPr/>
          </p:nvSpPr>
          <p:spPr>
            <a:xfrm>
              <a:off x="1378574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5" name="모서리가 둥근 사각형 설명선 11">
              <a:extLst>
                <a:ext uri="{FF2B5EF4-FFF2-40B4-BE49-F238E27FC236}">
                  <a16:creationId xmlns:a16="http://schemas.microsoft.com/office/drawing/2014/main" id="{57C9019D-7A82-49BE-BEBF-7AE75879CEAC}"/>
                </a:ext>
              </a:extLst>
            </p:cNvPr>
            <p:cNvSpPr/>
            <p:nvPr/>
          </p:nvSpPr>
          <p:spPr>
            <a:xfrm>
              <a:off x="873801" y="5869582"/>
              <a:ext cx="2056631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학생과 교사의 시간대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6" name="타원 145">
              <a:extLst>
                <a:ext uri="{FF2B5EF4-FFF2-40B4-BE49-F238E27FC236}">
                  <a16:creationId xmlns:a16="http://schemas.microsoft.com/office/drawing/2014/main" id="{1D577F41-F42A-4791-BED7-A23C13E3ED66}"/>
                </a:ext>
              </a:extLst>
            </p:cNvPr>
            <p:cNvSpPr/>
            <p:nvPr/>
          </p:nvSpPr>
          <p:spPr>
            <a:xfrm>
              <a:off x="6071151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7" name="모서리가 둥근 사각형 설명선 11">
              <a:extLst>
                <a:ext uri="{FF2B5EF4-FFF2-40B4-BE49-F238E27FC236}">
                  <a16:creationId xmlns:a16="http://schemas.microsoft.com/office/drawing/2014/main" id="{49ACAA4D-9A86-4A86-A1A6-B0EAD0EBA746}"/>
                </a:ext>
              </a:extLst>
            </p:cNvPr>
            <p:cNvSpPr/>
            <p:nvPr/>
          </p:nvSpPr>
          <p:spPr>
            <a:xfrm>
              <a:off x="5508862" y="5869582"/>
              <a:ext cx="2257795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학생과 교사의 날짜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B4D9230E-2208-4611-8B32-BD00C2F5681F}"/>
                </a:ext>
              </a:extLst>
            </p:cNvPr>
            <p:cNvSpPr txBox="1"/>
            <p:nvPr/>
          </p:nvSpPr>
          <p:spPr>
            <a:xfrm>
              <a:off x="8361035" y="5350853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0565C1B4-211F-4B21-9AB0-B71D8F7BD003}"/>
                </a:ext>
              </a:extLst>
            </p:cNvPr>
            <p:cNvSpPr txBox="1"/>
            <p:nvPr/>
          </p:nvSpPr>
          <p:spPr>
            <a:xfrm>
              <a:off x="381829" y="5341545"/>
              <a:ext cx="98745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로그인 현황 통계</a:t>
              </a:r>
              <a:endParaRPr kumimoji="1" lang="x-none" altLang="en-US" sz="1000" b="1" dirty="0"/>
            </a:p>
          </p:txBody>
        </p:sp>
      </p:grpSp>
      <p:cxnSp>
        <p:nvCxnSpPr>
          <p:cNvPr id="265" name="직선 연결선[R] 63">
            <a:extLst>
              <a:ext uri="{FF2B5EF4-FFF2-40B4-BE49-F238E27FC236}">
                <a16:creationId xmlns:a16="http://schemas.microsoft.com/office/drawing/2014/main" id="{C5F1A923-DFE0-4188-8126-7D4FFFAA0082}"/>
              </a:ext>
            </a:extLst>
          </p:cNvPr>
          <p:cNvCxnSpPr>
            <a:cxnSpLocks/>
          </p:cNvCxnSpPr>
          <p:nvPr/>
        </p:nvCxnSpPr>
        <p:spPr>
          <a:xfrm>
            <a:off x="142201" y="7319564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직사각형 317"/>
          <p:cNvSpPr/>
          <p:nvPr/>
        </p:nvSpPr>
        <p:spPr>
          <a:xfrm flipV="1">
            <a:off x="121138" y="858220"/>
            <a:ext cx="8793128" cy="2055273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cxnSp>
        <p:nvCxnSpPr>
          <p:cNvPr id="251" name="직선 연결선[R] 63">
            <a:extLst>
              <a:ext uri="{FF2B5EF4-FFF2-40B4-BE49-F238E27FC236}">
                <a16:creationId xmlns:a16="http://schemas.microsoft.com/office/drawing/2014/main" id="{437369E3-1701-4E0B-8C21-61DA177C672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직선 연결선[R] 63">
            <a:extLst>
              <a:ext uri="{FF2B5EF4-FFF2-40B4-BE49-F238E27FC236}">
                <a16:creationId xmlns:a16="http://schemas.microsoft.com/office/drawing/2014/main" id="{D45B8435-63FF-47B4-B1FB-540C1A1EF64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91D963B2-6C72-232F-36EB-36E0E86167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1507863"/>
              </p:ext>
            </p:extLst>
          </p:nvPr>
        </p:nvGraphicFramePr>
        <p:xfrm>
          <a:off x="9042400" y="1315767"/>
          <a:ext cx="3037052" cy="22121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모든 학교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관리 그룹에 한해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019035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수업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해당일의 나의 학급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우리 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과목의 수업 현황 집계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각 수업 종류 별 전체 개설 수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실시간 집계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반영</a:t>
                      </a:r>
                      <a:r>
                        <a:rPr lang="en-US" altLang="ko-KR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필요</a:t>
                      </a:r>
                      <a:r>
                        <a:rPr lang="en-US" altLang="ko-KR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 그래프에 마우스 오버 시 상세 정보 표기된 툴 팁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002134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 수업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 이전일 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일간의 수업 현황 집계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이전일까지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일간 수업 현황 집계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주말제외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기준 날짜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수업 통계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x-none" sz="7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BO-K-STA-003</a:t>
                      </a:r>
                      <a:r>
                        <a:rPr lang="en-US" altLang="x-none" sz="700" b="1" i="0" u="none" strike="noStrike" kern="1200" cap="none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]</a:t>
                      </a:r>
                      <a:r>
                        <a:rPr lang="en-US" altLang="x-none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 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화면 이동</a:t>
                      </a:r>
                      <a:endParaRPr lang="en-US" altLang="ko-KR" sz="700" b="0" i="0" u="none" strike="noStrike" kern="1200" cap="non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17030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524076D1-37F0-7B51-22BE-17060EBC6B3B}"/>
              </a:ext>
            </a:extLst>
          </p:cNvPr>
          <p:cNvSpPr/>
          <p:nvPr/>
        </p:nvSpPr>
        <p:spPr>
          <a:xfrm flipV="1">
            <a:off x="109587" y="5240769"/>
            <a:ext cx="8804679" cy="3578619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DEE6D425-E8CD-4CE5-D725-EB676F19EB8A}"/>
              </a:ext>
            </a:extLst>
          </p:cNvPr>
          <p:cNvSpPr/>
          <p:nvPr/>
        </p:nvSpPr>
        <p:spPr>
          <a:xfrm>
            <a:off x="170568" y="3124610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93DC93EC-D2FE-AD73-5C26-5B5A4E6BB793}"/>
              </a:ext>
            </a:extLst>
          </p:cNvPr>
          <p:cNvSpPr/>
          <p:nvPr/>
        </p:nvSpPr>
        <p:spPr>
          <a:xfrm>
            <a:off x="4508651" y="3145876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A1B3FF4C-0347-8135-B62B-9585071BE44D}"/>
              </a:ext>
            </a:extLst>
          </p:cNvPr>
          <p:cNvSpPr/>
          <p:nvPr/>
        </p:nvSpPr>
        <p:spPr>
          <a:xfrm>
            <a:off x="8344218" y="2899019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1BA6C8D1-6ED0-4293-2891-62307CF8C8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97442" y="4084580"/>
            <a:ext cx="2496882" cy="2487436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</p:pic>
      <p:sp>
        <p:nvSpPr>
          <p:cNvPr id="32" name="직사각형 31">
            <a:extLst>
              <a:ext uri="{FF2B5EF4-FFF2-40B4-BE49-F238E27FC236}">
                <a16:creationId xmlns:a16="http://schemas.microsoft.com/office/drawing/2014/main" id="{97F8821A-0968-870B-3648-6BC93B1095D7}"/>
              </a:ext>
            </a:extLst>
          </p:cNvPr>
          <p:cNvSpPr/>
          <p:nvPr/>
        </p:nvSpPr>
        <p:spPr>
          <a:xfrm>
            <a:off x="9285438" y="3805055"/>
            <a:ext cx="110639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buClr>
                <a:schemeClr val="dk1"/>
              </a:buClr>
              <a:buSzPts val="700"/>
            </a:pPr>
            <a:r>
              <a:rPr lang="en-US" altLang="ko-KR" sz="800" dirty="0">
                <a:latin typeface="+mn-ea"/>
              </a:rPr>
              <a:t>[</a:t>
            </a:r>
            <a:r>
              <a:rPr lang="ko-KR" altLang="en-US" sz="800" dirty="0" err="1">
                <a:latin typeface="+mn-ea"/>
              </a:rPr>
              <a:t>대쉬보드</a:t>
            </a:r>
            <a:r>
              <a:rPr lang="ko-KR" altLang="en-US" sz="800" dirty="0">
                <a:latin typeface="+mn-ea"/>
              </a:rPr>
              <a:t> 전체화면</a:t>
            </a:r>
            <a:r>
              <a:rPr lang="en-US" altLang="ko-KR" sz="800" dirty="0">
                <a:latin typeface="+mn-ea"/>
              </a:rPr>
              <a:t>]</a:t>
            </a:r>
          </a:p>
        </p:txBody>
      </p:sp>
      <p:cxnSp>
        <p:nvCxnSpPr>
          <p:cNvPr id="36" name="직선 연결선[R] 94">
            <a:extLst>
              <a:ext uri="{FF2B5EF4-FFF2-40B4-BE49-F238E27FC236}">
                <a16:creationId xmlns:a16="http://schemas.microsoft.com/office/drawing/2014/main" id="{7910E7D0-7B8B-03C2-F71D-FDA97B72C2FF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689D20AD-3657-B830-3DBF-8A5DCFC61E05}"/>
              </a:ext>
            </a:extLst>
          </p:cNvPr>
          <p:cNvSpPr/>
          <p:nvPr/>
        </p:nvSpPr>
        <p:spPr>
          <a:xfrm flipV="1">
            <a:off x="195856" y="3133457"/>
            <a:ext cx="8619372" cy="2010065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41A90C6F-52DD-DCBF-903D-F1B5698F5372}"/>
              </a:ext>
            </a:extLst>
          </p:cNvPr>
          <p:cNvSpPr/>
          <p:nvPr/>
        </p:nvSpPr>
        <p:spPr>
          <a:xfrm flipV="1">
            <a:off x="9360404" y="4705402"/>
            <a:ext cx="2339829" cy="802997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EF9F78C8-C93E-BE2F-0029-4797F33ECDE4}"/>
              </a:ext>
            </a:extLst>
          </p:cNvPr>
          <p:cNvSpPr/>
          <p:nvPr/>
        </p:nvSpPr>
        <p:spPr>
          <a:xfrm>
            <a:off x="9056214" y="1315768"/>
            <a:ext cx="3047760" cy="27462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7" name="TextBox 53">
            <a:extLst>
              <a:ext uri="{FF2B5EF4-FFF2-40B4-BE49-F238E27FC236}">
                <a16:creationId xmlns:a16="http://schemas.microsoft.com/office/drawing/2014/main" id="{69468098-6235-DDC4-03F7-3ECCF5621502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8" name="TextBox 53">
            <a:extLst>
              <a:ext uri="{FF2B5EF4-FFF2-40B4-BE49-F238E27FC236}">
                <a16:creationId xmlns:a16="http://schemas.microsoft.com/office/drawing/2014/main" id="{87BE194D-FD59-00A6-BCF5-1803F05B05B5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50" name="Picture 2" descr="header logo">
            <a:extLst>
              <a:ext uri="{FF2B5EF4-FFF2-40B4-BE49-F238E27FC236}">
                <a16:creationId xmlns:a16="http://schemas.microsoft.com/office/drawing/2014/main" id="{6CB027F5-44EC-2FE4-6A2A-BFCAB13D8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TextBox 53">
            <a:extLst>
              <a:ext uri="{FF2B5EF4-FFF2-40B4-BE49-F238E27FC236}">
                <a16:creationId xmlns:a16="http://schemas.microsoft.com/office/drawing/2014/main" id="{0CD33049-97E3-4F51-757A-90FAE101FEC9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39" name="TextBox 53">
            <a:extLst>
              <a:ext uri="{FF2B5EF4-FFF2-40B4-BE49-F238E27FC236}">
                <a16:creationId xmlns:a16="http://schemas.microsoft.com/office/drawing/2014/main" id="{482B45E5-D59B-D588-78C9-815991B6AFFA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56" name="TextBox 53">
            <a:extLst>
              <a:ext uri="{FF2B5EF4-FFF2-40B4-BE49-F238E27FC236}">
                <a16:creationId xmlns:a16="http://schemas.microsoft.com/office/drawing/2014/main" id="{FF1942AF-7420-4222-FCE1-7B7D591AD907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ECF3C409-8156-F952-A919-48C02755C0D7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16" name="직사각형 15">
              <a:extLst>
                <a:ext uri="{FF2B5EF4-FFF2-40B4-BE49-F238E27FC236}">
                  <a16:creationId xmlns:a16="http://schemas.microsoft.com/office/drawing/2014/main" id="{DBCE3C5C-A118-90D6-09BC-88A5769CF226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" name="Google Shape;879;p22">
              <a:extLst>
                <a:ext uri="{FF2B5EF4-FFF2-40B4-BE49-F238E27FC236}">
                  <a16:creationId xmlns:a16="http://schemas.microsoft.com/office/drawing/2014/main" id="{1B5EC69C-7C37-3499-E121-5BEE4150155D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22" name="TextBox 53">
            <a:extLst>
              <a:ext uri="{FF2B5EF4-FFF2-40B4-BE49-F238E27FC236}">
                <a16:creationId xmlns:a16="http://schemas.microsoft.com/office/drawing/2014/main" id="{68FAFBED-2808-17CA-C67D-1A92C6AC6A3C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3" name="TextBox 53">
            <a:extLst>
              <a:ext uri="{FF2B5EF4-FFF2-40B4-BE49-F238E27FC236}">
                <a16:creationId xmlns:a16="http://schemas.microsoft.com/office/drawing/2014/main" id="{4AC36AD2-1062-065E-EB22-0EE6A0CC2FB1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28" name="TextBox 53">
            <a:extLst>
              <a:ext uri="{FF2B5EF4-FFF2-40B4-BE49-F238E27FC236}">
                <a16:creationId xmlns:a16="http://schemas.microsoft.com/office/drawing/2014/main" id="{96B75785-B421-74B1-393D-E574FA5D3F1C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0" name="TextBox 53">
            <a:extLst>
              <a:ext uri="{FF2B5EF4-FFF2-40B4-BE49-F238E27FC236}">
                <a16:creationId xmlns:a16="http://schemas.microsoft.com/office/drawing/2014/main" id="{9F9174D3-C669-369C-DB5E-34DF38BEA263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aphicFrame>
        <p:nvGraphicFramePr>
          <p:cNvPr id="21" name="Google Shape;548;p12">
            <a:extLst>
              <a:ext uri="{FF2B5EF4-FFF2-40B4-BE49-F238E27FC236}">
                <a16:creationId xmlns:a16="http://schemas.microsoft.com/office/drawing/2014/main" id="{6C9FC607-9E76-DA71-74D5-F15BA37AB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8662925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과목 수업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더보기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버튼 이동 화면 변경</a:t>
                      </a:r>
                      <a:b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(BO-K-STA-003b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BO-K-STA-003)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50165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4420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BO-K-STA-00</a:t>
                      </a:r>
                      <a:r>
                        <a:rPr lang="en-US" altLang="ko-KR" sz="800" dirty="0"/>
                        <a:t>3</a:t>
                      </a:r>
                      <a:r>
                        <a:rPr lang="en" altLang="x-none" sz="800" dirty="0"/>
                        <a:t>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수업 현황 통계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상세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나의 학급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C6F94EC5-3CE9-AD32-3DCB-A8C48513B8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4441952"/>
              </p:ext>
            </p:extLst>
          </p:nvPr>
        </p:nvGraphicFramePr>
        <p:xfrm>
          <a:off x="9042400" y="1315767"/>
          <a:ext cx="3037052" cy="1248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대시보드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(BO-T-DSH-001)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96807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선생님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7894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통계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일자 최신 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167750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현재 조회 조건에 해당하는 목록 다운로드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9959826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55AFD511-3FC0-06CC-FE3F-8995E2801C73}"/>
              </a:ext>
            </a:extLst>
          </p:cNvPr>
          <p:cNvSpPr/>
          <p:nvPr/>
        </p:nvSpPr>
        <p:spPr>
          <a:xfrm>
            <a:off x="366845" y="2957858"/>
            <a:ext cx="8237916" cy="444116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4A527D-1C40-D40A-AF04-3E844C0E2698}"/>
              </a:ext>
            </a:extLst>
          </p:cNvPr>
          <p:cNvSpPr txBox="1"/>
          <p:nvPr/>
        </p:nvSpPr>
        <p:spPr>
          <a:xfrm>
            <a:off x="395699" y="2546233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기간 별 통계</a:t>
            </a:r>
            <a:endParaRPr kumimoji="1" lang="x-none" altLang="en-US" sz="800" b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8BB4C20-FC05-5790-5E8D-E76C73D1BF17}"/>
              </a:ext>
            </a:extLst>
          </p:cNvPr>
          <p:cNvSpPr txBox="1"/>
          <p:nvPr/>
        </p:nvSpPr>
        <p:spPr>
          <a:xfrm>
            <a:off x="615893" y="5384875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별 통계</a:t>
            </a:r>
            <a:endParaRPr kumimoji="1" lang="x-none" altLang="en-US" sz="800" b="1" dirty="0"/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2CCB8D42-199C-5304-86F7-8967B086B4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6508054"/>
              </p:ext>
            </p:extLst>
          </p:nvPr>
        </p:nvGraphicFramePr>
        <p:xfrm>
          <a:off x="615893" y="5608344"/>
          <a:ext cx="7851447" cy="12985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4769">
                  <a:extLst>
                    <a:ext uri="{9D8B030D-6E8A-4147-A177-3AD203B41FA5}">
                      <a16:colId xmlns:a16="http://schemas.microsoft.com/office/drawing/2014/main" val="1357474202"/>
                    </a:ext>
                  </a:extLst>
                </a:gridCol>
                <a:gridCol w="13552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1413">
                  <a:extLst>
                    <a:ext uri="{9D8B030D-6E8A-4147-A177-3AD203B41FA5}">
                      <a16:colId xmlns:a16="http://schemas.microsoft.com/office/drawing/2014/main" val="2029458798"/>
                    </a:ext>
                  </a:extLst>
                </a:gridCol>
                <a:gridCol w="1344565">
                  <a:extLst>
                    <a:ext uri="{9D8B030D-6E8A-4147-A177-3AD203B41FA5}">
                      <a16:colId xmlns:a16="http://schemas.microsoft.com/office/drawing/2014/main" val="224179690"/>
                    </a:ext>
                  </a:extLst>
                </a:gridCol>
                <a:gridCol w="1056265">
                  <a:extLst>
                    <a:ext uri="{9D8B030D-6E8A-4147-A177-3AD203B41FA5}">
                      <a16:colId xmlns:a16="http://schemas.microsoft.com/office/drawing/2014/main" val="3345811017"/>
                    </a:ext>
                  </a:extLst>
                </a:gridCol>
                <a:gridCol w="681869">
                  <a:extLst>
                    <a:ext uri="{9D8B030D-6E8A-4147-A177-3AD203B41FA5}">
                      <a16:colId xmlns:a16="http://schemas.microsoft.com/office/drawing/2014/main" val="414244720"/>
                    </a:ext>
                  </a:extLst>
                </a:gridCol>
                <a:gridCol w="6818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1869">
                  <a:extLst>
                    <a:ext uri="{9D8B030D-6E8A-4147-A177-3AD203B41FA5}">
                      <a16:colId xmlns:a16="http://schemas.microsoft.com/office/drawing/2014/main" val="3663852651"/>
                    </a:ext>
                  </a:extLst>
                </a:gridCol>
                <a:gridCol w="533535">
                  <a:extLst>
                    <a:ext uri="{9D8B030D-6E8A-4147-A177-3AD203B41FA5}">
                      <a16:colId xmlns:a16="http://schemas.microsoft.com/office/drawing/2014/main" val="132671260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과목 타입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수업 명</a:t>
                      </a:r>
                    </a:p>
                  </a:txBody>
                  <a:tcPr marL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   담당 선생님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등교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화상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영상 수업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과제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합계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2021.05.03</a:t>
                      </a:r>
                      <a:r>
                        <a:rPr lang="ko-KR" altLang="en-US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 </a:t>
                      </a:r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~2021.05.10</a:t>
                      </a:r>
                      <a:endParaRPr lang="ko-KR" altLang="en-US" sz="8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marL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    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96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36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24</a:t>
                      </a:r>
                      <a:r>
                        <a:rPr lang="ko-KR" altLang="en-US" sz="700" b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18125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2020.05.03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우리 학교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</a:rPr>
                        <a:t>청소년 심리 상담 수업</a:t>
                      </a:r>
                      <a:endParaRPr kumimoji="1" lang="en-US" altLang="ko-KR" sz="700" b="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  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2020.05.04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온라인 학교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역사특강</a:t>
                      </a:r>
                      <a:endParaRPr kumimoji="1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홍길동</a:t>
                      </a:r>
                    </a:p>
                  </a:txBody>
                  <a:tcPr marL="180000" marR="36000" marT="36000" marB="3600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0723992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E8CB136A-3718-2558-67C2-3E65764249A4}"/>
              </a:ext>
            </a:extLst>
          </p:cNvPr>
          <p:cNvSpPr/>
          <p:nvPr/>
        </p:nvSpPr>
        <p:spPr>
          <a:xfrm>
            <a:off x="615892" y="4819240"/>
            <a:ext cx="7851451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" name="Google Shape;877;p22">
            <a:extLst>
              <a:ext uri="{FF2B5EF4-FFF2-40B4-BE49-F238E27FC236}">
                <a16:creationId xmlns:a16="http://schemas.microsoft.com/office/drawing/2014/main" id="{04548B08-A04A-CE72-0ADF-E990DDF20D52}"/>
              </a:ext>
            </a:extLst>
          </p:cNvPr>
          <p:cNvSpPr/>
          <p:nvPr/>
        </p:nvSpPr>
        <p:spPr>
          <a:xfrm>
            <a:off x="7621991" y="5327655"/>
            <a:ext cx="800669" cy="22322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8F5C4631-D231-6827-07BC-00FEACE8422A}"/>
              </a:ext>
            </a:extLst>
          </p:cNvPr>
          <p:cNvGrpSpPr/>
          <p:nvPr/>
        </p:nvGrpSpPr>
        <p:grpSpPr>
          <a:xfrm>
            <a:off x="5455097" y="2477624"/>
            <a:ext cx="3179686" cy="226009"/>
            <a:chOff x="5455097" y="2204181"/>
            <a:chExt cx="3179686" cy="226009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94235A41-3FF3-F4B5-FA9F-5D131FC1F57E}"/>
                </a:ext>
              </a:extLst>
            </p:cNvPr>
            <p:cNvGrpSpPr/>
            <p:nvPr/>
          </p:nvGrpSpPr>
          <p:grpSpPr>
            <a:xfrm>
              <a:off x="5455097" y="2211130"/>
              <a:ext cx="1310408" cy="216000"/>
              <a:chOff x="5915064" y="2492739"/>
              <a:chExt cx="1310408" cy="216000"/>
            </a:xfrm>
          </p:grpSpPr>
          <p:sp>
            <p:nvSpPr>
              <p:cNvPr id="22" name="직사각형 21">
                <a:extLst>
                  <a:ext uri="{FF2B5EF4-FFF2-40B4-BE49-F238E27FC236}">
                    <a16:creationId xmlns:a16="http://schemas.microsoft.com/office/drawing/2014/main" id="{CAF54B23-AF73-9888-53C5-976A7665BF1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</a:t>
                </a:r>
              </a:p>
            </p:txBody>
          </p:sp>
          <p:sp>
            <p:nvSpPr>
              <p:cNvPr id="23" name="자유형 103">
                <a:extLst>
                  <a:ext uri="{FF2B5EF4-FFF2-40B4-BE49-F238E27FC236}">
                    <a16:creationId xmlns:a16="http://schemas.microsoft.com/office/drawing/2014/main" id="{84C90665-95ED-0018-0B3E-7054AB98B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6E0B456F-17DB-3FE1-B140-377BECFF3D16}"/>
                </a:ext>
              </a:extLst>
            </p:cNvPr>
            <p:cNvGrpSpPr/>
            <p:nvPr/>
          </p:nvGrpSpPr>
          <p:grpSpPr>
            <a:xfrm>
              <a:off x="6807489" y="2213846"/>
              <a:ext cx="1381716" cy="216344"/>
              <a:chOff x="6937825" y="2239260"/>
              <a:chExt cx="1381716" cy="216344"/>
            </a:xfrm>
          </p:grpSpPr>
          <p:sp>
            <p:nvSpPr>
              <p:cNvPr id="15" name="모서리가 둥근 직사각형 153">
                <a:extLst>
                  <a:ext uri="{FF2B5EF4-FFF2-40B4-BE49-F238E27FC236}">
                    <a16:creationId xmlns:a16="http://schemas.microsoft.com/office/drawing/2014/main" id="{DB2C7FF4-89D0-FA8C-A62C-63C55CCED3A7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16" name="직선 연결선[R] 154">
                <a:extLst>
                  <a:ext uri="{FF2B5EF4-FFF2-40B4-BE49-F238E27FC236}">
                    <a16:creationId xmlns:a16="http://schemas.microsoft.com/office/drawing/2014/main" id="{951A7808-794E-3759-04A6-42021B3D52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모서리가 둥근 직사각형 155">
                <a:extLst>
                  <a:ext uri="{FF2B5EF4-FFF2-40B4-BE49-F238E27FC236}">
                    <a16:creationId xmlns:a16="http://schemas.microsoft.com/office/drawing/2014/main" id="{CEE89297-5AAB-5A6E-9E75-2DAFB2D2C249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18" name="모서리가 둥근 직사각형 156">
                <a:extLst>
                  <a:ext uri="{FF2B5EF4-FFF2-40B4-BE49-F238E27FC236}">
                    <a16:creationId xmlns:a16="http://schemas.microsoft.com/office/drawing/2014/main" id="{DD6285C2-D288-2EE8-14EF-08C648C866CD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19" name="모서리가 둥근 직사각형 157">
                <a:extLst>
                  <a:ext uri="{FF2B5EF4-FFF2-40B4-BE49-F238E27FC236}">
                    <a16:creationId xmlns:a16="http://schemas.microsoft.com/office/drawing/2014/main" id="{A5F3A0AD-FB37-9050-5D5B-90DA7237459F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20" name="직선 연결선[R] 154">
                <a:extLst>
                  <a:ext uri="{FF2B5EF4-FFF2-40B4-BE49-F238E27FC236}">
                    <a16:creationId xmlns:a16="http://schemas.microsoft.com/office/drawing/2014/main" id="{560649BA-BD3E-01D1-E51D-05D54F48BF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모서리가 둥근 직사각형 157">
                <a:extLst>
                  <a:ext uri="{FF2B5EF4-FFF2-40B4-BE49-F238E27FC236}">
                    <a16:creationId xmlns:a16="http://schemas.microsoft.com/office/drawing/2014/main" id="{22B75F0E-1D44-22F8-1D7D-DA5D9E6AEA5B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14" name="Google Shape;877;p22">
              <a:extLst>
                <a:ext uri="{FF2B5EF4-FFF2-40B4-BE49-F238E27FC236}">
                  <a16:creationId xmlns:a16="http://schemas.microsoft.com/office/drawing/2014/main" id="{CFDD9E1F-FB69-DBDA-8033-FAC95A230C57}"/>
                </a:ext>
              </a:extLst>
            </p:cNvPr>
            <p:cNvSpPr/>
            <p:nvPr/>
          </p:nvSpPr>
          <p:spPr>
            <a:xfrm>
              <a:off x="8228463" y="2204181"/>
              <a:ext cx="406320" cy="2160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sz="700" b="1" i="0" u="none" strike="noStrike" cap="none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검색</a:t>
              </a:r>
              <a:endParaRPr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C8CCEEC-A078-134F-303B-CCD95D3F942B}"/>
              </a:ext>
            </a:extLst>
          </p:cNvPr>
          <p:cNvSpPr txBox="1"/>
          <p:nvPr/>
        </p:nvSpPr>
        <p:spPr>
          <a:xfrm>
            <a:off x="3013186" y="7077776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25" name="Google Shape;877;p22">
            <a:extLst>
              <a:ext uri="{FF2B5EF4-FFF2-40B4-BE49-F238E27FC236}">
                <a16:creationId xmlns:a16="http://schemas.microsoft.com/office/drawing/2014/main" id="{EF3B5AFB-E218-4EEB-ACA0-BD6705BECA10}"/>
              </a:ext>
            </a:extLst>
          </p:cNvPr>
          <p:cNvSpPr/>
          <p:nvPr/>
        </p:nvSpPr>
        <p:spPr>
          <a:xfrm>
            <a:off x="3541743" y="4922111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6" name="Google Shape;884;p22">
            <a:extLst>
              <a:ext uri="{FF2B5EF4-FFF2-40B4-BE49-F238E27FC236}">
                <a16:creationId xmlns:a16="http://schemas.microsoft.com/office/drawing/2014/main" id="{FA4E0874-589D-CE73-A9AC-54DC32B8EAAE}"/>
              </a:ext>
            </a:extLst>
          </p:cNvPr>
          <p:cNvSpPr/>
          <p:nvPr/>
        </p:nvSpPr>
        <p:spPr>
          <a:xfrm>
            <a:off x="7823476" y="4915730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2FEF7475-4AFE-2F91-5CAC-A76780EC23C8}"/>
              </a:ext>
            </a:extLst>
          </p:cNvPr>
          <p:cNvSpPr/>
          <p:nvPr/>
        </p:nvSpPr>
        <p:spPr>
          <a:xfrm>
            <a:off x="681054" y="4922112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05D76F11-3B26-7816-86DF-E1F354F071BA}"/>
              </a:ext>
            </a:extLst>
          </p:cNvPr>
          <p:cNvSpPr/>
          <p:nvPr/>
        </p:nvSpPr>
        <p:spPr>
          <a:xfrm>
            <a:off x="7624945" y="52656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37C3E22B-D121-5F75-1D40-95D407E65C09}"/>
              </a:ext>
            </a:extLst>
          </p:cNvPr>
          <p:cNvSpPr/>
          <p:nvPr/>
        </p:nvSpPr>
        <p:spPr>
          <a:xfrm>
            <a:off x="656112" y="48876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30" name="직선 연결선[R] 123">
            <a:extLst>
              <a:ext uri="{FF2B5EF4-FFF2-40B4-BE49-F238E27FC236}">
                <a16:creationId xmlns:a16="http://schemas.microsoft.com/office/drawing/2014/main" id="{F1954CFA-0CE9-38D7-6BB0-3047826E9C46}"/>
              </a:ext>
            </a:extLst>
          </p:cNvPr>
          <p:cNvCxnSpPr>
            <a:cxnSpLocks/>
          </p:cNvCxnSpPr>
          <p:nvPr/>
        </p:nvCxnSpPr>
        <p:spPr>
          <a:xfrm>
            <a:off x="2522347" y="3056640"/>
            <a:ext cx="0" cy="161094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" name="차트 173">
            <a:extLst>
              <a:ext uri="{FF2B5EF4-FFF2-40B4-BE49-F238E27FC236}">
                <a16:creationId xmlns:a16="http://schemas.microsoft.com/office/drawing/2014/main" id="{8C8E22D1-76A8-F3B7-C7E0-CC192D0FD7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890" y="2990165"/>
            <a:ext cx="1582338" cy="1054892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4EF9C9E7-C798-7019-2076-CA3ED098930C}"/>
              </a:ext>
            </a:extLst>
          </p:cNvPr>
          <p:cNvSpPr txBox="1"/>
          <p:nvPr/>
        </p:nvSpPr>
        <p:spPr>
          <a:xfrm>
            <a:off x="382521" y="2801944"/>
            <a:ext cx="724557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b="1" dirty="0"/>
              <a:t>수업 유형 별 통계</a:t>
            </a:r>
            <a:endParaRPr kumimoji="1" lang="x-none" altLang="en-US" sz="700" b="1" dirty="0"/>
          </a:p>
        </p:txBody>
      </p:sp>
      <p:cxnSp>
        <p:nvCxnSpPr>
          <p:cNvPr id="34" name="직선 연결선[R] 164">
            <a:extLst>
              <a:ext uri="{FF2B5EF4-FFF2-40B4-BE49-F238E27FC236}">
                <a16:creationId xmlns:a16="http://schemas.microsoft.com/office/drawing/2014/main" id="{15438110-3682-264D-B6E6-B27B512B3CAA}"/>
              </a:ext>
            </a:extLst>
          </p:cNvPr>
          <p:cNvCxnSpPr>
            <a:cxnSpLocks/>
          </p:cNvCxnSpPr>
          <p:nvPr/>
        </p:nvCxnSpPr>
        <p:spPr>
          <a:xfrm>
            <a:off x="3133792" y="4452010"/>
            <a:ext cx="5185749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[R] 165">
            <a:extLst>
              <a:ext uri="{FF2B5EF4-FFF2-40B4-BE49-F238E27FC236}">
                <a16:creationId xmlns:a16="http://schemas.microsoft.com/office/drawing/2014/main" id="{14E2C734-FB80-55C8-0964-6FDB73123C23}"/>
              </a:ext>
            </a:extLst>
          </p:cNvPr>
          <p:cNvCxnSpPr>
            <a:cxnSpLocks/>
          </p:cNvCxnSpPr>
          <p:nvPr/>
        </p:nvCxnSpPr>
        <p:spPr>
          <a:xfrm>
            <a:off x="3133792" y="4258961"/>
            <a:ext cx="5185749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[R] 166">
            <a:extLst>
              <a:ext uri="{FF2B5EF4-FFF2-40B4-BE49-F238E27FC236}">
                <a16:creationId xmlns:a16="http://schemas.microsoft.com/office/drawing/2014/main" id="{A662D944-4CA9-CB90-DD03-049344651B4A}"/>
              </a:ext>
            </a:extLst>
          </p:cNvPr>
          <p:cNvCxnSpPr>
            <a:cxnSpLocks/>
          </p:cNvCxnSpPr>
          <p:nvPr/>
        </p:nvCxnSpPr>
        <p:spPr>
          <a:xfrm>
            <a:off x="3133792" y="4065181"/>
            <a:ext cx="5185749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[R] 167">
            <a:extLst>
              <a:ext uri="{FF2B5EF4-FFF2-40B4-BE49-F238E27FC236}">
                <a16:creationId xmlns:a16="http://schemas.microsoft.com/office/drawing/2014/main" id="{9D7B764E-11E3-A3CF-8595-6C34FED47A9D}"/>
              </a:ext>
            </a:extLst>
          </p:cNvPr>
          <p:cNvCxnSpPr>
            <a:cxnSpLocks/>
          </p:cNvCxnSpPr>
          <p:nvPr/>
        </p:nvCxnSpPr>
        <p:spPr>
          <a:xfrm>
            <a:off x="3133792" y="3835067"/>
            <a:ext cx="5185749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168">
            <a:extLst>
              <a:ext uri="{FF2B5EF4-FFF2-40B4-BE49-F238E27FC236}">
                <a16:creationId xmlns:a16="http://schemas.microsoft.com/office/drawing/2014/main" id="{07325B52-2EE7-5B42-236A-96C1B322E906}"/>
              </a:ext>
            </a:extLst>
          </p:cNvPr>
          <p:cNvCxnSpPr>
            <a:cxnSpLocks/>
          </p:cNvCxnSpPr>
          <p:nvPr/>
        </p:nvCxnSpPr>
        <p:spPr>
          <a:xfrm>
            <a:off x="3133792" y="3641287"/>
            <a:ext cx="5185749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3402C25E-604A-0520-E683-3C763008CCDC}"/>
              </a:ext>
            </a:extLst>
          </p:cNvPr>
          <p:cNvSpPr txBox="1"/>
          <p:nvPr/>
        </p:nvSpPr>
        <p:spPr>
          <a:xfrm>
            <a:off x="3212817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B3D4E34-8AA7-7F47-4E64-5FBE7AF4AADA}"/>
              </a:ext>
            </a:extLst>
          </p:cNvPr>
          <p:cNvSpPr txBox="1"/>
          <p:nvPr/>
        </p:nvSpPr>
        <p:spPr>
          <a:xfrm>
            <a:off x="3618998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82DBC81-C953-B561-CEDC-5E643C8D3291}"/>
              </a:ext>
            </a:extLst>
          </p:cNvPr>
          <p:cNvSpPr txBox="1"/>
          <p:nvPr/>
        </p:nvSpPr>
        <p:spPr>
          <a:xfrm>
            <a:off x="4025179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8BE53C7-A639-808D-7CAD-BB1C18FF4FA4}"/>
              </a:ext>
            </a:extLst>
          </p:cNvPr>
          <p:cNvSpPr txBox="1"/>
          <p:nvPr/>
        </p:nvSpPr>
        <p:spPr>
          <a:xfrm>
            <a:off x="4431360" y="4528387"/>
            <a:ext cx="14266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707A520-5F47-0E29-64EF-BF4F453A1084}"/>
              </a:ext>
            </a:extLst>
          </p:cNvPr>
          <p:cNvSpPr txBox="1"/>
          <p:nvPr/>
        </p:nvSpPr>
        <p:spPr>
          <a:xfrm>
            <a:off x="4795863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083FE9E-7786-A3AC-5B36-B76EA4EF0383}"/>
              </a:ext>
            </a:extLst>
          </p:cNvPr>
          <p:cNvSpPr txBox="1"/>
          <p:nvPr/>
        </p:nvSpPr>
        <p:spPr>
          <a:xfrm>
            <a:off x="5202044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CD76B43-FF95-A024-9389-29802B106DD7}"/>
              </a:ext>
            </a:extLst>
          </p:cNvPr>
          <p:cNvSpPr txBox="1"/>
          <p:nvPr/>
        </p:nvSpPr>
        <p:spPr>
          <a:xfrm>
            <a:off x="5608225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1C4F6E2-B4B6-BCD6-5B43-5AC50964E8DA}"/>
              </a:ext>
            </a:extLst>
          </p:cNvPr>
          <p:cNvSpPr txBox="1"/>
          <p:nvPr/>
        </p:nvSpPr>
        <p:spPr>
          <a:xfrm>
            <a:off x="6014406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55CE57C-2373-7B3D-D917-BE8D7769DAF7}"/>
              </a:ext>
            </a:extLst>
          </p:cNvPr>
          <p:cNvSpPr txBox="1"/>
          <p:nvPr/>
        </p:nvSpPr>
        <p:spPr>
          <a:xfrm>
            <a:off x="6420587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B8407E8-000F-0677-3657-FA21BE092362}"/>
              </a:ext>
            </a:extLst>
          </p:cNvPr>
          <p:cNvSpPr txBox="1"/>
          <p:nvPr/>
        </p:nvSpPr>
        <p:spPr>
          <a:xfrm>
            <a:off x="3030210" y="4211498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61003C0-A284-40E4-3BB4-4BE18ACF036D}"/>
              </a:ext>
            </a:extLst>
          </p:cNvPr>
          <p:cNvSpPr txBox="1"/>
          <p:nvPr/>
        </p:nvSpPr>
        <p:spPr>
          <a:xfrm>
            <a:off x="2988532" y="4017718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40C6893-15F8-6332-3071-6B352632B367}"/>
              </a:ext>
            </a:extLst>
          </p:cNvPr>
          <p:cNvSpPr txBox="1"/>
          <p:nvPr/>
        </p:nvSpPr>
        <p:spPr>
          <a:xfrm>
            <a:off x="2988532" y="3793660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88DC4A1-68EA-CBF0-F4C2-D5F3D30BDC38}"/>
              </a:ext>
            </a:extLst>
          </p:cNvPr>
          <p:cNvSpPr txBox="1"/>
          <p:nvPr/>
        </p:nvSpPr>
        <p:spPr>
          <a:xfrm>
            <a:off x="2988532" y="3599880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DB13099-C345-F3C2-4223-49B982A659A9}"/>
              </a:ext>
            </a:extLst>
          </p:cNvPr>
          <p:cNvSpPr txBox="1"/>
          <p:nvPr/>
        </p:nvSpPr>
        <p:spPr>
          <a:xfrm rot="16200000">
            <a:off x="2600288" y="3862662"/>
            <a:ext cx="554639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개설된 수업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건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15A4578-1F54-669E-D85B-377B2DD877C2}"/>
              </a:ext>
            </a:extLst>
          </p:cNvPr>
          <p:cNvSpPr txBox="1"/>
          <p:nvPr/>
        </p:nvSpPr>
        <p:spPr>
          <a:xfrm>
            <a:off x="6826768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677C415-70CF-9158-5DBC-F6DC8701C1DB}"/>
              </a:ext>
            </a:extLst>
          </p:cNvPr>
          <p:cNvSpPr txBox="1"/>
          <p:nvPr/>
        </p:nvSpPr>
        <p:spPr>
          <a:xfrm>
            <a:off x="7232949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A5FEAD1-FDF8-D80C-8F40-E44B84BB21D1}"/>
              </a:ext>
            </a:extLst>
          </p:cNvPr>
          <p:cNvSpPr txBox="1"/>
          <p:nvPr/>
        </p:nvSpPr>
        <p:spPr>
          <a:xfrm>
            <a:off x="7639130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82ED36-C2CE-90AC-3A25-C7DC4214CCC4}"/>
              </a:ext>
            </a:extLst>
          </p:cNvPr>
          <p:cNvSpPr txBox="1"/>
          <p:nvPr/>
        </p:nvSpPr>
        <p:spPr>
          <a:xfrm>
            <a:off x="8045317" y="4528387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24:00</a:t>
            </a:r>
            <a:endParaRPr kumimoji="1" lang="x-none" altLang="en-US" sz="600" dirty="0">
              <a:latin typeface="+mn-ea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2A500E9C-2238-DAEA-858B-B6CF4A42F0C8}"/>
              </a:ext>
            </a:extLst>
          </p:cNvPr>
          <p:cNvGrpSpPr/>
          <p:nvPr/>
        </p:nvGrpSpPr>
        <p:grpSpPr>
          <a:xfrm>
            <a:off x="968837" y="4035089"/>
            <a:ext cx="886871" cy="694863"/>
            <a:chOff x="968837" y="4292581"/>
            <a:chExt cx="886871" cy="694863"/>
          </a:xfrm>
        </p:grpSpPr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8A2A10A8-930C-C619-C745-DC2CCDF6108B}"/>
                </a:ext>
              </a:extLst>
            </p:cNvPr>
            <p:cNvGrpSpPr/>
            <p:nvPr/>
          </p:nvGrpSpPr>
          <p:grpSpPr>
            <a:xfrm>
              <a:off x="968837" y="4292581"/>
              <a:ext cx="860889" cy="311597"/>
              <a:chOff x="968837" y="4358210"/>
              <a:chExt cx="860889" cy="311597"/>
            </a:xfrm>
          </p:grpSpPr>
          <p:grpSp>
            <p:nvGrpSpPr>
              <p:cNvPr id="193" name="그룹 192">
                <a:extLst>
                  <a:ext uri="{FF2B5EF4-FFF2-40B4-BE49-F238E27FC236}">
                    <a16:creationId xmlns:a16="http://schemas.microsoft.com/office/drawing/2014/main" id="{25EE2D5E-D742-632D-1072-67E569D5D78D}"/>
                  </a:ext>
                </a:extLst>
              </p:cNvPr>
              <p:cNvGrpSpPr/>
              <p:nvPr/>
            </p:nvGrpSpPr>
            <p:grpSpPr>
              <a:xfrm>
                <a:off x="968837" y="4358210"/>
                <a:ext cx="275717" cy="311597"/>
                <a:chOff x="681054" y="4358210"/>
                <a:chExt cx="275717" cy="311597"/>
              </a:xfrm>
            </p:grpSpPr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31E24B6B-5CF8-1F52-CD99-D750F5AC7F87}"/>
                    </a:ext>
                  </a:extLst>
                </p:cNvPr>
                <p:cNvSpPr txBox="1"/>
                <p:nvPr/>
              </p:nvSpPr>
              <p:spPr>
                <a:xfrm>
                  <a:off x="681054" y="4508224"/>
                  <a:ext cx="275717" cy="16158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050" b="1" dirty="0">
                      <a:latin typeface="+mn-ea"/>
                    </a:rPr>
                    <a:t>58%</a:t>
                  </a:r>
                  <a:endParaRPr kumimoji="1" lang="x-none" altLang="en-US" sz="1050" b="1" dirty="0">
                    <a:latin typeface="+mn-ea"/>
                  </a:endParaRPr>
                </a:p>
              </p:txBody>
            </p: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065FCAD6-2412-7111-FB26-9AD375BF0268}"/>
                    </a:ext>
                  </a:extLst>
                </p:cNvPr>
                <p:cNvSpPr txBox="1"/>
                <p:nvPr/>
              </p:nvSpPr>
              <p:spPr>
                <a:xfrm>
                  <a:off x="744325" y="4358210"/>
                  <a:ext cx="153888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600" dirty="0"/>
                    <a:t>등교</a:t>
                  </a:r>
                  <a:endParaRPr kumimoji="1" lang="x-none" altLang="en-US" sz="600" dirty="0"/>
                </a:p>
              </p:txBody>
            </p:sp>
          </p:grpSp>
          <p:grpSp>
            <p:nvGrpSpPr>
              <p:cNvPr id="194" name="그룹 193">
                <a:extLst>
                  <a:ext uri="{FF2B5EF4-FFF2-40B4-BE49-F238E27FC236}">
                    <a16:creationId xmlns:a16="http://schemas.microsoft.com/office/drawing/2014/main" id="{F5FDB72D-D409-12B6-6DED-CE14A874BADF}"/>
                  </a:ext>
                </a:extLst>
              </p:cNvPr>
              <p:cNvGrpSpPr/>
              <p:nvPr/>
            </p:nvGrpSpPr>
            <p:grpSpPr>
              <a:xfrm>
                <a:off x="1554009" y="4358210"/>
                <a:ext cx="275717" cy="311597"/>
                <a:chOff x="1208274" y="4358210"/>
                <a:chExt cx="275717" cy="311597"/>
              </a:xfrm>
            </p:grpSpPr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C99E34F4-BAC2-84B9-8368-7BBD554736F5}"/>
                    </a:ext>
                  </a:extLst>
                </p:cNvPr>
                <p:cNvSpPr txBox="1"/>
                <p:nvPr/>
              </p:nvSpPr>
              <p:spPr>
                <a:xfrm>
                  <a:off x="1246667" y="4358210"/>
                  <a:ext cx="153888" cy="923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ko-KR" altLang="en-US" sz="600" dirty="0"/>
                    <a:t>화상</a:t>
                  </a:r>
                  <a:endParaRPr kumimoji="1" lang="x-none" altLang="en-US" sz="600" dirty="0"/>
                </a:p>
              </p:txBody>
            </p:sp>
            <p:sp>
              <p:nvSpPr>
                <p:cNvPr id="197" name="TextBox 196">
                  <a:extLst>
                    <a:ext uri="{FF2B5EF4-FFF2-40B4-BE49-F238E27FC236}">
                      <a16:creationId xmlns:a16="http://schemas.microsoft.com/office/drawing/2014/main" id="{2D6C849C-21C2-83BC-1C12-4A90DBBF43FB}"/>
                    </a:ext>
                  </a:extLst>
                </p:cNvPr>
                <p:cNvSpPr txBox="1"/>
                <p:nvPr/>
              </p:nvSpPr>
              <p:spPr>
                <a:xfrm>
                  <a:off x="1208274" y="4508224"/>
                  <a:ext cx="275717" cy="16158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:r>
                    <a:rPr kumimoji="1" lang="en-US" altLang="ko-KR" sz="1050" b="1" dirty="0">
                      <a:latin typeface="+mn-ea"/>
                    </a:rPr>
                    <a:t>20%</a:t>
                  </a:r>
                  <a:endParaRPr kumimoji="1" lang="x-none" altLang="en-US" sz="1050" b="1" dirty="0">
                    <a:latin typeface="+mn-ea"/>
                  </a:endParaRPr>
                </a:p>
              </p:txBody>
            </p:sp>
          </p:grpSp>
          <p:cxnSp>
            <p:nvCxnSpPr>
              <p:cNvPr id="195" name="직선 연결선[R] 107">
                <a:extLst>
                  <a:ext uri="{FF2B5EF4-FFF2-40B4-BE49-F238E27FC236}">
                    <a16:creationId xmlns:a16="http://schemas.microsoft.com/office/drawing/2014/main" id="{E2CC7A46-A5A8-DBCA-C3B0-BD817C252F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88963" y="4546071"/>
                <a:ext cx="0" cy="858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" name="그룹 186">
              <a:extLst>
                <a:ext uri="{FF2B5EF4-FFF2-40B4-BE49-F238E27FC236}">
                  <a16:creationId xmlns:a16="http://schemas.microsoft.com/office/drawing/2014/main" id="{78F65EC0-57A4-4461-A355-E79C5EE4AEDC}"/>
                </a:ext>
              </a:extLst>
            </p:cNvPr>
            <p:cNvGrpSpPr/>
            <p:nvPr/>
          </p:nvGrpSpPr>
          <p:grpSpPr>
            <a:xfrm>
              <a:off x="973224" y="4675847"/>
              <a:ext cx="882484" cy="311597"/>
              <a:chOff x="1232297" y="4355361"/>
              <a:chExt cx="882484" cy="311597"/>
            </a:xfrm>
          </p:grpSpPr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D81DFBFD-958A-7ED5-20CE-454B0F960C6B}"/>
                  </a:ext>
                </a:extLst>
              </p:cNvPr>
              <p:cNvSpPr txBox="1"/>
              <p:nvPr/>
            </p:nvSpPr>
            <p:spPr>
              <a:xfrm>
                <a:off x="1288323" y="4355361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영상</a:t>
                </a:r>
                <a:endParaRPr kumimoji="1" lang="x-none" altLang="en-US" sz="600" dirty="0"/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8A25519B-D98F-CB50-1D87-277F8DBC6515}"/>
                  </a:ext>
                </a:extLst>
              </p:cNvPr>
              <p:cNvSpPr txBox="1"/>
              <p:nvPr/>
            </p:nvSpPr>
            <p:spPr>
              <a:xfrm>
                <a:off x="1232297" y="4505375"/>
                <a:ext cx="310983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050" b="1" dirty="0">
                    <a:latin typeface="+mn-ea"/>
                  </a:rPr>
                  <a:t>5.5%</a:t>
                </a:r>
                <a:endParaRPr kumimoji="1" lang="x-none" altLang="en-US" sz="1050" b="1" dirty="0">
                  <a:latin typeface="+mn-ea"/>
                </a:endParaRPr>
              </a:p>
            </p:txBody>
          </p:sp>
          <p:sp>
            <p:nvSpPr>
              <p:cNvPr id="190" name="TextBox 189">
                <a:extLst>
                  <a:ext uri="{FF2B5EF4-FFF2-40B4-BE49-F238E27FC236}">
                    <a16:creationId xmlns:a16="http://schemas.microsoft.com/office/drawing/2014/main" id="{D008EACE-28F0-6BA3-9A22-51C94F995B9B}"/>
                  </a:ext>
                </a:extLst>
              </p:cNvPr>
              <p:cNvSpPr txBox="1"/>
              <p:nvPr/>
            </p:nvSpPr>
            <p:spPr>
              <a:xfrm>
                <a:off x="1859823" y="4355361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과제</a:t>
                </a:r>
                <a:endParaRPr kumimoji="1" lang="x-none" altLang="en-US" sz="600" dirty="0"/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A3079E8D-63AB-97F0-92C9-362A73266AE8}"/>
                  </a:ext>
                </a:extLst>
              </p:cNvPr>
              <p:cNvSpPr txBox="1"/>
              <p:nvPr/>
            </p:nvSpPr>
            <p:spPr>
              <a:xfrm>
                <a:off x="1803798" y="4505375"/>
                <a:ext cx="310983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050" b="1" dirty="0">
                    <a:latin typeface="+mn-ea"/>
                  </a:rPr>
                  <a:t>5.5%</a:t>
                </a:r>
                <a:endParaRPr kumimoji="1" lang="x-none" altLang="en-US" sz="1050" b="1" dirty="0">
                  <a:latin typeface="+mn-ea"/>
                </a:endParaRPr>
              </a:p>
            </p:txBody>
          </p:sp>
          <p:cxnSp>
            <p:nvCxnSpPr>
              <p:cNvPr id="192" name="직선 연결선[R] 122">
                <a:extLst>
                  <a:ext uri="{FF2B5EF4-FFF2-40B4-BE49-F238E27FC236}">
                    <a16:creationId xmlns:a16="http://schemas.microsoft.com/office/drawing/2014/main" id="{D563FD4E-524B-1B80-EF29-437AAD764D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656384" y="4543222"/>
                <a:ext cx="0" cy="858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67" name="그룹 266">
            <a:extLst>
              <a:ext uri="{FF2B5EF4-FFF2-40B4-BE49-F238E27FC236}">
                <a16:creationId xmlns:a16="http://schemas.microsoft.com/office/drawing/2014/main" id="{4440B83C-EE1E-40DB-62B3-986384E9F0E2}"/>
              </a:ext>
            </a:extLst>
          </p:cNvPr>
          <p:cNvGrpSpPr/>
          <p:nvPr/>
        </p:nvGrpSpPr>
        <p:grpSpPr>
          <a:xfrm>
            <a:off x="4710669" y="3086410"/>
            <a:ext cx="1461651" cy="96161"/>
            <a:chOff x="9153329" y="3354266"/>
            <a:chExt cx="1461651" cy="96161"/>
          </a:xfrm>
        </p:grpSpPr>
        <p:grpSp>
          <p:nvGrpSpPr>
            <p:cNvPr id="261" name="그룹 260">
              <a:extLst>
                <a:ext uri="{FF2B5EF4-FFF2-40B4-BE49-F238E27FC236}">
                  <a16:creationId xmlns:a16="http://schemas.microsoft.com/office/drawing/2014/main" id="{389E040E-3F0E-F0D1-C29A-17D17EBDFE82}"/>
                </a:ext>
              </a:extLst>
            </p:cNvPr>
            <p:cNvGrpSpPr/>
            <p:nvPr/>
          </p:nvGrpSpPr>
          <p:grpSpPr>
            <a:xfrm>
              <a:off x="9153329" y="3354266"/>
              <a:ext cx="293657" cy="92333"/>
              <a:chOff x="9006501" y="3644534"/>
              <a:chExt cx="293657" cy="92333"/>
            </a:xfrm>
          </p:grpSpPr>
          <p:sp>
            <p:nvSpPr>
              <p:cNvPr id="178" name="직사각형 177">
                <a:extLst>
                  <a:ext uri="{FF2B5EF4-FFF2-40B4-BE49-F238E27FC236}">
                    <a16:creationId xmlns:a16="http://schemas.microsoft.com/office/drawing/2014/main" id="{60BF8438-9B8E-81A8-14D8-E345FCC96173}"/>
                  </a:ext>
                </a:extLst>
              </p:cNvPr>
              <p:cNvSpPr/>
              <p:nvPr/>
            </p:nvSpPr>
            <p:spPr>
              <a:xfrm>
                <a:off x="9006501" y="3646448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A4BC9E7E-BE29-9323-A28E-CFA99501685B}"/>
                  </a:ext>
                </a:extLst>
              </p:cNvPr>
              <p:cNvSpPr txBox="1"/>
              <p:nvPr/>
            </p:nvSpPr>
            <p:spPr>
              <a:xfrm>
                <a:off x="9146270" y="3644534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등교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2" name="그룹 261">
              <a:extLst>
                <a:ext uri="{FF2B5EF4-FFF2-40B4-BE49-F238E27FC236}">
                  <a16:creationId xmlns:a16="http://schemas.microsoft.com/office/drawing/2014/main" id="{D8626F73-D814-C110-416F-1E6943ABC420}"/>
                </a:ext>
              </a:extLst>
            </p:cNvPr>
            <p:cNvGrpSpPr/>
            <p:nvPr/>
          </p:nvGrpSpPr>
          <p:grpSpPr>
            <a:xfrm>
              <a:off x="9522824" y="3356180"/>
              <a:ext cx="293657" cy="92333"/>
              <a:chOff x="9558436" y="3644534"/>
              <a:chExt cx="293657" cy="92333"/>
            </a:xfrm>
          </p:grpSpPr>
          <p:sp>
            <p:nvSpPr>
              <p:cNvPr id="180" name="직사각형 179">
                <a:extLst>
                  <a:ext uri="{FF2B5EF4-FFF2-40B4-BE49-F238E27FC236}">
                    <a16:creationId xmlns:a16="http://schemas.microsoft.com/office/drawing/2014/main" id="{7EA5BCF4-B2E3-537A-CD1B-CEFB7AEDD5B4}"/>
                  </a:ext>
                </a:extLst>
              </p:cNvPr>
              <p:cNvSpPr/>
              <p:nvPr/>
            </p:nvSpPr>
            <p:spPr>
              <a:xfrm>
                <a:off x="9558436" y="3646448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71978F6-FDD6-A930-DCA3-A1850C35D805}"/>
                  </a:ext>
                </a:extLst>
              </p:cNvPr>
              <p:cNvSpPr txBox="1"/>
              <p:nvPr/>
            </p:nvSpPr>
            <p:spPr>
              <a:xfrm>
                <a:off x="9698205" y="3644534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화상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5" name="그룹 264">
              <a:extLst>
                <a:ext uri="{FF2B5EF4-FFF2-40B4-BE49-F238E27FC236}">
                  <a16:creationId xmlns:a16="http://schemas.microsoft.com/office/drawing/2014/main" id="{0BF8CB92-C7BB-6E3F-F7A7-C58081B53DAB}"/>
                </a:ext>
              </a:extLst>
            </p:cNvPr>
            <p:cNvGrpSpPr/>
            <p:nvPr/>
          </p:nvGrpSpPr>
          <p:grpSpPr>
            <a:xfrm>
              <a:off x="9907649" y="3358094"/>
              <a:ext cx="293657" cy="92333"/>
              <a:chOff x="10008141" y="3644534"/>
              <a:chExt cx="293657" cy="92333"/>
            </a:xfrm>
          </p:grpSpPr>
          <p:sp>
            <p:nvSpPr>
              <p:cNvPr id="182" name="직사각형 181">
                <a:extLst>
                  <a:ext uri="{FF2B5EF4-FFF2-40B4-BE49-F238E27FC236}">
                    <a16:creationId xmlns:a16="http://schemas.microsoft.com/office/drawing/2014/main" id="{9EFC621F-BC3E-FAB9-031F-1C1BA6749172}"/>
                  </a:ext>
                </a:extLst>
              </p:cNvPr>
              <p:cNvSpPr/>
              <p:nvPr/>
            </p:nvSpPr>
            <p:spPr>
              <a:xfrm>
                <a:off x="10008141" y="3646448"/>
                <a:ext cx="88505" cy="8850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33BA609-CB5E-E43C-973E-6446CF540592}"/>
                  </a:ext>
                </a:extLst>
              </p:cNvPr>
              <p:cNvSpPr txBox="1"/>
              <p:nvPr/>
            </p:nvSpPr>
            <p:spPr>
              <a:xfrm>
                <a:off x="10147910" y="3644534"/>
                <a:ext cx="15388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ko-KR" altLang="en-US" sz="600" dirty="0">
                    <a:latin typeface="+mn-ea"/>
                  </a:rPr>
                  <a:t>영상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FB0A20E0-E3A5-5D78-CEA9-D9E5BAC253B3}"/>
                </a:ext>
              </a:extLst>
            </p:cNvPr>
            <p:cNvGrpSpPr/>
            <p:nvPr/>
          </p:nvGrpSpPr>
          <p:grpSpPr>
            <a:xfrm>
              <a:off x="10276439" y="3356180"/>
              <a:ext cx="338541" cy="92333"/>
              <a:chOff x="10707451" y="3644534"/>
              <a:chExt cx="338541" cy="92333"/>
            </a:xfrm>
          </p:grpSpPr>
          <p:sp>
            <p:nvSpPr>
              <p:cNvPr id="184" name="직사각형 183">
                <a:extLst>
                  <a:ext uri="{FF2B5EF4-FFF2-40B4-BE49-F238E27FC236}">
                    <a16:creationId xmlns:a16="http://schemas.microsoft.com/office/drawing/2014/main" id="{59A41D63-0A30-D776-60A5-E62E1D1B28D4}"/>
                  </a:ext>
                </a:extLst>
              </p:cNvPr>
              <p:cNvSpPr/>
              <p:nvPr/>
            </p:nvSpPr>
            <p:spPr>
              <a:xfrm>
                <a:off x="10707451" y="3646448"/>
                <a:ext cx="88505" cy="8850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8DBADE-506C-31B3-9A86-18300DA46AD0}"/>
                  </a:ext>
                </a:extLst>
              </p:cNvPr>
              <p:cNvSpPr txBox="1"/>
              <p:nvPr/>
            </p:nvSpPr>
            <p:spPr>
              <a:xfrm>
                <a:off x="10847220" y="3644534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과제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CD40D318-6ACA-55DF-0F75-01F192722A3D}"/>
              </a:ext>
            </a:extLst>
          </p:cNvPr>
          <p:cNvGrpSpPr/>
          <p:nvPr/>
        </p:nvGrpSpPr>
        <p:grpSpPr>
          <a:xfrm>
            <a:off x="4390387" y="3958684"/>
            <a:ext cx="179692" cy="490833"/>
            <a:chOff x="4390387" y="3513681"/>
            <a:chExt cx="179692" cy="490833"/>
          </a:xfrm>
        </p:grpSpPr>
        <p:sp>
          <p:nvSpPr>
            <p:cNvPr id="174" name="직사각형 173">
              <a:extLst>
                <a:ext uri="{FF2B5EF4-FFF2-40B4-BE49-F238E27FC236}">
                  <a16:creationId xmlns:a16="http://schemas.microsoft.com/office/drawing/2014/main" id="{75111B2E-9AB9-9F7E-C924-BA80EDFB4ED9}"/>
                </a:ext>
              </a:extLst>
            </p:cNvPr>
            <p:cNvSpPr/>
            <p:nvPr/>
          </p:nvSpPr>
          <p:spPr>
            <a:xfrm>
              <a:off x="4390387" y="3685089"/>
              <a:ext cx="37912" cy="31942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5" name="직사각형 174">
              <a:extLst>
                <a:ext uri="{FF2B5EF4-FFF2-40B4-BE49-F238E27FC236}">
                  <a16:creationId xmlns:a16="http://schemas.microsoft.com/office/drawing/2014/main" id="{1AC3F2CA-8CEF-A303-78CB-DC60CC2AC4FB}"/>
                </a:ext>
              </a:extLst>
            </p:cNvPr>
            <p:cNvSpPr/>
            <p:nvPr/>
          </p:nvSpPr>
          <p:spPr>
            <a:xfrm>
              <a:off x="4435045" y="3513681"/>
              <a:ext cx="37912" cy="49083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6" name="직사각형 175">
              <a:extLst>
                <a:ext uri="{FF2B5EF4-FFF2-40B4-BE49-F238E27FC236}">
                  <a16:creationId xmlns:a16="http://schemas.microsoft.com/office/drawing/2014/main" id="{93921C6E-E6B2-EE18-59BF-50900CB04B4C}"/>
                </a:ext>
              </a:extLst>
            </p:cNvPr>
            <p:cNvSpPr/>
            <p:nvPr/>
          </p:nvSpPr>
          <p:spPr>
            <a:xfrm>
              <a:off x="4479703" y="3944040"/>
              <a:ext cx="37912" cy="6047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7" name="직사각형 176">
              <a:extLst>
                <a:ext uri="{FF2B5EF4-FFF2-40B4-BE49-F238E27FC236}">
                  <a16:creationId xmlns:a16="http://schemas.microsoft.com/office/drawing/2014/main" id="{B654CC3F-2A77-CD91-8C09-E91991CC2DFC}"/>
                </a:ext>
              </a:extLst>
            </p:cNvPr>
            <p:cNvSpPr/>
            <p:nvPr/>
          </p:nvSpPr>
          <p:spPr>
            <a:xfrm>
              <a:off x="4524360" y="3731254"/>
              <a:ext cx="45719" cy="273260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94598916-92E8-FF5E-3BA6-DF7F31C763A4}"/>
              </a:ext>
            </a:extLst>
          </p:cNvPr>
          <p:cNvGrpSpPr/>
          <p:nvPr/>
        </p:nvGrpSpPr>
        <p:grpSpPr>
          <a:xfrm>
            <a:off x="4773844" y="4141558"/>
            <a:ext cx="179692" cy="307959"/>
            <a:chOff x="4773844" y="3696555"/>
            <a:chExt cx="179692" cy="307959"/>
          </a:xfrm>
        </p:grpSpPr>
        <p:sp>
          <p:nvSpPr>
            <p:cNvPr id="170" name="직사각형 169">
              <a:extLst>
                <a:ext uri="{FF2B5EF4-FFF2-40B4-BE49-F238E27FC236}">
                  <a16:creationId xmlns:a16="http://schemas.microsoft.com/office/drawing/2014/main" id="{68DFE01F-136A-2849-9CCE-763DA242073C}"/>
                </a:ext>
              </a:extLst>
            </p:cNvPr>
            <p:cNvSpPr/>
            <p:nvPr/>
          </p:nvSpPr>
          <p:spPr>
            <a:xfrm>
              <a:off x="4773844" y="3804100"/>
              <a:ext cx="37912" cy="20041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1" name="직사각형 170">
              <a:extLst>
                <a:ext uri="{FF2B5EF4-FFF2-40B4-BE49-F238E27FC236}">
                  <a16:creationId xmlns:a16="http://schemas.microsoft.com/office/drawing/2014/main" id="{951E3BEF-2F60-2B81-76A9-183D342FA5ED}"/>
                </a:ext>
              </a:extLst>
            </p:cNvPr>
            <p:cNvSpPr/>
            <p:nvPr/>
          </p:nvSpPr>
          <p:spPr>
            <a:xfrm>
              <a:off x="4818502" y="3696555"/>
              <a:ext cx="37912" cy="3079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2" name="직사각형 171">
              <a:extLst>
                <a:ext uri="{FF2B5EF4-FFF2-40B4-BE49-F238E27FC236}">
                  <a16:creationId xmlns:a16="http://schemas.microsoft.com/office/drawing/2014/main" id="{59AA69F5-61F2-F92E-8980-1553A3F75805}"/>
                </a:ext>
              </a:extLst>
            </p:cNvPr>
            <p:cNvSpPr/>
            <p:nvPr/>
          </p:nvSpPr>
          <p:spPr>
            <a:xfrm>
              <a:off x="4863160" y="3966571"/>
              <a:ext cx="37912" cy="3794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3" name="직사각형 172">
              <a:extLst>
                <a:ext uri="{FF2B5EF4-FFF2-40B4-BE49-F238E27FC236}">
                  <a16:creationId xmlns:a16="http://schemas.microsoft.com/office/drawing/2014/main" id="{05D6B34B-42B2-919A-7E6F-4EF9ADCC2DB3}"/>
                </a:ext>
              </a:extLst>
            </p:cNvPr>
            <p:cNvSpPr/>
            <p:nvPr/>
          </p:nvSpPr>
          <p:spPr>
            <a:xfrm>
              <a:off x="4907817" y="3833065"/>
              <a:ext cx="45719" cy="171449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85A8FE70-4E2D-B306-F1F0-C6BAC906ED13}"/>
              </a:ext>
            </a:extLst>
          </p:cNvPr>
          <p:cNvGrpSpPr/>
          <p:nvPr/>
        </p:nvGrpSpPr>
        <p:grpSpPr>
          <a:xfrm>
            <a:off x="5582376" y="3569112"/>
            <a:ext cx="179692" cy="880406"/>
            <a:chOff x="5582376" y="3124109"/>
            <a:chExt cx="179692" cy="880406"/>
          </a:xfrm>
        </p:grpSpPr>
        <p:sp>
          <p:nvSpPr>
            <p:cNvPr id="166" name="직사각형 165">
              <a:extLst>
                <a:ext uri="{FF2B5EF4-FFF2-40B4-BE49-F238E27FC236}">
                  <a16:creationId xmlns:a16="http://schemas.microsoft.com/office/drawing/2014/main" id="{B918011E-D166-2D26-AF9A-10346DB37D78}"/>
                </a:ext>
              </a:extLst>
            </p:cNvPr>
            <p:cNvSpPr/>
            <p:nvPr/>
          </p:nvSpPr>
          <p:spPr>
            <a:xfrm>
              <a:off x="5582376" y="3431563"/>
              <a:ext cx="37912" cy="572952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7" name="직사각형 166">
              <a:extLst>
                <a:ext uri="{FF2B5EF4-FFF2-40B4-BE49-F238E27FC236}">
                  <a16:creationId xmlns:a16="http://schemas.microsoft.com/office/drawing/2014/main" id="{D75A9E0F-0F3A-35FE-C96D-8B26545DBDC5}"/>
                </a:ext>
              </a:extLst>
            </p:cNvPr>
            <p:cNvSpPr/>
            <p:nvPr/>
          </p:nvSpPr>
          <p:spPr>
            <a:xfrm>
              <a:off x="5627034" y="3124109"/>
              <a:ext cx="37912" cy="880406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8" name="직사각형 167">
              <a:extLst>
                <a:ext uri="{FF2B5EF4-FFF2-40B4-BE49-F238E27FC236}">
                  <a16:creationId xmlns:a16="http://schemas.microsoft.com/office/drawing/2014/main" id="{3F0984D8-8A22-4C91-CAAC-8C22BE67B882}"/>
                </a:ext>
              </a:extLst>
            </p:cNvPr>
            <p:cNvSpPr/>
            <p:nvPr/>
          </p:nvSpPr>
          <p:spPr>
            <a:xfrm>
              <a:off x="5671692" y="3896043"/>
              <a:ext cx="37912" cy="10847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9" name="직사각형 168">
              <a:extLst>
                <a:ext uri="{FF2B5EF4-FFF2-40B4-BE49-F238E27FC236}">
                  <a16:creationId xmlns:a16="http://schemas.microsoft.com/office/drawing/2014/main" id="{2F9959FC-C8DD-D330-C775-6DC988BEEB6B}"/>
                </a:ext>
              </a:extLst>
            </p:cNvPr>
            <p:cNvSpPr/>
            <p:nvPr/>
          </p:nvSpPr>
          <p:spPr>
            <a:xfrm>
              <a:off x="5716349" y="3514369"/>
              <a:ext cx="45719" cy="490146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E8CD9CF4-54AF-540C-61DD-CE6E84FBDC58}"/>
              </a:ext>
            </a:extLst>
          </p:cNvPr>
          <p:cNvGrpSpPr/>
          <p:nvPr/>
        </p:nvGrpSpPr>
        <p:grpSpPr>
          <a:xfrm>
            <a:off x="5196289" y="4316109"/>
            <a:ext cx="179692" cy="133408"/>
            <a:chOff x="5196289" y="3871106"/>
            <a:chExt cx="179692" cy="133408"/>
          </a:xfrm>
        </p:grpSpPr>
        <p:sp>
          <p:nvSpPr>
            <p:cNvPr id="162" name="직사각형 161">
              <a:extLst>
                <a:ext uri="{FF2B5EF4-FFF2-40B4-BE49-F238E27FC236}">
                  <a16:creationId xmlns:a16="http://schemas.microsoft.com/office/drawing/2014/main" id="{0FB3F4DC-CBEF-D675-2735-5D2EE62A1114}"/>
                </a:ext>
              </a:extLst>
            </p:cNvPr>
            <p:cNvSpPr/>
            <p:nvPr/>
          </p:nvSpPr>
          <p:spPr>
            <a:xfrm>
              <a:off x="5196289" y="3917695"/>
              <a:ext cx="37912" cy="86819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1D5C3094-5304-D012-7E2B-461234E2D6E1}"/>
                </a:ext>
              </a:extLst>
            </p:cNvPr>
            <p:cNvSpPr/>
            <p:nvPr/>
          </p:nvSpPr>
          <p:spPr>
            <a:xfrm>
              <a:off x="5240947" y="3871106"/>
              <a:ext cx="37912" cy="13340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4" name="직사각형 163">
              <a:extLst>
                <a:ext uri="{FF2B5EF4-FFF2-40B4-BE49-F238E27FC236}">
                  <a16:creationId xmlns:a16="http://schemas.microsoft.com/office/drawing/2014/main" id="{BE240515-896B-7181-D9CC-022D57CE061A}"/>
                </a:ext>
              </a:extLst>
            </p:cNvPr>
            <p:cNvSpPr/>
            <p:nvPr/>
          </p:nvSpPr>
          <p:spPr>
            <a:xfrm>
              <a:off x="5285605" y="3988077"/>
              <a:ext cx="37912" cy="1643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5" name="직사각형 164">
              <a:extLst>
                <a:ext uri="{FF2B5EF4-FFF2-40B4-BE49-F238E27FC236}">
                  <a16:creationId xmlns:a16="http://schemas.microsoft.com/office/drawing/2014/main" id="{6279B381-55B4-7D11-D478-C7CD8A675D38}"/>
                </a:ext>
              </a:extLst>
            </p:cNvPr>
            <p:cNvSpPr/>
            <p:nvPr/>
          </p:nvSpPr>
          <p:spPr>
            <a:xfrm>
              <a:off x="5330262" y="3930242"/>
              <a:ext cx="45719" cy="74272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5B807B55-ED4C-519E-2DFA-FB401FD6EF54}"/>
              </a:ext>
            </a:extLst>
          </p:cNvPr>
          <p:cNvGrpSpPr/>
          <p:nvPr/>
        </p:nvGrpSpPr>
        <p:grpSpPr>
          <a:xfrm>
            <a:off x="6022540" y="3698970"/>
            <a:ext cx="179692" cy="750548"/>
            <a:chOff x="6022540" y="3253967"/>
            <a:chExt cx="179692" cy="750548"/>
          </a:xfrm>
        </p:grpSpPr>
        <p:sp>
          <p:nvSpPr>
            <p:cNvPr id="158" name="직사각형 157">
              <a:extLst>
                <a:ext uri="{FF2B5EF4-FFF2-40B4-BE49-F238E27FC236}">
                  <a16:creationId xmlns:a16="http://schemas.microsoft.com/office/drawing/2014/main" id="{4772C9C0-27F7-71D2-D68B-7D79F8190283}"/>
                </a:ext>
              </a:extLst>
            </p:cNvPr>
            <p:cNvSpPr/>
            <p:nvPr/>
          </p:nvSpPr>
          <p:spPr>
            <a:xfrm>
              <a:off x="6022540" y="3516072"/>
              <a:ext cx="37912" cy="488443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9" name="직사각형 158">
              <a:extLst>
                <a:ext uri="{FF2B5EF4-FFF2-40B4-BE49-F238E27FC236}">
                  <a16:creationId xmlns:a16="http://schemas.microsoft.com/office/drawing/2014/main" id="{0D2791FE-968C-E342-0086-628F543996C6}"/>
                </a:ext>
              </a:extLst>
            </p:cNvPr>
            <p:cNvSpPr/>
            <p:nvPr/>
          </p:nvSpPr>
          <p:spPr>
            <a:xfrm>
              <a:off x="6067198" y="3253967"/>
              <a:ext cx="37912" cy="75054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0" name="직사각형 159">
              <a:extLst>
                <a:ext uri="{FF2B5EF4-FFF2-40B4-BE49-F238E27FC236}">
                  <a16:creationId xmlns:a16="http://schemas.microsoft.com/office/drawing/2014/main" id="{97834838-1B4E-7654-1D40-E1340227CB27}"/>
                </a:ext>
              </a:extLst>
            </p:cNvPr>
            <p:cNvSpPr/>
            <p:nvPr/>
          </p:nvSpPr>
          <p:spPr>
            <a:xfrm>
              <a:off x="6111856" y="3912042"/>
              <a:ext cx="37912" cy="9247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61" name="직사각형 160">
              <a:extLst>
                <a:ext uri="{FF2B5EF4-FFF2-40B4-BE49-F238E27FC236}">
                  <a16:creationId xmlns:a16="http://schemas.microsoft.com/office/drawing/2014/main" id="{7221B305-DB87-2DB9-DF50-405D354B4388}"/>
                </a:ext>
              </a:extLst>
            </p:cNvPr>
            <p:cNvSpPr/>
            <p:nvPr/>
          </p:nvSpPr>
          <p:spPr>
            <a:xfrm>
              <a:off x="6156513" y="3586665"/>
              <a:ext cx="45719" cy="417850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132F0194-5A94-009B-D57E-7020813EE6B6}"/>
              </a:ext>
            </a:extLst>
          </p:cNvPr>
          <p:cNvGrpSpPr/>
          <p:nvPr/>
        </p:nvGrpSpPr>
        <p:grpSpPr>
          <a:xfrm>
            <a:off x="6405998" y="4141558"/>
            <a:ext cx="179692" cy="307959"/>
            <a:chOff x="6405998" y="3696555"/>
            <a:chExt cx="179692" cy="307959"/>
          </a:xfrm>
        </p:grpSpPr>
        <p:sp>
          <p:nvSpPr>
            <p:cNvPr id="154" name="직사각형 153">
              <a:extLst>
                <a:ext uri="{FF2B5EF4-FFF2-40B4-BE49-F238E27FC236}">
                  <a16:creationId xmlns:a16="http://schemas.microsoft.com/office/drawing/2014/main" id="{BCD2755F-5A0F-D29A-01AB-A27CA445420C}"/>
                </a:ext>
              </a:extLst>
            </p:cNvPr>
            <p:cNvSpPr/>
            <p:nvPr/>
          </p:nvSpPr>
          <p:spPr>
            <a:xfrm>
              <a:off x="6405998" y="3804100"/>
              <a:ext cx="37912" cy="20041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5" name="직사각형 154">
              <a:extLst>
                <a:ext uri="{FF2B5EF4-FFF2-40B4-BE49-F238E27FC236}">
                  <a16:creationId xmlns:a16="http://schemas.microsoft.com/office/drawing/2014/main" id="{125185B9-F8DD-3032-9120-2B1483C8A76A}"/>
                </a:ext>
              </a:extLst>
            </p:cNvPr>
            <p:cNvSpPr/>
            <p:nvPr/>
          </p:nvSpPr>
          <p:spPr>
            <a:xfrm>
              <a:off x="6450656" y="3696555"/>
              <a:ext cx="37912" cy="3079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6" name="직사각형 155">
              <a:extLst>
                <a:ext uri="{FF2B5EF4-FFF2-40B4-BE49-F238E27FC236}">
                  <a16:creationId xmlns:a16="http://schemas.microsoft.com/office/drawing/2014/main" id="{58B49490-EAAA-CF81-6B4D-323EF64001DF}"/>
                </a:ext>
              </a:extLst>
            </p:cNvPr>
            <p:cNvSpPr/>
            <p:nvPr/>
          </p:nvSpPr>
          <p:spPr>
            <a:xfrm>
              <a:off x="6495314" y="3966571"/>
              <a:ext cx="37912" cy="3794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7" name="직사각형 156">
              <a:extLst>
                <a:ext uri="{FF2B5EF4-FFF2-40B4-BE49-F238E27FC236}">
                  <a16:creationId xmlns:a16="http://schemas.microsoft.com/office/drawing/2014/main" id="{DAE6E3C4-5477-1BDB-0D79-D307248D793E}"/>
                </a:ext>
              </a:extLst>
            </p:cNvPr>
            <p:cNvSpPr/>
            <p:nvPr/>
          </p:nvSpPr>
          <p:spPr>
            <a:xfrm>
              <a:off x="6539971" y="3833065"/>
              <a:ext cx="45719" cy="171449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D2E03A47-04B9-9871-A387-4797C16AD93B}"/>
              </a:ext>
            </a:extLst>
          </p:cNvPr>
          <p:cNvGrpSpPr/>
          <p:nvPr/>
        </p:nvGrpSpPr>
        <p:grpSpPr>
          <a:xfrm>
            <a:off x="6818954" y="3958684"/>
            <a:ext cx="179692" cy="490833"/>
            <a:chOff x="6818954" y="3513681"/>
            <a:chExt cx="179692" cy="490833"/>
          </a:xfrm>
        </p:grpSpPr>
        <p:sp>
          <p:nvSpPr>
            <p:cNvPr id="150" name="직사각형 149">
              <a:extLst>
                <a:ext uri="{FF2B5EF4-FFF2-40B4-BE49-F238E27FC236}">
                  <a16:creationId xmlns:a16="http://schemas.microsoft.com/office/drawing/2014/main" id="{A88E0C2C-2B11-6FEB-BCAD-B770E56E3672}"/>
                </a:ext>
              </a:extLst>
            </p:cNvPr>
            <p:cNvSpPr/>
            <p:nvPr/>
          </p:nvSpPr>
          <p:spPr>
            <a:xfrm>
              <a:off x="6818954" y="3685089"/>
              <a:ext cx="37912" cy="31942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1" name="직사각형 150">
              <a:extLst>
                <a:ext uri="{FF2B5EF4-FFF2-40B4-BE49-F238E27FC236}">
                  <a16:creationId xmlns:a16="http://schemas.microsoft.com/office/drawing/2014/main" id="{E22C806C-733D-35EE-BBB7-F9480A5386EF}"/>
                </a:ext>
              </a:extLst>
            </p:cNvPr>
            <p:cNvSpPr/>
            <p:nvPr/>
          </p:nvSpPr>
          <p:spPr>
            <a:xfrm>
              <a:off x="6863612" y="3513681"/>
              <a:ext cx="37912" cy="490833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A1AE6AE6-1C3E-E407-E54E-5C37DA9193D1}"/>
                </a:ext>
              </a:extLst>
            </p:cNvPr>
            <p:cNvSpPr/>
            <p:nvPr/>
          </p:nvSpPr>
          <p:spPr>
            <a:xfrm>
              <a:off x="6908270" y="3944040"/>
              <a:ext cx="37912" cy="6047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3" name="직사각형 152">
              <a:extLst>
                <a:ext uri="{FF2B5EF4-FFF2-40B4-BE49-F238E27FC236}">
                  <a16:creationId xmlns:a16="http://schemas.microsoft.com/office/drawing/2014/main" id="{A43534BC-EAC8-7C45-4946-B8D599DA0FBB}"/>
                </a:ext>
              </a:extLst>
            </p:cNvPr>
            <p:cNvSpPr/>
            <p:nvPr/>
          </p:nvSpPr>
          <p:spPr>
            <a:xfrm>
              <a:off x="6952927" y="3731254"/>
              <a:ext cx="45719" cy="273260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A66287D6-C04D-2C1E-30AA-B345D97DBCD5}"/>
              </a:ext>
            </a:extLst>
          </p:cNvPr>
          <p:cNvGrpSpPr/>
          <p:nvPr/>
        </p:nvGrpSpPr>
        <p:grpSpPr>
          <a:xfrm>
            <a:off x="7202412" y="4141558"/>
            <a:ext cx="179692" cy="307959"/>
            <a:chOff x="7202412" y="3696555"/>
            <a:chExt cx="179692" cy="307959"/>
          </a:xfrm>
        </p:grpSpPr>
        <p:sp>
          <p:nvSpPr>
            <p:cNvPr id="146" name="직사각형 145">
              <a:extLst>
                <a:ext uri="{FF2B5EF4-FFF2-40B4-BE49-F238E27FC236}">
                  <a16:creationId xmlns:a16="http://schemas.microsoft.com/office/drawing/2014/main" id="{23448FB1-9371-0292-19C5-DB6D32A64CD9}"/>
                </a:ext>
              </a:extLst>
            </p:cNvPr>
            <p:cNvSpPr/>
            <p:nvPr/>
          </p:nvSpPr>
          <p:spPr>
            <a:xfrm>
              <a:off x="7202412" y="3804100"/>
              <a:ext cx="37912" cy="200414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7" name="직사각형 146">
              <a:extLst>
                <a:ext uri="{FF2B5EF4-FFF2-40B4-BE49-F238E27FC236}">
                  <a16:creationId xmlns:a16="http://schemas.microsoft.com/office/drawing/2014/main" id="{8D857D5E-4DF8-F595-9ED6-FF9A0D6C5F62}"/>
                </a:ext>
              </a:extLst>
            </p:cNvPr>
            <p:cNvSpPr/>
            <p:nvPr/>
          </p:nvSpPr>
          <p:spPr>
            <a:xfrm>
              <a:off x="7247070" y="3696555"/>
              <a:ext cx="37912" cy="3079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8" name="직사각형 147">
              <a:extLst>
                <a:ext uri="{FF2B5EF4-FFF2-40B4-BE49-F238E27FC236}">
                  <a16:creationId xmlns:a16="http://schemas.microsoft.com/office/drawing/2014/main" id="{A4CD5C27-3F82-EB8C-5C7F-022C906E1E71}"/>
                </a:ext>
              </a:extLst>
            </p:cNvPr>
            <p:cNvSpPr/>
            <p:nvPr/>
          </p:nvSpPr>
          <p:spPr>
            <a:xfrm>
              <a:off x="7291728" y="3966571"/>
              <a:ext cx="37912" cy="3794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12A3F97A-3260-28D1-7426-53467C0DF68F}"/>
                </a:ext>
              </a:extLst>
            </p:cNvPr>
            <p:cNvSpPr/>
            <p:nvPr/>
          </p:nvSpPr>
          <p:spPr>
            <a:xfrm>
              <a:off x="7336385" y="3833065"/>
              <a:ext cx="45719" cy="171449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5B386F4D-9211-A0CD-6D09-2512A202AE8A}"/>
              </a:ext>
            </a:extLst>
          </p:cNvPr>
          <p:cNvGrpSpPr/>
          <p:nvPr/>
        </p:nvGrpSpPr>
        <p:grpSpPr>
          <a:xfrm>
            <a:off x="7624857" y="4316109"/>
            <a:ext cx="179692" cy="133408"/>
            <a:chOff x="7624857" y="3871106"/>
            <a:chExt cx="179692" cy="133408"/>
          </a:xfrm>
        </p:grpSpPr>
        <p:sp>
          <p:nvSpPr>
            <p:cNvPr id="142" name="직사각형 141">
              <a:extLst>
                <a:ext uri="{FF2B5EF4-FFF2-40B4-BE49-F238E27FC236}">
                  <a16:creationId xmlns:a16="http://schemas.microsoft.com/office/drawing/2014/main" id="{0864F8D9-0C32-4595-D551-77B68DA042D1}"/>
                </a:ext>
              </a:extLst>
            </p:cNvPr>
            <p:cNvSpPr/>
            <p:nvPr/>
          </p:nvSpPr>
          <p:spPr>
            <a:xfrm>
              <a:off x="7624857" y="3917695"/>
              <a:ext cx="37912" cy="86819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3" name="직사각형 142">
              <a:extLst>
                <a:ext uri="{FF2B5EF4-FFF2-40B4-BE49-F238E27FC236}">
                  <a16:creationId xmlns:a16="http://schemas.microsoft.com/office/drawing/2014/main" id="{C572B798-C511-FB9D-68D2-3C9079459313}"/>
                </a:ext>
              </a:extLst>
            </p:cNvPr>
            <p:cNvSpPr/>
            <p:nvPr/>
          </p:nvSpPr>
          <p:spPr>
            <a:xfrm>
              <a:off x="7669515" y="3871106"/>
              <a:ext cx="37912" cy="13340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4" name="직사각형 143">
              <a:extLst>
                <a:ext uri="{FF2B5EF4-FFF2-40B4-BE49-F238E27FC236}">
                  <a16:creationId xmlns:a16="http://schemas.microsoft.com/office/drawing/2014/main" id="{FC8336A7-E58E-7F58-FCA4-A3F0CE513A85}"/>
                </a:ext>
              </a:extLst>
            </p:cNvPr>
            <p:cNvSpPr/>
            <p:nvPr/>
          </p:nvSpPr>
          <p:spPr>
            <a:xfrm>
              <a:off x="7714173" y="3988077"/>
              <a:ext cx="37912" cy="1643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5" name="직사각형 144">
              <a:extLst>
                <a:ext uri="{FF2B5EF4-FFF2-40B4-BE49-F238E27FC236}">
                  <a16:creationId xmlns:a16="http://schemas.microsoft.com/office/drawing/2014/main" id="{29042103-FA3A-A06F-FC42-E3B55F07DE3C}"/>
                </a:ext>
              </a:extLst>
            </p:cNvPr>
            <p:cNvSpPr/>
            <p:nvPr/>
          </p:nvSpPr>
          <p:spPr>
            <a:xfrm>
              <a:off x="7758830" y="3930242"/>
              <a:ext cx="45719" cy="74272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40" name="모서리가 둥근 사각형 설명선 11">
            <a:extLst>
              <a:ext uri="{FF2B5EF4-FFF2-40B4-BE49-F238E27FC236}">
                <a16:creationId xmlns:a16="http://schemas.microsoft.com/office/drawing/2014/main" id="{AECBE5EF-1741-9256-BE0A-5646E4B6A2AD}"/>
              </a:ext>
            </a:extLst>
          </p:cNvPr>
          <p:cNvSpPr/>
          <p:nvPr/>
        </p:nvSpPr>
        <p:spPr>
          <a:xfrm>
            <a:off x="1746291" y="3574121"/>
            <a:ext cx="459270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등교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58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1" name="모서리가 둥근 사각형 설명선 11">
            <a:extLst>
              <a:ext uri="{FF2B5EF4-FFF2-40B4-BE49-F238E27FC236}">
                <a16:creationId xmlns:a16="http://schemas.microsoft.com/office/drawing/2014/main" id="{B41B2B6D-DCF8-4101-2775-A01FD98DF129}"/>
              </a:ext>
            </a:extLst>
          </p:cNvPr>
          <p:cNvSpPr/>
          <p:nvPr/>
        </p:nvSpPr>
        <p:spPr>
          <a:xfrm>
            <a:off x="5759051" y="3768064"/>
            <a:ext cx="748382" cy="432195"/>
          </a:xfrm>
          <a:prstGeom prst="wedgeRoundRectCallout">
            <a:avLst>
              <a:gd name="adj1" fmla="val -66065"/>
              <a:gd name="adj2" fmla="val -22266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실시간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145</a:t>
            </a:r>
          </a:p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영상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233</a:t>
            </a:r>
          </a:p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화상바로개설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126</a:t>
            </a:r>
          </a:p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과제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0" name="Google Shape;879;p22">
            <a:extLst>
              <a:ext uri="{FF2B5EF4-FFF2-40B4-BE49-F238E27FC236}">
                <a16:creationId xmlns:a16="http://schemas.microsoft.com/office/drawing/2014/main" id="{E4C0F9D4-4363-BA49-4F87-9E2039F04B94}"/>
              </a:ext>
            </a:extLst>
          </p:cNvPr>
          <p:cNvSpPr/>
          <p:nvPr/>
        </p:nvSpPr>
        <p:spPr>
          <a:xfrm>
            <a:off x="708698" y="4928472"/>
            <a:ext cx="562135" cy="213483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수업명    </a:t>
            </a:r>
            <a:r>
              <a:rPr lang="ko-KR" sz="4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801674E3-C31F-FF16-6BD8-20142A59CBBD}"/>
              </a:ext>
            </a:extLst>
          </p:cNvPr>
          <p:cNvSpPr txBox="1"/>
          <p:nvPr/>
        </p:nvSpPr>
        <p:spPr>
          <a:xfrm>
            <a:off x="390973" y="1415837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수업 누적 통계</a:t>
            </a:r>
            <a:endParaRPr kumimoji="1" lang="x-none" altLang="en-US" sz="800" b="1" dirty="0"/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7EAD6E5A-D778-40A8-75CB-FD237305552A}"/>
              </a:ext>
            </a:extLst>
          </p:cNvPr>
          <p:cNvSpPr/>
          <p:nvPr/>
        </p:nvSpPr>
        <p:spPr>
          <a:xfrm>
            <a:off x="390973" y="1581430"/>
            <a:ext cx="8237916" cy="784726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3E8FC422-A418-AFA4-6D39-A39E38D70429}"/>
              </a:ext>
            </a:extLst>
          </p:cNvPr>
          <p:cNvSpPr txBox="1"/>
          <p:nvPr/>
        </p:nvSpPr>
        <p:spPr>
          <a:xfrm>
            <a:off x="488025" y="176441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/>
              <a:t>등교 </a:t>
            </a:r>
            <a:r>
              <a:rPr kumimoji="1" lang="ko-KR" altLang="en-US" sz="900" b="1" dirty="0"/>
              <a:t>수업</a:t>
            </a:r>
            <a:endParaRPr kumimoji="1" lang="x-none" altLang="en-US" sz="900" b="1" dirty="0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CF73FFC-61A3-7183-4420-3F6A1AE5FA74}"/>
              </a:ext>
            </a:extLst>
          </p:cNvPr>
          <p:cNvSpPr txBox="1"/>
          <p:nvPr/>
        </p:nvSpPr>
        <p:spPr>
          <a:xfrm>
            <a:off x="3375459" y="176441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 dirty="0"/>
              <a:t>영상 수업</a:t>
            </a:r>
            <a:endParaRPr kumimoji="1" lang="x-none" altLang="en-US" sz="900" b="1" dirty="0"/>
          </a:p>
        </p:txBody>
      </p:sp>
      <p:cxnSp>
        <p:nvCxnSpPr>
          <p:cNvPr id="205" name="직선 연결선[R] 251">
            <a:extLst>
              <a:ext uri="{FF2B5EF4-FFF2-40B4-BE49-F238E27FC236}">
                <a16:creationId xmlns:a16="http://schemas.microsoft.com/office/drawing/2014/main" id="{698E1704-2842-616D-B719-76100ED0046C}"/>
              </a:ext>
            </a:extLst>
          </p:cNvPr>
          <p:cNvCxnSpPr>
            <a:cxnSpLocks/>
          </p:cNvCxnSpPr>
          <p:nvPr/>
        </p:nvCxnSpPr>
        <p:spPr>
          <a:xfrm>
            <a:off x="3212817" y="1741146"/>
            <a:ext cx="0" cy="465295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EE502018-A083-756F-EC97-9556F1D2E473}"/>
              </a:ext>
            </a:extLst>
          </p:cNvPr>
          <p:cNvGrpSpPr/>
          <p:nvPr/>
        </p:nvGrpSpPr>
        <p:grpSpPr>
          <a:xfrm>
            <a:off x="489067" y="1975608"/>
            <a:ext cx="2524119" cy="215444"/>
            <a:chOff x="810162" y="1668491"/>
            <a:chExt cx="2967954" cy="215444"/>
          </a:xfrm>
        </p:grpSpPr>
        <p:grpSp>
          <p:nvGrpSpPr>
            <p:cNvPr id="207" name="그룹 206">
              <a:extLst>
                <a:ext uri="{FF2B5EF4-FFF2-40B4-BE49-F238E27FC236}">
                  <a16:creationId xmlns:a16="http://schemas.microsoft.com/office/drawing/2014/main" id="{C4D56C6E-2058-3467-979E-6E9DBF3BD1DE}"/>
                </a:ext>
              </a:extLst>
            </p:cNvPr>
            <p:cNvGrpSpPr/>
            <p:nvPr/>
          </p:nvGrpSpPr>
          <p:grpSpPr>
            <a:xfrm>
              <a:off x="810162" y="1668491"/>
              <a:ext cx="975783" cy="215444"/>
              <a:chOff x="810162" y="1668491"/>
              <a:chExt cx="975783" cy="215444"/>
            </a:xfrm>
          </p:grpSpPr>
          <p:sp>
            <p:nvSpPr>
              <p:cNvPr id="212" name="TextBox 211">
                <a:extLst>
                  <a:ext uri="{FF2B5EF4-FFF2-40B4-BE49-F238E27FC236}">
                    <a16:creationId xmlns:a16="http://schemas.microsoft.com/office/drawing/2014/main" id="{F67FD99F-E5B0-0BDC-A2E4-AADD3693E2FC}"/>
                  </a:ext>
                </a:extLst>
              </p:cNvPr>
              <p:cNvSpPr txBox="1"/>
              <p:nvPr/>
            </p:nvSpPr>
            <p:spPr>
              <a:xfrm>
                <a:off x="1218482" y="1668491"/>
                <a:ext cx="567463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20,000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id="{2CA96FDB-64DD-070B-749A-1E7EE4AC4955}"/>
                  </a:ext>
                </a:extLst>
              </p:cNvPr>
              <p:cNvSpPr txBox="1"/>
              <p:nvPr/>
            </p:nvSpPr>
            <p:spPr>
              <a:xfrm>
                <a:off x="810162" y="1750136"/>
                <a:ext cx="25808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개설 수</a:t>
                </a:r>
                <a:endParaRPr kumimoji="1" lang="x-none" altLang="en-US" sz="600" dirty="0"/>
              </a:p>
            </p:txBody>
          </p:sp>
        </p:grpSp>
        <p:grpSp>
          <p:nvGrpSpPr>
            <p:cNvPr id="208" name="그룹 207">
              <a:extLst>
                <a:ext uri="{FF2B5EF4-FFF2-40B4-BE49-F238E27FC236}">
                  <a16:creationId xmlns:a16="http://schemas.microsoft.com/office/drawing/2014/main" id="{D16D468C-6F52-D5C8-C351-695F60B24BCC}"/>
                </a:ext>
              </a:extLst>
            </p:cNvPr>
            <p:cNvGrpSpPr/>
            <p:nvPr/>
          </p:nvGrpSpPr>
          <p:grpSpPr>
            <a:xfrm>
              <a:off x="2439407" y="1668491"/>
              <a:ext cx="1338709" cy="215444"/>
              <a:chOff x="2439407" y="1668491"/>
              <a:chExt cx="1338709" cy="215444"/>
            </a:xfrm>
          </p:grpSpPr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25A8468F-10B4-2CD8-606A-FA23352665FE}"/>
                  </a:ext>
                </a:extLst>
              </p:cNvPr>
              <p:cNvSpPr txBox="1"/>
              <p:nvPr/>
            </p:nvSpPr>
            <p:spPr>
              <a:xfrm>
                <a:off x="2439407" y="1746022"/>
                <a:ext cx="3350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접속자 수</a:t>
                </a:r>
                <a:endParaRPr kumimoji="1" lang="x-none" altLang="en-US" sz="600" dirty="0"/>
              </a:p>
            </p:txBody>
          </p:sp>
          <p:sp>
            <p:nvSpPr>
              <p:cNvPr id="211" name="TextBox 210">
                <a:extLst>
                  <a:ext uri="{FF2B5EF4-FFF2-40B4-BE49-F238E27FC236}">
                    <a16:creationId xmlns:a16="http://schemas.microsoft.com/office/drawing/2014/main" id="{7AC90213-5DAA-3F71-3FCA-A0BD319EB203}"/>
                  </a:ext>
                </a:extLst>
              </p:cNvPr>
              <p:cNvSpPr txBox="1"/>
              <p:nvPr/>
            </p:nvSpPr>
            <p:spPr>
              <a:xfrm>
                <a:off x="2955776" y="1668491"/>
                <a:ext cx="822340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3,241,019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</p:grpSp>
        <p:cxnSp>
          <p:nvCxnSpPr>
            <p:cNvPr id="209" name="직선 연결선[R] 263">
              <a:extLst>
                <a:ext uri="{FF2B5EF4-FFF2-40B4-BE49-F238E27FC236}">
                  <a16:creationId xmlns:a16="http://schemas.microsoft.com/office/drawing/2014/main" id="{C55BEF58-5634-1494-A394-12C06EBCFA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18688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2" name="타원 221">
            <a:extLst>
              <a:ext uri="{FF2B5EF4-FFF2-40B4-BE49-F238E27FC236}">
                <a16:creationId xmlns:a16="http://schemas.microsoft.com/office/drawing/2014/main" id="{50FD2A1E-D60B-1D88-E983-988565CA361C}"/>
              </a:ext>
            </a:extLst>
          </p:cNvPr>
          <p:cNvSpPr/>
          <p:nvPr/>
        </p:nvSpPr>
        <p:spPr>
          <a:xfrm>
            <a:off x="1150446" y="1431212"/>
            <a:ext cx="108000" cy="108000"/>
          </a:xfrm>
          <a:prstGeom prst="ellipse">
            <a:avLst/>
          </a:prstGeom>
          <a:ln w="12700">
            <a:solidFill>
              <a:srgbClr val="E2E2E2"/>
            </a:solidFill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en-US" altLang="ko-KR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!</a:t>
            </a:r>
            <a:endParaRPr lang="ko-KR" altLang="en-US" sz="600" b="1" dirty="0">
              <a:solidFill>
                <a:schemeClr val="tx1">
                  <a:lumMod val="65000"/>
                  <a:lumOff val="3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23" name="모서리가 둥근 사각형 설명선 11">
            <a:extLst>
              <a:ext uri="{FF2B5EF4-FFF2-40B4-BE49-F238E27FC236}">
                <a16:creationId xmlns:a16="http://schemas.microsoft.com/office/drawing/2014/main" id="{697FE232-6427-F622-7798-5E2CECAD4E00}"/>
              </a:ext>
            </a:extLst>
          </p:cNvPr>
          <p:cNvSpPr/>
          <p:nvPr/>
        </p:nvSpPr>
        <p:spPr>
          <a:xfrm>
            <a:off x="1766886" y="1218160"/>
            <a:ext cx="2223241" cy="281133"/>
          </a:xfrm>
          <a:prstGeom prst="wedgeRoundRectCallout">
            <a:avLst>
              <a:gd name="adj1" fmla="val -21595"/>
              <a:gd name="adj2" fmla="val -76846"/>
              <a:gd name="adj3" fmla="val 16667"/>
            </a:avLst>
          </a:prstGeom>
          <a:solidFill>
            <a:srgbClr val="7F7F7F">
              <a:alpha val="69804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</a:rPr>
              <a:t>학기 시작일부터 현재까지 누적된 온라인수업과 영상 수업의 통계를 확인할 수 있습니다</a:t>
            </a:r>
            <a:r>
              <a:rPr lang="en-US" altLang="ko-KR" sz="7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r>
              <a: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</a:rPr>
              <a:t> </a:t>
            </a:r>
          </a:p>
        </p:txBody>
      </p: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501E7AA-5D3E-2E76-07FF-26CAAA337B22}"/>
              </a:ext>
            </a:extLst>
          </p:cNvPr>
          <p:cNvGrpSpPr/>
          <p:nvPr/>
        </p:nvGrpSpPr>
        <p:grpSpPr>
          <a:xfrm>
            <a:off x="519952" y="6852090"/>
            <a:ext cx="7995397" cy="111326"/>
            <a:chOff x="313561" y="3532494"/>
            <a:chExt cx="10875376" cy="84019"/>
          </a:xfrm>
        </p:grpSpPr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3BA9A45D-4D33-30C9-A97E-C77CC6655D1A}"/>
                </a:ext>
              </a:extLst>
            </p:cNvPr>
            <p:cNvGrpSpPr/>
            <p:nvPr/>
          </p:nvGrpSpPr>
          <p:grpSpPr>
            <a:xfrm>
              <a:off x="313561" y="3532494"/>
              <a:ext cx="3629624" cy="84019"/>
              <a:chOff x="260328" y="6132794"/>
              <a:chExt cx="5598660" cy="84019"/>
            </a:xfrm>
          </p:grpSpPr>
          <p:grpSp>
            <p:nvGrpSpPr>
              <p:cNvPr id="246" name="Cutout">
                <a:extLst>
                  <a:ext uri="{FF2B5EF4-FFF2-40B4-BE49-F238E27FC236}">
                    <a16:creationId xmlns:a16="http://schemas.microsoft.com/office/drawing/2014/main" id="{2EC1028A-B614-B1B0-B470-289F3A03D31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53" name="Fill">
                  <a:extLst>
                    <a:ext uri="{FF2B5EF4-FFF2-40B4-BE49-F238E27FC236}">
                      <a16:creationId xmlns:a16="http://schemas.microsoft.com/office/drawing/2014/main" id="{F5780BE9-BA60-0090-0607-3E85A069D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4" name="Border">
                  <a:extLst>
                    <a:ext uri="{FF2B5EF4-FFF2-40B4-BE49-F238E27FC236}">
                      <a16:creationId xmlns:a16="http://schemas.microsoft.com/office/drawing/2014/main" id="{36CFE4C1-6374-5D1C-600C-31F517BE3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7" name="Cutout">
                <a:extLst>
                  <a:ext uri="{FF2B5EF4-FFF2-40B4-BE49-F238E27FC236}">
                    <a16:creationId xmlns:a16="http://schemas.microsoft.com/office/drawing/2014/main" id="{7CA0FB48-8B68-5D75-DF4F-7FF61CAC1494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51" name="Fill">
                  <a:extLst>
                    <a:ext uri="{FF2B5EF4-FFF2-40B4-BE49-F238E27FC236}">
                      <a16:creationId xmlns:a16="http://schemas.microsoft.com/office/drawing/2014/main" id="{92A6C25D-6AE7-F76F-4C0C-AF8917205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2" name="Border">
                  <a:extLst>
                    <a:ext uri="{FF2B5EF4-FFF2-40B4-BE49-F238E27FC236}">
                      <a16:creationId xmlns:a16="http://schemas.microsoft.com/office/drawing/2014/main" id="{407B32FB-EADE-2953-545C-EEA6C9EBBB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8" name="Cutout">
                <a:extLst>
                  <a:ext uri="{FF2B5EF4-FFF2-40B4-BE49-F238E27FC236}">
                    <a16:creationId xmlns:a16="http://schemas.microsoft.com/office/drawing/2014/main" id="{14E5500E-F579-20C1-7253-519E1D8EE575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9" name="Fill">
                  <a:extLst>
                    <a:ext uri="{FF2B5EF4-FFF2-40B4-BE49-F238E27FC236}">
                      <a16:creationId xmlns:a16="http://schemas.microsoft.com/office/drawing/2014/main" id="{C59C4EE6-D55E-9234-1F53-287062995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0" name="Border">
                  <a:extLst>
                    <a:ext uri="{FF2B5EF4-FFF2-40B4-BE49-F238E27FC236}">
                      <a16:creationId xmlns:a16="http://schemas.microsoft.com/office/drawing/2014/main" id="{29EB0959-2C9B-6E53-1F4D-4440DAA09A5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26" name="그룹 225">
              <a:extLst>
                <a:ext uri="{FF2B5EF4-FFF2-40B4-BE49-F238E27FC236}">
                  <a16:creationId xmlns:a16="http://schemas.microsoft.com/office/drawing/2014/main" id="{C66B8DCE-D5DB-5575-6FE2-5FBAA6827B6A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237" name="Cutout">
                <a:extLst>
                  <a:ext uri="{FF2B5EF4-FFF2-40B4-BE49-F238E27FC236}">
                    <a16:creationId xmlns:a16="http://schemas.microsoft.com/office/drawing/2014/main" id="{B1816F3B-D1AA-1C67-0E52-664184A41962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4" name="Fill">
                  <a:extLst>
                    <a:ext uri="{FF2B5EF4-FFF2-40B4-BE49-F238E27FC236}">
                      <a16:creationId xmlns:a16="http://schemas.microsoft.com/office/drawing/2014/main" id="{ACE4F85A-87C0-9DB7-FD03-3B1CB02F3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5" name="Border">
                  <a:extLst>
                    <a:ext uri="{FF2B5EF4-FFF2-40B4-BE49-F238E27FC236}">
                      <a16:creationId xmlns:a16="http://schemas.microsoft.com/office/drawing/2014/main" id="{E42104A5-09E2-F3EF-AAC8-B354172927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8" name="Cutout">
                <a:extLst>
                  <a:ext uri="{FF2B5EF4-FFF2-40B4-BE49-F238E27FC236}">
                    <a16:creationId xmlns:a16="http://schemas.microsoft.com/office/drawing/2014/main" id="{59A2F984-87C7-0444-E432-0EEC4EA8B73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2" name="Fill">
                  <a:extLst>
                    <a:ext uri="{FF2B5EF4-FFF2-40B4-BE49-F238E27FC236}">
                      <a16:creationId xmlns:a16="http://schemas.microsoft.com/office/drawing/2014/main" id="{95E6A5AD-57A2-8DD2-F7C3-250DA8EE7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3" name="Border">
                  <a:extLst>
                    <a:ext uri="{FF2B5EF4-FFF2-40B4-BE49-F238E27FC236}">
                      <a16:creationId xmlns:a16="http://schemas.microsoft.com/office/drawing/2014/main" id="{C2B4AF89-73D6-50E2-43CC-1A57F7057F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9" name="Cutout">
                <a:extLst>
                  <a:ext uri="{FF2B5EF4-FFF2-40B4-BE49-F238E27FC236}">
                    <a16:creationId xmlns:a16="http://schemas.microsoft.com/office/drawing/2014/main" id="{2A3A9B65-A97C-75BD-372C-F64EF2ED463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40" name="Fill">
                  <a:extLst>
                    <a:ext uri="{FF2B5EF4-FFF2-40B4-BE49-F238E27FC236}">
                      <a16:creationId xmlns:a16="http://schemas.microsoft.com/office/drawing/2014/main" id="{36BC1638-EE60-44C8-3D34-B06A08DDE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Border">
                  <a:extLst>
                    <a:ext uri="{FF2B5EF4-FFF2-40B4-BE49-F238E27FC236}">
                      <a16:creationId xmlns:a16="http://schemas.microsoft.com/office/drawing/2014/main" id="{EB81460B-4AFB-51FC-153B-AF3CCBAE3F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F9EFF993-427D-5DA2-C584-1B59799F7E36}"/>
                </a:ext>
              </a:extLst>
            </p:cNvPr>
            <p:cNvGrpSpPr/>
            <p:nvPr/>
          </p:nvGrpSpPr>
          <p:grpSpPr>
            <a:xfrm>
              <a:off x="7559313" y="3532494"/>
              <a:ext cx="3629624" cy="84019"/>
              <a:chOff x="260328" y="6132794"/>
              <a:chExt cx="5598660" cy="84019"/>
            </a:xfrm>
          </p:grpSpPr>
          <p:grpSp>
            <p:nvGrpSpPr>
              <p:cNvPr id="228" name="Cutout">
                <a:extLst>
                  <a:ext uri="{FF2B5EF4-FFF2-40B4-BE49-F238E27FC236}">
                    <a16:creationId xmlns:a16="http://schemas.microsoft.com/office/drawing/2014/main" id="{5BBAB910-F3A5-D5AF-5813-0E82F96A2CBB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5" name="Fill">
                  <a:extLst>
                    <a:ext uri="{FF2B5EF4-FFF2-40B4-BE49-F238E27FC236}">
                      <a16:creationId xmlns:a16="http://schemas.microsoft.com/office/drawing/2014/main" id="{9AE8745A-D708-0230-5E25-88DB2ABD1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Border">
                  <a:extLst>
                    <a:ext uri="{FF2B5EF4-FFF2-40B4-BE49-F238E27FC236}">
                      <a16:creationId xmlns:a16="http://schemas.microsoft.com/office/drawing/2014/main" id="{6201BECE-099D-2446-90DD-417E78BD52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9" name="Cutout">
                <a:extLst>
                  <a:ext uri="{FF2B5EF4-FFF2-40B4-BE49-F238E27FC236}">
                    <a16:creationId xmlns:a16="http://schemas.microsoft.com/office/drawing/2014/main" id="{26836101-CB26-A88B-3F4C-B6C7FDF90191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3" name="Fill">
                  <a:extLst>
                    <a:ext uri="{FF2B5EF4-FFF2-40B4-BE49-F238E27FC236}">
                      <a16:creationId xmlns:a16="http://schemas.microsoft.com/office/drawing/2014/main" id="{D74AF872-36EB-1E1F-5F11-F1C83EBB1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Border">
                  <a:extLst>
                    <a:ext uri="{FF2B5EF4-FFF2-40B4-BE49-F238E27FC236}">
                      <a16:creationId xmlns:a16="http://schemas.microsoft.com/office/drawing/2014/main" id="{1D2235D8-65A9-A81F-D3FF-303D1B0202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0" name="Cutout">
                <a:extLst>
                  <a:ext uri="{FF2B5EF4-FFF2-40B4-BE49-F238E27FC236}">
                    <a16:creationId xmlns:a16="http://schemas.microsoft.com/office/drawing/2014/main" id="{033583EF-33F7-5706-010D-2F792546BB23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31" name="Fill">
                  <a:extLst>
                    <a:ext uri="{FF2B5EF4-FFF2-40B4-BE49-F238E27FC236}">
                      <a16:creationId xmlns:a16="http://schemas.microsoft.com/office/drawing/2014/main" id="{8EEC6BF2-A1CA-3035-6056-83843E589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2" name="Border">
                  <a:extLst>
                    <a:ext uri="{FF2B5EF4-FFF2-40B4-BE49-F238E27FC236}">
                      <a16:creationId xmlns:a16="http://schemas.microsoft.com/office/drawing/2014/main" id="{2A3FB56A-406F-57D2-B1F2-21FDFE3FFC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255" name="타원 254">
            <a:extLst>
              <a:ext uri="{FF2B5EF4-FFF2-40B4-BE49-F238E27FC236}">
                <a16:creationId xmlns:a16="http://schemas.microsoft.com/office/drawing/2014/main" id="{BAF73AF3-0BB3-9AC8-227C-250F8F16567B}"/>
              </a:ext>
            </a:extLst>
          </p:cNvPr>
          <p:cNvSpPr/>
          <p:nvPr/>
        </p:nvSpPr>
        <p:spPr>
          <a:xfrm>
            <a:off x="467426" y="53811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9" name="Google Shape;915;p23">
            <a:extLst>
              <a:ext uri="{FF2B5EF4-FFF2-40B4-BE49-F238E27FC236}">
                <a16:creationId xmlns:a16="http://schemas.microsoft.com/office/drawing/2014/main" id="{EC7D6A1C-4CEC-5BCB-F57F-F15DEF8A0738}"/>
              </a:ext>
            </a:extLst>
          </p:cNvPr>
          <p:cNvSpPr/>
          <p:nvPr/>
        </p:nvSpPr>
        <p:spPr>
          <a:xfrm>
            <a:off x="384744" y="958227"/>
            <a:ext cx="535537" cy="23801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60" name="직선 연결선[R] 94">
            <a:extLst>
              <a:ext uri="{FF2B5EF4-FFF2-40B4-BE49-F238E27FC236}">
                <a16:creationId xmlns:a16="http://schemas.microsoft.com/office/drawing/2014/main" id="{C050D1FB-C768-97FD-6876-51C431BAF5E3}"/>
              </a:ext>
            </a:extLst>
          </p:cNvPr>
          <p:cNvCxnSpPr/>
          <p:nvPr/>
        </p:nvCxnSpPr>
        <p:spPr>
          <a:xfrm>
            <a:off x="363438" y="1309261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타원 60">
            <a:extLst>
              <a:ext uri="{FF2B5EF4-FFF2-40B4-BE49-F238E27FC236}">
                <a16:creationId xmlns:a16="http://schemas.microsoft.com/office/drawing/2014/main" id="{1DAC9408-41CF-126D-A485-C21954742A1A}"/>
              </a:ext>
            </a:extLst>
          </p:cNvPr>
          <p:cNvSpPr/>
          <p:nvPr/>
        </p:nvSpPr>
        <p:spPr>
          <a:xfrm>
            <a:off x="328665" y="8968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274" name="직선 연결선[R] 94">
            <a:extLst>
              <a:ext uri="{FF2B5EF4-FFF2-40B4-BE49-F238E27FC236}">
                <a16:creationId xmlns:a16="http://schemas.microsoft.com/office/drawing/2014/main" id="{F1126C6C-D7AB-33CB-866A-151F2B9DCB7A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53">
            <a:extLst>
              <a:ext uri="{FF2B5EF4-FFF2-40B4-BE49-F238E27FC236}">
                <a16:creationId xmlns:a16="http://schemas.microsoft.com/office/drawing/2014/main" id="{D19C6D8E-FA11-F693-E76E-A0D90C151890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271" name="TextBox 53">
            <a:extLst>
              <a:ext uri="{FF2B5EF4-FFF2-40B4-BE49-F238E27FC236}">
                <a16:creationId xmlns:a16="http://schemas.microsoft.com/office/drawing/2014/main" id="{F6675AD3-7E69-CB28-FB84-95E47C37436C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273" name="Picture 2" descr="header logo">
            <a:extLst>
              <a:ext uri="{FF2B5EF4-FFF2-40B4-BE49-F238E27FC236}">
                <a16:creationId xmlns:a16="http://schemas.microsoft.com/office/drawing/2014/main" id="{E92DA88E-C284-3583-55C6-315A713AE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3" name="TextBox 53">
            <a:extLst>
              <a:ext uri="{FF2B5EF4-FFF2-40B4-BE49-F238E27FC236}">
                <a16:creationId xmlns:a16="http://schemas.microsoft.com/office/drawing/2014/main" id="{1051C879-988A-3FEF-2BF0-E0CE22F147DF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264" name="TextBox 53">
            <a:extLst>
              <a:ext uri="{FF2B5EF4-FFF2-40B4-BE49-F238E27FC236}">
                <a16:creationId xmlns:a16="http://schemas.microsoft.com/office/drawing/2014/main" id="{B9BDFF28-0DA2-FB5D-9BBD-FB781EB252A6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280" name="TextBox 53">
            <a:extLst>
              <a:ext uri="{FF2B5EF4-FFF2-40B4-BE49-F238E27FC236}">
                <a16:creationId xmlns:a16="http://schemas.microsoft.com/office/drawing/2014/main" id="{8E7208D2-4649-6798-7B4A-0EC9695CDC13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B847B9CC-14C5-1C31-5CE7-B0E1E8BBA723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907D30C7-AE05-1116-729C-73D41BFD0E1C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8" name="Google Shape;879;p22">
              <a:extLst>
                <a:ext uri="{FF2B5EF4-FFF2-40B4-BE49-F238E27FC236}">
                  <a16:creationId xmlns:a16="http://schemas.microsoft.com/office/drawing/2014/main" id="{82627316-521A-A61F-DA60-0191947D7B13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7926C232-38DD-5FCD-23B9-F30BC51BE1BB}"/>
              </a:ext>
            </a:extLst>
          </p:cNvPr>
          <p:cNvSpPr txBox="1"/>
          <p:nvPr/>
        </p:nvSpPr>
        <p:spPr>
          <a:xfrm>
            <a:off x="1009317" y="1004071"/>
            <a:ext cx="2529906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수업 현황 통계 </a:t>
            </a:r>
            <a:r>
              <a:rPr kumimoji="1" lang="en-US" altLang="ko-KR" sz="1000" b="1" dirty="0"/>
              <a:t>(2024-03-27)</a:t>
            </a:r>
            <a:endParaRPr kumimoji="1" lang="x-none" altLang="en-US" sz="1000" b="1" dirty="0"/>
          </a:p>
        </p:txBody>
      </p:sp>
      <p:sp>
        <p:nvSpPr>
          <p:cNvPr id="256" name="TextBox 53">
            <a:extLst>
              <a:ext uri="{FF2B5EF4-FFF2-40B4-BE49-F238E27FC236}">
                <a16:creationId xmlns:a16="http://schemas.microsoft.com/office/drawing/2014/main" id="{56C5968B-6D42-3A9B-6E32-B0F11D2DB49E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57" name="TextBox 53">
            <a:extLst>
              <a:ext uri="{FF2B5EF4-FFF2-40B4-BE49-F238E27FC236}">
                <a16:creationId xmlns:a16="http://schemas.microsoft.com/office/drawing/2014/main" id="{25F4202F-8BDA-3F42-3F23-27AB03134BDE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258" name="TextBox 53">
            <a:extLst>
              <a:ext uri="{FF2B5EF4-FFF2-40B4-BE49-F238E27FC236}">
                <a16:creationId xmlns:a16="http://schemas.microsoft.com/office/drawing/2014/main" id="{2E35593F-198F-F841-F933-8C0BA7D6958B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59" name="TextBox 53">
            <a:extLst>
              <a:ext uri="{FF2B5EF4-FFF2-40B4-BE49-F238E27FC236}">
                <a16:creationId xmlns:a16="http://schemas.microsoft.com/office/drawing/2014/main" id="{167096DA-64A3-F22E-29A1-66581988976A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C5D98AAD-9B10-6278-1F70-B43CD9041480}"/>
              </a:ext>
            </a:extLst>
          </p:cNvPr>
          <p:cNvSpPr/>
          <p:nvPr/>
        </p:nvSpPr>
        <p:spPr>
          <a:xfrm>
            <a:off x="2916080" y="5557616"/>
            <a:ext cx="68034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v.3.1.8 </a:t>
            </a:r>
            <a:r>
              <a:rPr lang="ko-KR" altLang="en-US" sz="600" b="1" dirty="0"/>
              <a:t>컬럼 추가</a:t>
            </a:r>
          </a:p>
        </p:txBody>
      </p:sp>
      <p:grpSp>
        <p:nvGrpSpPr>
          <p:cNvPr id="268" name="그룹 267">
            <a:extLst>
              <a:ext uri="{FF2B5EF4-FFF2-40B4-BE49-F238E27FC236}">
                <a16:creationId xmlns:a16="http://schemas.microsoft.com/office/drawing/2014/main" id="{94847F5B-DF82-0358-A97B-033DB0FCCF13}"/>
              </a:ext>
            </a:extLst>
          </p:cNvPr>
          <p:cNvGrpSpPr/>
          <p:nvPr/>
        </p:nvGrpSpPr>
        <p:grpSpPr>
          <a:xfrm>
            <a:off x="3398165" y="1994821"/>
            <a:ext cx="2406071" cy="215444"/>
            <a:chOff x="810162" y="1668491"/>
            <a:chExt cx="2829148" cy="215444"/>
          </a:xfrm>
        </p:grpSpPr>
        <p:grpSp>
          <p:nvGrpSpPr>
            <p:cNvPr id="270" name="그룹 269">
              <a:extLst>
                <a:ext uri="{FF2B5EF4-FFF2-40B4-BE49-F238E27FC236}">
                  <a16:creationId xmlns:a16="http://schemas.microsoft.com/office/drawing/2014/main" id="{414F7AC1-8B1F-EF23-AFD3-FE88FF9AB761}"/>
                </a:ext>
              </a:extLst>
            </p:cNvPr>
            <p:cNvGrpSpPr/>
            <p:nvPr/>
          </p:nvGrpSpPr>
          <p:grpSpPr>
            <a:xfrm>
              <a:off x="810162" y="1668491"/>
              <a:ext cx="964416" cy="215444"/>
              <a:chOff x="810162" y="1668491"/>
              <a:chExt cx="964416" cy="215444"/>
            </a:xfrm>
          </p:grpSpPr>
          <p:sp>
            <p:nvSpPr>
              <p:cNvPr id="278" name="TextBox 277">
                <a:extLst>
                  <a:ext uri="{FF2B5EF4-FFF2-40B4-BE49-F238E27FC236}">
                    <a16:creationId xmlns:a16="http://schemas.microsoft.com/office/drawing/2014/main" id="{D2878B7E-AB34-FC71-7C45-61BAB5DBF609}"/>
                  </a:ext>
                </a:extLst>
              </p:cNvPr>
              <p:cNvSpPr txBox="1"/>
              <p:nvPr/>
            </p:nvSpPr>
            <p:spPr>
              <a:xfrm>
                <a:off x="1229850" y="1668491"/>
                <a:ext cx="544728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1,234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  <p:sp>
            <p:nvSpPr>
              <p:cNvPr id="279" name="TextBox 278">
                <a:extLst>
                  <a:ext uri="{FF2B5EF4-FFF2-40B4-BE49-F238E27FC236}">
                    <a16:creationId xmlns:a16="http://schemas.microsoft.com/office/drawing/2014/main" id="{D7727DB2-60F9-CE68-8A3C-D692B6D882F3}"/>
                  </a:ext>
                </a:extLst>
              </p:cNvPr>
              <p:cNvSpPr txBox="1"/>
              <p:nvPr/>
            </p:nvSpPr>
            <p:spPr>
              <a:xfrm>
                <a:off x="810162" y="1750136"/>
                <a:ext cx="25808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개설 수</a:t>
                </a:r>
                <a:endParaRPr kumimoji="1" lang="x-none" altLang="en-US" sz="600" dirty="0"/>
              </a:p>
            </p:txBody>
          </p:sp>
        </p:grp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A69B36B0-961D-F825-06A1-B15D0FF96C61}"/>
                </a:ext>
              </a:extLst>
            </p:cNvPr>
            <p:cNvGrpSpPr/>
            <p:nvPr/>
          </p:nvGrpSpPr>
          <p:grpSpPr>
            <a:xfrm>
              <a:off x="2439407" y="1668491"/>
              <a:ext cx="1199903" cy="215444"/>
              <a:chOff x="2439407" y="1668491"/>
              <a:chExt cx="1199903" cy="215444"/>
            </a:xfrm>
          </p:grpSpPr>
          <p:sp>
            <p:nvSpPr>
              <p:cNvPr id="276" name="TextBox 275">
                <a:extLst>
                  <a:ext uri="{FF2B5EF4-FFF2-40B4-BE49-F238E27FC236}">
                    <a16:creationId xmlns:a16="http://schemas.microsoft.com/office/drawing/2014/main" id="{DE35A594-4BDC-BCC4-53EC-3A3F4170BD0D}"/>
                  </a:ext>
                </a:extLst>
              </p:cNvPr>
              <p:cNvSpPr txBox="1"/>
              <p:nvPr/>
            </p:nvSpPr>
            <p:spPr>
              <a:xfrm>
                <a:off x="2439407" y="1746022"/>
                <a:ext cx="3350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접속자 수</a:t>
                </a:r>
                <a:endParaRPr kumimoji="1" lang="x-none" altLang="en-US" sz="600" dirty="0"/>
              </a:p>
            </p:txBody>
          </p:sp>
          <p:sp>
            <p:nvSpPr>
              <p:cNvPr id="277" name="TextBox 276">
                <a:extLst>
                  <a:ext uri="{FF2B5EF4-FFF2-40B4-BE49-F238E27FC236}">
                    <a16:creationId xmlns:a16="http://schemas.microsoft.com/office/drawing/2014/main" id="{090AA1C9-33B2-9BF5-73A8-B04B6EBCEE6C}"/>
                  </a:ext>
                </a:extLst>
              </p:cNvPr>
              <p:cNvSpPr txBox="1"/>
              <p:nvPr/>
            </p:nvSpPr>
            <p:spPr>
              <a:xfrm>
                <a:off x="3094582" y="1668491"/>
                <a:ext cx="544728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1,019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</p:grpSp>
        <p:cxnSp>
          <p:nvCxnSpPr>
            <p:cNvPr id="275" name="직선 연결선[R] 263">
              <a:extLst>
                <a:ext uri="{FF2B5EF4-FFF2-40B4-BE49-F238E27FC236}">
                  <a16:creationId xmlns:a16="http://schemas.microsoft.com/office/drawing/2014/main" id="{9540BE8F-B815-DE49-0B0B-9270C5291F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18688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1" name="직선 연결선[R] 251">
            <a:extLst>
              <a:ext uri="{FF2B5EF4-FFF2-40B4-BE49-F238E27FC236}">
                <a16:creationId xmlns:a16="http://schemas.microsoft.com/office/drawing/2014/main" id="{5FD14DBF-AF5B-F8E1-2722-8ADA05CC4896}"/>
              </a:ext>
            </a:extLst>
          </p:cNvPr>
          <p:cNvCxnSpPr>
            <a:cxnSpLocks/>
          </p:cNvCxnSpPr>
          <p:nvPr/>
        </p:nvCxnSpPr>
        <p:spPr>
          <a:xfrm>
            <a:off x="5990727" y="1759366"/>
            <a:ext cx="0" cy="465295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extBox 281">
            <a:extLst>
              <a:ext uri="{FF2B5EF4-FFF2-40B4-BE49-F238E27FC236}">
                <a16:creationId xmlns:a16="http://schemas.microsoft.com/office/drawing/2014/main" id="{D5BEF92D-7D25-B2B0-7749-24A6D82BEC1E}"/>
              </a:ext>
            </a:extLst>
          </p:cNvPr>
          <p:cNvSpPr txBox="1"/>
          <p:nvPr/>
        </p:nvSpPr>
        <p:spPr>
          <a:xfrm>
            <a:off x="6111946" y="1760590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900" b="1" dirty="0"/>
              <a:t>화상 수업</a:t>
            </a:r>
            <a:endParaRPr kumimoji="1" lang="x-none" altLang="en-US" sz="900" b="1" dirty="0"/>
          </a:p>
        </p:txBody>
      </p: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85DB9AC3-9267-8DE0-4988-77ACFD1B47A1}"/>
              </a:ext>
            </a:extLst>
          </p:cNvPr>
          <p:cNvGrpSpPr/>
          <p:nvPr/>
        </p:nvGrpSpPr>
        <p:grpSpPr>
          <a:xfrm>
            <a:off x="6134652" y="1990997"/>
            <a:ext cx="2444897" cy="215444"/>
            <a:chOff x="810162" y="1668491"/>
            <a:chExt cx="2874800" cy="215444"/>
          </a:xfrm>
        </p:grpSpPr>
        <p:grpSp>
          <p:nvGrpSpPr>
            <p:cNvPr id="284" name="그룹 283">
              <a:extLst>
                <a:ext uri="{FF2B5EF4-FFF2-40B4-BE49-F238E27FC236}">
                  <a16:creationId xmlns:a16="http://schemas.microsoft.com/office/drawing/2014/main" id="{CE299797-1719-508F-9C97-37DDD8186653}"/>
                </a:ext>
              </a:extLst>
            </p:cNvPr>
            <p:cNvGrpSpPr/>
            <p:nvPr/>
          </p:nvGrpSpPr>
          <p:grpSpPr>
            <a:xfrm>
              <a:off x="810162" y="1668491"/>
              <a:ext cx="964416" cy="215444"/>
              <a:chOff x="810162" y="1668491"/>
              <a:chExt cx="964416" cy="215444"/>
            </a:xfrm>
          </p:grpSpPr>
          <p:sp>
            <p:nvSpPr>
              <p:cNvPr id="289" name="TextBox 288">
                <a:extLst>
                  <a:ext uri="{FF2B5EF4-FFF2-40B4-BE49-F238E27FC236}">
                    <a16:creationId xmlns:a16="http://schemas.microsoft.com/office/drawing/2014/main" id="{45A2979F-448D-7DF5-60EC-10BD2EB8C848}"/>
                  </a:ext>
                </a:extLst>
              </p:cNvPr>
              <p:cNvSpPr txBox="1"/>
              <p:nvPr/>
            </p:nvSpPr>
            <p:spPr>
              <a:xfrm>
                <a:off x="1229850" y="1668491"/>
                <a:ext cx="544728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1,234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  <p:sp>
            <p:nvSpPr>
              <p:cNvPr id="290" name="TextBox 289">
                <a:extLst>
                  <a:ext uri="{FF2B5EF4-FFF2-40B4-BE49-F238E27FC236}">
                    <a16:creationId xmlns:a16="http://schemas.microsoft.com/office/drawing/2014/main" id="{4EDE5865-346C-DB50-9E93-D3956F94EC12}"/>
                  </a:ext>
                </a:extLst>
              </p:cNvPr>
              <p:cNvSpPr txBox="1"/>
              <p:nvPr/>
            </p:nvSpPr>
            <p:spPr>
              <a:xfrm>
                <a:off x="810162" y="1750136"/>
                <a:ext cx="258084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개설 수</a:t>
                </a:r>
                <a:endParaRPr kumimoji="1" lang="x-none" altLang="en-US" sz="600" dirty="0"/>
              </a:p>
            </p:txBody>
          </p:sp>
        </p:grp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AA18FE3E-0CB2-62AF-C668-FE4D1BC31C8D}"/>
                </a:ext>
              </a:extLst>
            </p:cNvPr>
            <p:cNvGrpSpPr/>
            <p:nvPr/>
          </p:nvGrpSpPr>
          <p:grpSpPr>
            <a:xfrm>
              <a:off x="2439407" y="1668491"/>
              <a:ext cx="1245555" cy="215444"/>
              <a:chOff x="2439407" y="1668491"/>
              <a:chExt cx="1245555" cy="215444"/>
            </a:xfrm>
          </p:grpSpPr>
          <p:sp>
            <p:nvSpPr>
              <p:cNvPr id="287" name="TextBox 286">
                <a:extLst>
                  <a:ext uri="{FF2B5EF4-FFF2-40B4-BE49-F238E27FC236}">
                    <a16:creationId xmlns:a16="http://schemas.microsoft.com/office/drawing/2014/main" id="{DA8BBE5A-A656-6891-E78E-6775CED48E83}"/>
                  </a:ext>
                </a:extLst>
              </p:cNvPr>
              <p:cNvSpPr txBox="1"/>
              <p:nvPr/>
            </p:nvSpPr>
            <p:spPr>
              <a:xfrm>
                <a:off x="2439407" y="1746022"/>
                <a:ext cx="3350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ko-KR" altLang="en-US" sz="600" dirty="0"/>
                  <a:t>접속자 수</a:t>
                </a:r>
                <a:endParaRPr kumimoji="1" lang="x-none" altLang="en-US" sz="600" dirty="0"/>
              </a:p>
            </p:txBody>
          </p:sp>
          <p:sp>
            <p:nvSpPr>
              <p:cNvPr id="288" name="TextBox 287">
                <a:extLst>
                  <a:ext uri="{FF2B5EF4-FFF2-40B4-BE49-F238E27FC236}">
                    <a16:creationId xmlns:a16="http://schemas.microsoft.com/office/drawing/2014/main" id="{525711C8-C68F-F0BD-BCED-9E7731287E53}"/>
                  </a:ext>
                </a:extLst>
              </p:cNvPr>
              <p:cNvSpPr txBox="1"/>
              <p:nvPr/>
            </p:nvSpPr>
            <p:spPr>
              <a:xfrm>
                <a:off x="2895201" y="1668491"/>
                <a:ext cx="789761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algn="ctr"/>
                <a:r>
                  <a:rPr kumimoji="1" lang="en-US" altLang="ko-KR" sz="1400" b="1" dirty="0">
                    <a:latin typeface="+mn-ea"/>
                  </a:rPr>
                  <a:t>241,019</a:t>
                </a:r>
                <a:endParaRPr kumimoji="1" lang="x-none" altLang="en-US" sz="1400" b="1" dirty="0">
                  <a:latin typeface="+mn-ea"/>
                </a:endParaRPr>
              </a:p>
            </p:txBody>
          </p:sp>
        </p:grpSp>
        <p:cxnSp>
          <p:nvCxnSpPr>
            <p:cNvPr id="286" name="직선 연결선[R] 263">
              <a:extLst>
                <a:ext uri="{FF2B5EF4-FFF2-40B4-BE49-F238E27FC236}">
                  <a16:creationId xmlns:a16="http://schemas.microsoft.com/office/drawing/2014/main" id="{7CE03966-7A43-C1D9-5FA8-1ECEF3251F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18688" y="1733268"/>
              <a:ext cx="0" cy="85888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91" name="Google Shape;548;p12">
            <a:extLst>
              <a:ext uri="{FF2B5EF4-FFF2-40B4-BE49-F238E27FC236}">
                <a16:creationId xmlns:a16="http://schemas.microsoft.com/office/drawing/2014/main" id="{337E45D3-BB85-3DA6-F717-A6A06B15B9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5468173"/>
              </p:ext>
            </p:extLst>
          </p:nvPr>
        </p:nvGraphicFramePr>
        <p:xfrm>
          <a:off x="12194768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별 통계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타입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88728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1533858"/>
                  </a:ext>
                </a:extLst>
              </a:tr>
            </a:tbl>
          </a:graphicData>
        </a:graphic>
      </p:graphicFrame>
      <p:sp>
        <p:nvSpPr>
          <p:cNvPr id="31" name="직사각형 30">
            <a:extLst>
              <a:ext uri="{FF2B5EF4-FFF2-40B4-BE49-F238E27FC236}">
                <a16:creationId xmlns:a16="http://schemas.microsoft.com/office/drawing/2014/main" id="{907A3BD7-8096-BEC4-AE3D-021BEEB40298}"/>
              </a:ext>
            </a:extLst>
          </p:cNvPr>
          <p:cNvSpPr/>
          <p:nvPr/>
        </p:nvSpPr>
        <p:spPr>
          <a:xfrm>
            <a:off x="0" y="0"/>
            <a:ext cx="12192000" cy="7581900"/>
          </a:xfrm>
          <a:prstGeom prst="rect">
            <a:avLst/>
          </a:prstGeom>
          <a:solidFill>
            <a:schemeClr val="dk1">
              <a:alpha val="3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dirty="0"/>
              <a:t>DELETE v3.2.7</a:t>
            </a:r>
            <a:endParaRPr lang="ko-KR" altLang="en-US" sz="2000" dirty="0"/>
          </a:p>
        </p:txBody>
      </p:sp>
    </p:spTree>
    <p:extLst>
      <p:ext uri="{BB962C8B-B14F-4D97-AF65-F5344CB8AC3E}">
        <p14:creationId xmlns:p14="http://schemas.microsoft.com/office/powerpoint/2010/main" val="42032387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1FA9D65-8CE1-425A-9003-A74199DC82F8}"/>
              </a:ext>
            </a:extLst>
          </p:cNvPr>
          <p:cNvGrpSpPr/>
          <p:nvPr/>
        </p:nvGrpSpPr>
        <p:grpSpPr>
          <a:xfrm>
            <a:off x="130624" y="905987"/>
            <a:ext cx="8775026" cy="1986171"/>
            <a:chOff x="130624" y="1094606"/>
            <a:chExt cx="8775026" cy="1986171"/>
          </a:xfrm>
        </p:grpSpPr>
        <p:sp>
          <p:nvSpPr>
            <p:cNvPr id="548" name="직사각형 547">
              <a:extLst>
                <a:ext uri="{FF2B5EF4-FFF2-40B4-BE49-F238E27FC236}">
                  <a16:creationId xmlns:a16="http://schemas.microsoft.com/office/drawing/2014/main" id="{0617BD10-BC75-4373-924A-CE48758BC49E}"/>
                </a:ext>
              </a:extLst>
            </p:cNvPr>
            <p:cNvSpPr/>
            <p:nvPr/>
          </p:nvSpPr>
          <p:spPr>
            <a:xfrm>
              <a:off x="130624" y="1094606"/>
              <a:ext cx="8775026" cy="19861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A00A279B-8795-41F9-83FF-E99A1FF13937}"/>
                </a:ext>
              </a:extLst>
            </p:cNvPr>
            <p:cNvSpPr txBox="1"/>
            <p:nvPr/>
          </p:nvSpPr>
          <p:spPr>
            <a:xfrm>
              <a:off x="381829" y="1100019"/>
              <a:ext cx="1970091" cy="13316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b="1" dirty="0"/>
                <a:t>현재 진행중인 실시간 수업 현황 </a:t>
              </a:r>
              <a:r>
                <a:rPr kumimoji="1" lang="en-US" altLang="ko-KR" sz="900" b="1" dirty="0"/>
                <a:t>(5/3)</a:t>
              </a:r>
              <a:endParaRPr kumimoji="1" lang="x-none" altLang="en-US" sz="900" b="1" dirty="0"/>
            </a:p>
          </p:txBody>
        </p:sp>
        <p:sp>
          <p:nvSpPr>
            <p:cNvPr id="550" name="타원 549">
              <a:extLst>
                <a:ext uri="{FF2B5EF4-FFF2-40B4-BE49-F238E27FC236}">
                  <a16:creationId xmlns:a16="http://schemas.microsoft.com/office/drawing/2014/main" id="{FE6AFD30-B43F-4152-A347-E3BF46774A12}"/>
                </a:ext>
              </a:extLst>
            </p:cNvPr>
            <p:cNvSpPr/>
            <p:nvPr/>
          </p:nvSpPr>
          <p:spPr>
            <a:xfrm>
              <a:off x="2406804" y="1115941"/>
              <a:ext cx="108000" cy="103843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51" name="모서리가 둥근 직사각형 383">
              <a:extLst>
                <a:ext uri="{FF2B5EF4-FFF2-40B4-BE49-F238E27FC236}">
                  <a16:creationId xmlns:a16="http://schemas.microsoft.com/office/drawing/2014/main" id="{12933DD8-8827-4ECF-A657-69DDD3B68B97}"/>
                </a:ext>
              </a:extLst>
            </p:cNvPr>
            <p:cNvSpPr/>
            <p:nvPr/>
          </p:nvSpPr>
          <p:spPr>
            <a:xfrm>
              <a:off x="359780" y="1277427"/>
              <a:ext cx="8336741" cy="1577362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52" name="그룹 551">
              <a:extLst>
                <a:ext uri="{FF2B5EF4-FFF2-40B4-BE49-F238E27FC236}">
                  <a16:creationId xmlns:a16="http://schemas.microsoft.com/office/drawing/2014/main" id="{86BA9BE6-7FE3-402B-A0E3-97A461C1AEE4}"/>
                </a:ext>
              </a:extLst>
            </p:cNvPr>
            <p:cNvGrpSpPr/>
            <p:nvPr/>
          </p:nvGrpSpPr>
          <p:grpSpPr>
            <a:xfrm>
              <a:off x="727937" y="1472255"/>
              <a:ext cx="7786258" cy="1142281"/>
              <a:chOff x="727937" y="3614243"/>
              <a:chExt cx="3518850" cy="944678"/>
            </a:xfrm>
          </p:grpSpPr>
          <p:cxnSp>
            <p:nvCxnSpPr>
              <p:cNvPr id="553" name="직선 연결선[R] 392">
                <a:extLst>
                  <a:ext uri="{FF2B5EF4-FFF2-40B4-BE49-F238E27FC236}">
                    <a16:creationId xmlns:a16="http://schemas.microsoft.com/office/drawing/2014/main" id="{70F15023-03A3-4A34-86CC-985F88F7D7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4" name="직선 연결선[R] 393">
                <a:extLst>
                  <a:ext uri="{FF2B5EF4-FFF2-40B4-BE49-F238E27FC236}">
                    <a16:creationId xmlns:a16="http://schemas.microsoft.com/office/drawing/2014/main" id="{B723DE1F-C15E-4BFE-8401-5F73B14EED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직선 연결선[R] 394">
                <a:extLst>
                  <a:ext uri="{FF2B5EF4-FFF2-40B4-BE49-F238E27FC236}">
                    <a16:creationId xmlns:a16="http://schemas.microsoft.com/office/drawing/2014/main" id="{B8C45B96-A907-495F-A230-AFF91E29FE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직선 연결선[R] 395">
                <a:extLst>
                  <a:ext uri="{FF2B5EF4-FFF2-40B4-BE49-F238E27FC236}">
                    <a16:creationId xmlns:a16="http://schemas.microsoft.com/office/drawing/2014/main" id="{F33C2095-5C3C-4C5B-B91E-A7DBF2D069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직선 연결선[R] 396">
                <a:extLst>
                  <a:ext uri="{FF2B5EF4-FFF2-40B4-BE49-F238E27FC236}">
                    <a16:creationId xmlns:a16="http://schemas.microsoft.com/office/drawing/2014/main" id="{0FE9E3D0-C11A-40DD-B13D-CC812A5746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8" name="직선 연결선[R] 397">
                <a:extLst>
                  <a:ext uri="{FF2B5EF4-FFF2-40B4-BE49-F238E27FC236}">
                    <a16:creationId xmlns:a16="http://schemas.microsoft.com/office/drawing/2014/main" id="{C9DD9E06-5F89-4386-978A-97249B6E21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96299C24-2012-4CD9-BF9F-A7C9988E1BC8}"/>
                </a:ext>
              </a:extLst>
            </p:cNvPr>
            <p:cNvSpPr txBox="1"/>
            <p:nvPr/>
          </p:nvSpPr>
          <p:spPr>
            <a:xfrm>
              <a:off x="624354" y="243917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0" name="TextBox 559">
              <a:extLst>
                <a:ext uri="{FF2B5EF4-FFF2-40B4-BE49-F238E27FC236}">
                  <a16:creationId xmlns:a16="http://schemas.microsoft.com/office/drawing/2014/main" id="{E2417D53-D4F2-489E-A3D6-8B8DC7D89BF3}"/>
                </a:ext>
              </a:extLst>
            </p:cNvPr>
            <p:cNvSpPr txBox="1"/>
            <p:nvPr/>
          </p:nvSpPr>
          <p:spPr>
            <a:xfrm>
              <a:off x="624354" y="219730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30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0EF3F296-7495-479C-B3F0-82E9DAC665AF}"/>
                </a:ext>
              </a:extLst>
            </p:cNvPr>
            <p:cNvSpPr txBox="1"/>
            <p:nvPr/>
          </p:nvSpPr>
          <p:spPr>
            <a:xfrm>
              <a:off x="624354" y="1932804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DED8E751-10E1-4ACD-ACB1-86478BB84B78}"/>
                </a:ext>
              </a:extLst>
            </p:cNvPr>
            <p:cNvSpPr txBox="1"/>
            <p:nvPr/>
          </p:nvSpPr>
          <p:spPr>
            <a:xfrm>
              <a:off x="624354" y="1690732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70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427F23C5-0177-4D81-828D-0AEB509B13DB}"/>
                </a:ext>
              </a:extLst>
            </p:cNvPr>
            <p:cNvSpPr txBox="1"/>
            <p:nvPr/>
          </p:nvSpPr>
          <p:spPr>
            <a:xfrm>
              <a:off x="624354" y="1421919"/>
              <a:ext cx="83356" cy="8877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90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579" name="그룹 578">
              <a:extLst>
                <a:ext uri="{FF2B5EF4-FFF2-40B4-BE49-F238E27FC236}">
                  <a16:creationId xmlns:a16="http://schemas.microsoft.com/office/drawing/2014/main" id="{0B7E7103-E4FD-49E3-A4FD-DA8888A746F6}"/>
                </a:ext>
              </a:extLst>
            </p:cNvPr>
            <p:cNvGrpSpPr/>
            <p:nvPr/>
          </p:nvGrpSpPr>
          <p:grpSpPr>
            <a:xfrm>
              <a:off x="780526" y="2682264"/>
              <a:ext cx="777764" cy="92333"/>
              <a:chOff x="1018845" y="2714048"/>
              <a:chExt cx="777764" cy="96029"/>
            </a:xfrm>
          </p:grpSpPr>
          <p:sp>
            <p:nvSpPr>
              <p:cNvPr id="580" name="직사각형 579">
                <a:extLst>
                  <a:ext uri="{FF2B5EF4-FFF2-40B4-BE49-F238E27FC236}">
                    <a16:creationId xmlns:a16="http://schemas.microsoft.com/office/drawing/2014/main" id="{6F5C2028-E5A1-4257-9FAC-A6DF997A42EE}"/>
                  </a:ext>
                </a:extLst>
              </p:cNvPr>
              <p:cNvSpPr/>
              <p:nvPr/>
            </p:nvSpPr>
            <p:spPr>
              <a:xfrm>
                <a:off x="101884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1" name="TextBox 580">
                <a:extLst>
                  <a:ext uri="{FF2B5EF4-FFF2-40B4-BE49-F238E27FC236}">
                    <a16:creationId xmlns:a16="http://schemas.microsoft.com/office/drawing/2014/main" id="{43553947-0FF7-469A-85C9-DFB1EF46A870}"/>
                  </a:ext>
                </a:extLst>
              </p:cNvPr>
              <p:cNvSpPr txBox="1"/>
              <p:nvPr/>
            </p:nvSpPr>
            <p:spPr>
              <a:xfrm>
                <a:off x="115861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2" name="그룹 581">
              <a:extLst>
                <a:ext uri="{FF2B5EF4-FFF2-40B4-BE49-F238E27FC236}">
                  <a16:creationId xmlns:a16="http://schemas.microsoft.com/office/drawing/2014/main" id="{09ED0D21-BC82-46A0-A048-704EF4F06860}"/>
                </a:ext>
              </a:extLst>
            </p:cNvPr>
            <p:cNvGrpSpPr/>
            <p:nvPr/>
          </p:nvGrpSpPr>
          <p:grpSpPr>
            <a:xfrm>
              <a:off x="1622526" y="2682264"/>
              <a:ext cx="700820" cy="92333"/>
              <a:chOff x="1764607" y="2714048"/>
              <a:chExt cx="700820" cy="96029"/>
            </a:xfrm>
          </p:grpSpPr>
          <p:sp>
            <p:nvSpPr>
              <p:cNvPr id="583" name="직사각형 582">
                <a:extLst>
                  <a:ext uri="{FF2B5EF4-FFF2-40B4-BE49-F238E27FC236}">
                    <a16:creationId xmlns:a16="http://schemas.microsoft.com/office/drawing/2014/main" id="{6CCAB231-9033-42DA-BFA2-2C79DE3C4607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4" name="TextBox 583">
                <a:extLst>
                  <a:ext uri="{FF2B5EF4-FFF2-40B4-BE49-F238E27FC236}">
                    <a16:creationId xmlns:a16="http://schemas.microsoft.com/office/drawing/2014/main" id="{F9C71CB4-B582-47C4-AF77-55C0EB22D875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5" name="그룹 584">
              <a:extLst>
                <a:ext uri="{FF2B5EF4-FFF2-40B4-BE49-F238E27FC236}">
                  <a16:creationId xmlns:a16="http://schemas.microsoft.com/office/drawing/2014/main" id="{80ACCAE1-2CA3-44EF-AF92-AA5415FE8FCA}"/>
                </a:ext>
              </a:extLst>
            </p:cNvPr>
            <p:cNvGrpSpPr/>
            <p:nvPr/>
          </p:nvGrpSpPr>
          <p:grpSpPr>
            <a:xfrm>
              <a:off x="3151082" y="2682264"/>
              <a:ext cx="596625" cy="92333"/>
              <a:chOff x="2447297" y="2714048"/>
              <a:chExt cx="596625" cy="96029"/>
            </a:xfrm>
          </p:grpSpPr>
          <p:sp>
            <p:nvSpPr>
              <p:cNvPr id="586" name="직사각형 585">
                <a:extLst>
                  <a:ext uri="{FF2B5EF4-FFF2-40B4-BE49-F238E27FC236}">
                    <a16:creationId xmlns:a16="http://schemas.microsoft.com/office/drawing/2014/main" id="{096E6944-05BE-49E4-A7EA-F3AC8814C289}"/>
                  </a:ext>
                </a:extLst>
              </p:cNvPr>
              <p:cNvSpPr/>
              <p:nvPr/>
            </p:nvSpPr>
            <p:spPr>
              <a:xfrm>
                <a:off x="2447297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87" name="TextBox 586">
                <a:extLst>
                  <a:ext uri="{FF2B5EF4-FFF2-40B4-BE49-F238E27FC236}">
                    <a16:creationId xmlns:a16="http://schemas.microsoft.com/office/drawing/2014/main" id="{00242568-99CE-4151-8324-D2AF9163A9AA}"/>
                  </a:ext>
                </a:extLst>
              </p:cNvPr>
              <p:cNvSpPr txBox="1"/>
              <p:nvPr/>
            </p:nvSpPr>
            <p:spPr>
              <a:xfrm>
                <a:off x="258706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88" name="그룹 587">
              <a:extLst>
                <a:ext uri="{FF2B5EF4-FFF2-40B4-BE49-F238E27FC236}">
                  <a16:creationId xmlns:a16="http://schemas.microsoft.com/office/drawing/2014/main" id="{6A5F3052-414B-4691-A416-E262F0F6FD96}"/>
                </a:ext>
              </a:extLst>
            </p:cNvPr>
            <p:cNvGrpSpPr/>
            <p:nvPr/>
          </p:nvGrpSpPr>
          <p:grpSpPr>
            <a:xfrm>
              <a:off x="3917761" y="2682264"/>
              <a:ext cx="596625" cy="92333"/>
              <a:chOff x="2864813" y="2714048"/>
              <a:chExt cx="596625" cy="96029"/>
            </a:xfrm>
          </p:grpSpPr>
          <p:sp>
            <p:nvSpPr>
              <p:cNvPr id="589" name="직사각형 588">
                <a:extLst>
                  <a:ext uri="{FF2B5EF4-FFF2-40B4-BE49-F238E27FC236}">
                    <a16:creationId xmlns:a16="http://schemas.microsoft.com/office/drawing/2014/main" id="{23379432-6F6E-46AA-8E45-1E60C4747F28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0" name="TextBox 589">
                <a:extLst>
                  <a:ext uri="{FF2B5EF4-FFF2-40B4-BE49-F238E27FC236}">
                    <a16:creationId xmlns:a16="http://schemas.microsoft.com/office/drawing/2014/main" id="{815C685A-694C-499A-A6C4-B5949E3FB82B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1" name="그룹 590">
              <a:extLst>
                <a:ext uri="{FF2B5EF4-FFF2-40B4-BE49-F238E27FC236}">
                  <a16:creationId xmlns:a16="http://schemas.microsoft.com/office/drawing/2014/main" id="{DA5A4166-FE2D-4C4C-8A1E-6B556F040FCC}"/>
                </a:ext>
              </a:extLst>
            </p:cNvPr>
            <p:cNvGrpSpPr/>
            <p:nvPr/>
          </p:nvGrpSpPr>
          <p:grpSpPr>
            <a:xfrm>
              <a:off x="2381694" y="2682264"/>
              <a:ext cx="596625" cy="92333"/>
              <a:chOff x="3526557" y="2714048"/>
              <a:chExt cx="596625" cy="96029"/>
            </a:xfrm>
          </p:grpSpPr>
          <p:sp>
            <p:nvSpPr>
              <p:cNvPr id="592" name="직사각형 591">
                <a:extLst>
                  <a:ext uri="{FF2B5EF4-FFF2-40B4-BE49-F238E27FC236}">
                    <a16:creationId xmlns:a16="http://schemas.microsoft.com/office/drawing/2014/main" id="{FEAB32DC-A41F-47EB-9751-ACA44385E4D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3" name="TextBox 592">
                <a:extLst>
                  <a:ext uri="{FF2B5EF4-FFF2-40B4-BE49-F238E27FC236}">
                    <a16:creationId xmlns:a16="http://schemas.microsoft.com/office/drawing/2014/main" id="{41FF8425-E2E8-4FD3-958E-E5473A5A66E5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594" name="그룹 593">
              <a:extLst>
                <a:ext uri="{FF2B5EF4-FFF2-40B4-BE49-F238E27FC236}">
                  <a16:creationId xmlns:a16="http://schemas.microsoft.com/office/drawing/2014/main" id="{B53D86C0-1C4D-4CA6-89E3-8E512B275F81}"/>
                </a:ext>
              </a:extLst>
            </p:cNvPr>
            <p:cNvGrpSpPr/>
            <p:nvPr/>
          </p:nvGrpSpPr>
          <p:grpSpPr>
            <a:xfrm>
              <a:off x="4676629" y="2682264"/>
              <a:ext cx="777764" cy="92333"/>
              <a:chOff x="2864813" y="2714048"/>
              <a:chExt cx="777764" cy="96029"/>
            </a:xfrm>
          </p:grpSpPr>
          <p:sp>
            <p:nvSpPr>
              <p:cNvPr id="595" name="직사각형 594">
                <a:extLst>
                  <a:ext uri="{FF2B5EF4-FFF2-40B4-BE49-F238E27FC236}">
                    <a16:creationId xmlns:a16="http://schemas.microsoft.com/office/drawing/2014/main" id="{154FBC17-3DD4-4220-AB2B-BAE68B160FB2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596" name="TextBox 595">
                <a:extLst>
                  <a:ext uri="{FF2B5EF4-FFF2-40B4-BE49-F238E27FC236}">
                    <a16:creationId xmlns:a16="http://schemas.microsoft.com/office/drawing/2014/main" id="{F32F7C12-EE90-4CA5-A8AF-7AB6429E4628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ko-KR" altLang="en-US" sz="600" dirty="0" err="1">
                    <a:latin typeface="+mn-ea"/>
                  </a:rPr>
                  <a:t>비대면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sp>
          <p:nvSpPr>
            <p:cNvPr id="600" name="TextBox 599">
              <a:extLst>
                <a:ext uri="{FF2B5EF4-FFF2-40B4-BE49-F238E27FC236}">
                  <a16:creationId xmlns:a16="http://schemas.microsoft.com/office/drawing/2014/main" id="{29EA5AEA-854F-4BC6-8DAB-A2DE7BF21BFB}"/>
                </a:ext>
              </a:extLst>
            </p:cNvPr>
            <p:cNvSpPr txBox="1"/>
            <p:nvPr/>
          </p:nvSpPr>
          <p:spPr>
            <a:xfrm>
              <a:off x="8360306" y="1098168"/>
              <a:ext cx="307777" cy="11837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601" name="모서리가 둥근 사각형 설명선 11">
              <a:extLst>
                <a:ext uri="{FF2B5EF4-FFF2-40B4-BE49-F238E27FC236}">
                  <a16:creationId xmlns:a16="http://schemas.microsoft.com/office/drawing/2014/main" id="{C5A201C4-6864-492B-BD42-0302CD8CE3F5}"/>
                </a:ext>
              </a:extLst>
            </p:cNvPr>
            <p:cNvSpPr/>
            <p:nvPr/>
          </p:nvSpPr>
          <p:spPr>
            <a:xfrm>
              <a:off x="1925103" y="1375655"/>
              <a:ext cx="2056631" cy="27031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현재 진행중인 수업의 실시간 수업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상위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개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grpSp>
          <p:nvGrpSpPr>
            <p:cNvPr id="5" name="그룹 4">
              <a:extLst>
                <a:ext uri="{FF2B5EF4-FFF2-40B4-BE49-F238E27FC236}">
                  <a16:creationId xmlns:a16="http://schemas.microsoft.com/office/drawing/2014/main" id="{52665423-1035-4AF2-A0F9-1330C3E4AE2C}"/>
                </a:ext>
              </a:extLst>
            </p:cNvPr>
            <p:cNvGrpSpPr/>
            <p:nvPr/>
          </p:nvGrpSpPr>
          <p:grpSpPr>
            <a:xfrm>
              <a:off x="897051" y="1546060"/>
              <a:ext cx="6559277" cy="1068480"/>
              <a:chOff x="897051" y="1546060"/>
              <a:chExt cx="6559277" cy="1068480"/>
            </a:xfrm>
          </p:grpSpPr>
          <p:grpSp>
            <p:nvGrpSpPr>
              <p:cNvPr id="564" name="그룹 563">
                <a:extLst>
                  <a:ext uri="{FF2B5EF4-FFF2-40B4-BE49-F238E27FC236}">
                    <a16:creationId xmlns:a16="http://schemas.microsoft.com/office/drawing/2014/main" id="{71BA05CF-ACD9-4DE5-848C-E2767F64F390}"/>
                  </a:ext>
                </a:extLst>
              </p:cNvPr>
              <p:cNvGrpSpPr/>
              <p:nvPr/>
            </p:nvGrpSpPr>
            <p:grpSpPr>
              <a:xfrm>
                <a:off x="897051" y="1546060"/>
                <a:ext cx="179799" cy="1068480"/>
                <a:chOff x="1039650" y="2198206"/>
                <a:chExt cx="179799" cy="419268"/>
              </a:xfrm>
            </p:grpSpPr>
            <p:sp>
              <p:nvSpPr>
                <p:cNvPr id="565" name="직사각형 564">
                  <a:extLst>
                    <a:ext uri="{FF2B5EF4-FFF2-40B4-BE49-F238E27FC236}">
                      <a16:creationId xmlns:a16="http://schemas.microsoft.com/office/drawing/2014/main" id="{A95187B3-A65C-4933-9283-BBB70911C5D1}"/>
                    </a:ext>
                  </a:extLst>
                </p:cNvPr>
                <p:cNvSpPr/>
                <p:nvPr/>
              </p:nvSpPr>
              <p:spPr>
                <a:xfrm>
                  <a:off x="1039650" y="2243681"/>
                  <a:ext cx="179799" cy="373793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6" name="TextBox 565">
                  <a:extLst>
                    <a:ext uri="{FF2B5EF4-FFF2-40B4-BE49-F238E27FC236}">
                      <a16:creationId xmlns:a16="http://schemas.microsoft.com/office/drawing/2014/main" id="{54D764AC-CDEC-487C-BB78-4ACE8B462857}"/>
                    </a:ext>
                  </a:extLst>
                </p:cNvPr>
                <p:cNvSpPr txBox="1"/>
                <p:nvPr/>
              </p:nvSpPr>
              <p:spPr>
                <a:xfrm>
                  <a:off x="1092228" y="2198206"/>
                  <a:ext cx="83356" cy="3483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ko-KR" sz="600" dirty="0">
                      <a:latin typeface="+mn-ea"/>
                    </a:rPr>
                    <a:t>80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67" name="그룹 566">
                <a:extLst>
                  <a:ext uri="{FF2B5EF4-FFF2-40B4-BE49-F238E27FC236}">
                    <a16:creationId xmlns:a16="http://schemas.microsoft.com/office/drawing/2014/main" id="{C607A59D-3A74-4651-A1E9-BA30D3EAD4E8}"/>
                  </a:ext>
                </a:extLst>
              </p:cNvPr>
              <p:cNvGrpSpPr/>
              <p:nvPr/>
            </p:nvGrpSpPr>
            <p:grpSpPr>
              <a:xfrm>
                <a:off x="1229016" y="1686680"/>
                <a:ext cx="482407" cy="927854"/>
                <a:chOff x="1597193" y="2073303"/>
                <a:chExt cx="482407" cy="544170"/>
              </a:xfrm>
            </p:grpSpPr>
            <p:sp>
              <p:nvSpPr>
                <p:cNvPr id="568" name="직사각형 567">
                  <a:extLst>
                    <a:ext uri="{FF2B5EF4-FFF2-40B4-BE49-F238E27FC236}">
                      <a16:creationId xmlns:a16="http://schemas.microsoft.com/office/drawing/2014/main" id="{D5D1FB55-02B5-4273-9E76-5EF4B76E6A51}"/>
                    </a:ext>
                  </a:extLst>
                </p:cNvPr>
                <p:cNvSpPr/>
                <p:nvPr/>
              </p:nvSpPr>
              <p:spPr>
                <a:xfrm>
                  <a:off x="1597193" y="2140832"/>
                  <a:ext cx="179799" cy="47664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9" name="TextBox 568">
                  <a:extLst>
                    <a:ext uri="{FF2B5EF4-FFF2-40B4-BE49-F238E27FC236}">
                      <a16:creationId xmlns:a16="http://schemas.microsoft.com/office/drawing/2014/main" id="{CC4A6999-939C-4FD9-A6E6-A9C46A5C90E3}"/>
                    </a:ext>
                  </a:extLst>
                </p:cNvPr>
                <p:cNvSpPr txBox="1"/>
                <p:nvPr/>
              </p:nvSpPr>
              <p:spPr>
                <a:xfrm>
                  <a:off x="1993037" y="2107322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47136DFC-FDF8-42DD-9D1B-803C31D999C5}"/>
                    </a:ext>
                  </a:extLst>
                </p:cNvPr>
                <p:cNvSpPr txBox="1"/>
                <p:nvPr/>
              </p:nvSpPr>
              <p:spPr>
                <a:xfrm>
                  <a:off x="1650050" y="2073303"/>
                  <a:ext cx="86563" cy="5415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63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0" name="그룹 569">
                <a:extLst>
                  <a:ext uri="{FF2B5EF4-FFF2-40B4-BE49-F238E27FC236}">
                    <a16:creationId xmlns:a16="http://schemas.microsoft.com/office/drawing/2014/main" id="{1D0F96B9-02EE-4C62-8A76-6E8C3C4F4523}"/>
                  </a:ext>
                </a:extLst>
              </p:cNvPr>
              <p:cNvGrpSpPr/>
              <p:nvPr/>
            </p:nvGrpSpPr>
            <p:grpSpPr>
              <a:xfrm>
                <a:off x="1570271" y="1797539"/>
                <a:ext cx="4195113" cy="816997"/>
                <a:chOff x="2251673" y="1767774"/>
                <a:chExt cx="4195113" cy="849700"/>
              </a:xfrm>
            </p:grpSpPr>
            <p:sp>
              <p:nvSpPr>
                <p:cNvPr id="571" name="직사각형 570">
                  <a:extLst>
                    <a:ext uri="{FF2B5EF4-FFF2-40B4-BE49-F238E27FC236}">
                      <a16:creationId xmlns:a16="http://schemas.microsoft.com/office/drawing/2014/main" id="{8A80E073-E6B0-49F5-A7ED-6868ED0D8A94}"/>
                    </a:ext>
                  </a:extLst>
                </p:cNvPr>
                <p:cNvSpPr/>
                <p:nvPr/>
              </p:nvSpPr>
              <p:spPr>
                <a:xfrm>
                  <a:off x="2251673" y="1846210"/>
                  <a:ext cx="179799" cy="7712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2" name="TextBox 571">
                  <a:extLst>
                    <a:ext uri="{FF2B5EF4-FFF2-40B4-BE49-F238E27FC236}">
                      <a16:creationId xmlns:a16="http://schemas.microsoft.com/office/drawing/2014/main" id="{E14F4413-1A2C-4B6D-BE4C-BFBCEAC8ED35}"/>
                    </a:ext>
                  </a:extLst>
                </p:cNvPr>
                <p:cNvSpPr txBox="1"/>
                <p:nvPr/>
              </p:nvSpPr>
              <p:spPr>
                <a:xfrm>
                  <a:off x="2990485" y="179749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6" name="직사각형 305">
                  <a:extLst>
                    <a:ext uri="{FF2B5EF4-FFF2-40B4-BE49-F238E27FC236}">
                      <a16:creationId xmlns:a16="http://schemas.microsoft.com/office/drawing/2014/main" id="{D7A465C3-1996-4F4B-91FC-340C99C13856}"/>
                    </a:ext>
                  </a:extLst>
                </p:cNvPr>
                <p:cNvSpPr/>
                <p:nvPr/>
              </p:nvSpPr>
              <p:spPr>
                <a:xfrm>
                  <a:off x="6266987" y="2347811"/>
                  <a:ext cx="179799" cy="269663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9923E11E-D3A1-4632-A703-4C3023A87C27}"/>
                    </a:ext>
                  </a:extLst>
                </p:cNvPr>
                <p:cNvSpPr txBox="1"/>
                <p:nvPr/>
              </p:nvSpPr>
              <p:spPr>
                <a:xfrm>
                  <a:off x="2656949" y="1767774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52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3" name="그룹 572">
                <a:extLst>
                  <a:ext uri="{FF2B5EF4-FFF2-40B4-BE49-F238E27FC236}">
                    <a16:creationId xmlns:a16="http://schemas.microsoft.com/office/drawing/2014/main" id="{AD155FDB-D9EC-466A-86E0-C278603AFC74}"/>
                  </a:ext>
                </a:extLst>
              </p:cNvPr>
              <p:cNvGrpSpPr/>
              <p:nvPr/>
            </p:nvGrpSpPr>
            <p:grpSpPr>
              <a:xfrm>
                <a:off x="1928930" y="1923884"/>
                <a:ext cx="4144578" cy="690653"/>
                <a:chOff x="2806758" y="1899176"/>
                <a:chExt cx="4144578" cy="718299"/>
              </a:xfrm>
            </p:grpSpPr>
            <p:sp>
              <p:nvSpPr>
                <p:cNvPr id="574" name="직사각형 573">
                  <a:extLst>
                    <a:ext uri="{FF2B5EF4-FFF2-40B4-BE49-F238E27FC236}">
                      <a16:creationId xmlns:a16="http://schemas.microsoft.com/office/drawing/2014/main" id="{F83BC6C9-87DB-4EDA-99BD-721DC523075B}"/>
                    </a:ext>
                  </a:extLst>
                </p:cNvPr>
                <p:cNvSpPr/>
                <p:nvPr/>
              </p:nvSpPr>
              <p:spPr>
                <a:xfrm>
                  <a:off x="2806758" y="1899176"/>
                  <a:ext cx="179799" cy="718299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5" name="TextBox 574">
                  <a:extLst>
                    <a:ext uri="{FF2B5EF4-FFF2-40B4-BE49-F238E27FC236}">
                      <a16:creationId xmlns:a16="http://schemas.microsoft.com/office/drawing/2014/main" id="{AF8446ED-D662-46B4-B52A-CCCDD09F8613}"/>
                    </a:ext>
                  </a:extLst>
                </p:cNvPr>
                <p:cNvSpPr txBox="1"/>
                <p:nvPr/>
              </p:nvSpPr>
              <p:spPr>
                <a:xfrm>
                  <a:off x="3843543" y="1950345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7" name="직사각형 306">
                  <a:extLst>
                    <a:ext uri="{FF2B5EF4-FFF2-40B4-BE49-F238E27FC236}">
                      <a16:creationId xmlns:a16="http://schemas.microsoft.com/office/drawing/2014/main" id="{648B000B-B7DA-4124-A483-358C6E2B0C1C}"/>
                    </a:ext>
                  </a:extLst>
                </p:cNvPr>
                <p:cNvSpPr/>
                <p:nvPr/>
              </p:nvSpPr>
              <p:spPr>
                <a:xfrm>
                  <a:off x="6771537" y="2365389"/>
                  <a:ext cx="179799" cy="252085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10CD276D-D73C-4DBD-839C-45AC4EFA8F39}"/>
                    </a:ext>
                  </a:extLst>
                </p:cNvPr>
                <p:cNvSpPr txBox="1"/>
                <p:nvPr/>
              </p:nvSpPr>
              <p:spPr>
                <a:xfrm>
                  <a:off x="3508759" y="1915411"/>
                  <a:ext cx="86563" cy="9602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576" name="그룹 575">
                <a:extLst>
                  <a:ext uri="{FF2B5EF4-FFF2-40B4-BE49-F238E27FC236}">
                    <a16:creationId xmlns:a16="http://schemas.microsoft.com/office/drawing/2014/main" id="{47A1BB20-E82B-4FB2-9970-2A2D73CAA624}"/>
                  </a:ext>
                </a:extLst>
              </p:cNvPr>
              <p:cNvGrpSpPr/>
              <p:nvPr/>
            </p:nvGrpSpPr>
            <p:grpSpPr>
              <a:xfrm>
                <a:off x="2262465" y="1954525"/>
                <a:ext cx="4149533" cy="660012"/>
                <a:chOff x="2653310" y="1050832"/>
                <a:chExt cx="4149533" cy="1566644"/>
              </a:xfrm>
            </p:grpSpPr>
            <p:sp>
              <p:nvSpPr>
                <p:cNvPr id="577" name="직사각형 576">
                  <a:extLst>
                    <a:ext uri="{FF2B5EF4-FFF2-40B4-BE49-F238E27FC236}">
                      <a16:creationId xmlns:a16="http://schemas.microsoft.com/office/drawing/2014/main" id="{F5F47A68-4374-4AEA-9A5D-717C1C473B76}"/>
                    </a:ext>
                  </a:extLst>
                </p:cNvPr>
                <p:cNvSpPr/>
                <p:nvPr/>
              </p:nvSpPr>
              <p:spPr>
                <a:xfrm>
                  <a:off x="2653310" y="1050832"/>
                  <a:ext cx="179799" cy="1566644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8" name="TextBox 577">
                  <a:extLst>
                    <a:ext uri="{FF2B5EF4-FFF2-40B4-BE49-F238E27FC236}">
                      <a16:creationId xmlns:a16="http://schemas.microsoft.com/office/drawing/2014/main" id="{8F0D1D54-A20A-4E48-9E11-147E4F417A7B}"/>
                    </a:ext>
                  </a:extLst>
                </p:cNvPr>
                <p:cNvSpPr txBox="1"/>
                <p:nvPr/>
              </p:nvSpPr>
              <p:spPr>
                <a:xfrm>
                  <a:off x="3693067" y="1228078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08" name="직사각형 307">
                  <a:extLst>
                    <a:ext uri="{FF2B5EF4-FFF2-40B4-BE49-F238E27FC236}">
                      <a16:creationId xmlns:a16="http://schemas.microsoft.com/office/drawing/2014/main" id="{38137FAB-22A7-4A7E-BB6A-5876CA7F25F2}"/>
                    </a:ext>
                  </a:extLst>
                </p:cNvPr>
                <p:cNvSpPr/>
                <p:nvPr/>
              </p:nvSpPr>
              <p:spPr>
                <a:xfrm>
                  <a:off x="6623044" y="2165016"/>
                  <a:ext cx="179799" cy="452458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597" name="그룹 596">
                <a:extLst>
                  <a:ext uri="{FF2B5EF4-FFF2-40B4-BE49-F238E27FC236}">
                    <a16:creationId xmlns:a16="http://schemas.microsoft.com/office/drawing/2014/main" id="{87906B52-44AE-4E7D-A057-ADD12BEE24A7}"/>
                  </a:ext>
                </a:extLst>
              </p:cNvPr>
              <p:cNvGrpSpPr/>
              <p:nvPr/>
            </p:nvGrpSpPr>
            <p:grpSpPr>
              <a:xfrm>
                <a:off x="2581520" y="2047382"/>
                <a:ext cx="4180876" cy="567156"/>
                <a:chOff x="2403980" y="1094550"/>
                <a:chExt cx="4180876" cy="1522927"/>
              </a:xfrm>
            </p:grpSpPr>
            <p:sp>
              <p:nvSpPr>
                <p:cNvPr id="598" name="직사각형 597">
                  <a:extLst>
                    <a:ext uri="{FF2B5EF4-FFF2-40B4-BE49-F238E27FC236}">
                      <a16:creationId xmlns:a16="http://schemas.microsoft.com/office/drawing/2014/main" id="{AA594CC3-F66D-4742-8DBE-7DDF90DCE831}"/>
                    </a:ext>
                  </a:extLst>
                </p:cNvPr>
                <p:cNvSpPr/>
                <p:nvPr/>
              </p:nvSpPr>
              <p:spPr>
                <a:xfrm>
                  <a:off x="2403980" y="1094550"/>
                  <a:ext cx="179799" cy="152292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9" name="TextBox 598">
                  <a:extLst>
                    <a:ext uri="{FF2B5EF4-FFF2-40B4-BE49-F238E27FC236}">
                      <a16:creationId xmlns:a16="http://schemas.microsoft.com/office/drawing/2014/main" id="{D2C2A1A6-18E1-42B9-A073-5EC92A08F01F}"/>
                    </a:ext>
                  </a:extLst>
                </p:cNvPr>
                <p:cNvSpPr txBox="1"/>
                <p:nvPr/>
              </p:nvSpPr>
              <p:spPr>
                <a:xfrm>
                  <a:off x="3788598" y="121941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31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7" name="직사각형 316">
                  <a:extLst>
                    <a:ext uri="{FF2B5EF4-FFF2-40B4-BE49-F238E27FC236}">
                      <a16:creationId xmlns:a16="http://schemas.microsoft.com/office/drawing/2014/main" id="{1DD0B512-88DF-4F9E-9154-2CF5F26CEF4E}"/>
                    </a:ext>
                  </a:extLst>
                </p:cNvPr>
                <p:cNvSpPr/>
                <p:nvPr/>
              </p:nvSpPr>
              <p:spPr>
                <a:xfrm>
                  <a:off x="6405057" y="2245437"/>
                  <a:ext cx="179799" cy="372037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000CC5F4-6D66-4A09-8E44-4AFB96524429}"/>
                    </a:ext>
                  </a:extLst>
                </p:cNvPr>
                <p:cNvSpPr txBox="1"/>
                <p:nvPr/>
              </p:nvSpPr>
              <p:spPr>
                <a:xfrm>
                  <a:off x="3472586" y="1151087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33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4" name="그룹 603">
                <a:extLst>
                  <a:ext uri="{FF2B5EF4-FFF2-40B4-BE49-F238E27FC236}">
                    <a16:creationId xmlns:a16="http://schemas.microsoft.com/office/drawing/2014/main" id="{72774393-0DAF-4CEF-90A5-55BEAC00FCEC}"/>
                  </a:ext>
                </a:extLst>
              </p:cNvPr>
              <p:cNvGrpSpPr/>
              <p:nvPr/>
            </p:nvGrpSpPr>
            <p:grpSpPr>
              <a:xfrm>
                <a:off x="2920544" y="2084987"/>
                <a:ext cx="4183112" cy="529550"/>
                <a:chOff x="2210230" y="1195527"/>
                <a:chExt cx="4183112" cy="1421950"/>
              </a:xfrm>
            </p:grpSpPr>
            <p:sp>
              <p:nvSpPr>
                <p:cNvPr id="605" name="직사각형 604">
                  <a:extLst>
                    <a:ext uri="{FF2B5EF4-FFF2-40B4-BE49-F238E27FC236}">
                      <a16:creationId xmlns:a16="http://schemas.microsoft.com/office/drawing/2014/main" id="{D83E8134-D83E-4B93-A77B-E12060510012}"/>
                    </a:ext>
                  </a:extLst>
                </p:cNvPr>
                <p:cNvSpPr/>
                <p:nvPr/>
              </p:nvSpPr>
              <p:spPr>
                <a:xfrm>
                  <a:off x="2210230" y="1195527"/>
                  <a:ext cx="179799" cy="142195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6" name="TextBox 605">
                  <a:extLst>
                    <a:ext uri="{FF2B5EF4-FFF2-40B4-BE49-F238E27FC236}">
                      <a16:creationId xmlns:a16="http://schemas.microsoft.com/office/drawing/2014/main" id="{5BD8C7F3-98DF-431C-9E18-A849535858D2}"/>
                    </a:ext>
                  </a:extLst>
                </p:cNvPr>
                <p:cNvSpPr txBox="1"/>
                <p:nvPr/>
              </p:nvSpPr>
              <p:spPr>
                <a:xfrm>
                  <a:off x="4287967" y="1521543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19" name="직사각형 318">
                  <a:extLst>
                    <a:ext uri="{FF2B5EF4-FFF2-40B4-BE49-F238E27FC236}">
                      <a16:creationId xmlns:a16="http://schemas.microsoft.com/office/drawing/2014/main" id="{AF1E529D-0D74-444C-9E63-0584237C5B2F}"/>
                    </a:ext>
                  </a:extLst>
                </p:cNvPr>
                <p:cNvSpPr/>
                <p:nvPr/>
              </p:nvSpPr>
              <p:spPr>
                <a:xfrm>
                  <a:off x="6213543" y="2348307"/>
                  <a:ext cx="179799" cy="269170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3D15153B-9047-4829-80B6-8DF20888EDEC}"/>
                    </a:ext>
                  </a:extLst>
                </p:cNvPr>
                <p:cNvSpPr txBox="1"/>
                <p:nvPr/>
              </p:nvSpPr>
              <p:spPr>
                <a:xfrm>
                  <a:off x="3913809" y="1446755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27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C3442906-FBE9-4586-AAFF-47739BF38F21}"/>
                    </a:ext>
                  </a:extLst>
                </p:cNvPr>
                <p:cNvSpPr txBox="1"/>
                <p:nvPr/>
              </p:nvSpPr>
              <p:spPr>
                <a:xfrm>
                  <a:off x="3587672" y="1408848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29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07" name="그룹 606">
                <a:extLst>
                  <a:ext uri="{FF2B5EF4-FFF2-40B4-BE49-F238E27FC236}">
                    <a16:creationId xmlns:a16="http://schemas.microsoft.com/office/drawing/2014/main" id="{69AAF766-9E76-4B7F-8EFC-056664739137}"/>
                  </a:ext>
                </a:extLst>
              </p:cNvPr>
              <p:cNvGrpSpPr/>
              <p:nvPr/>
            </p:nvGrpSpPr>
            <p:grpSpPr>
              <a:xfrm>
                <a:off x="3253167" y="2148867"/>
                <a:ext cx="4203161" cy="465672"/>
                <a:chOff x="400791" y="1795124"/>
                <a:chExt cx="4203161" cy="822351"/>
              </a:xfrm>
            </p:grpSpPr>
            <p:sp>
              <p:nvSpPr>
                <p:cNvPr id="608" name="직사각형 607">
                  <a:extLst>
                    <a:ext uri="{FF2B5EF4-FFF2-40B4-BE49-F238E27FC236}">
                      <a16:creationId xmlns:a16="http://schemas.microsoft.com/office/drawing/2014/main" id="{683672D2-65D2-4E8E-B3F8-D2C14F4398C7}"/>
                    </a:ext>
                  </a:extLst>
                </p:cNvPr>
                <p:cNvSpPr/>
                <p:nvPr/>
              </p:nvSpPr>
              <p:spPr>
                <a:xfrm>
                  <a:off x="400791" y="1795124"/>
                  <a:ext cx="179799" cy="82235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9" name="TextBox 608">
                  <a:extLst>
                    <a:ext uri="{FF2B5EF4-FFF2-40B4-BE49-F238E27FC236}">
                      <a16:creationId xmlns:a16="http://schemas.microsoft.com/office/drawing/2014/main" id="{13E96653-C30B-4FFC-9E05-6DB7B18424D5}"/>
                    </a:ext>
                  </a:extLst>
                </p:cNvPr>
                <p:cNvSpPr txBox="1"/>
                <p:nvPr/>
              </p:nvSpPr>
              <p:spPr>
                <a:xfrm>
                  <a:off x="2470985" y="1934575"/>
                  <a:ext cx="86563" cy="16305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20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  <p:sp>
              <p:nvSpPr>
                <p:cNvPr id="320" name="직사각형 319">
                  <a:extLst>
                    <a:ext uri="{FF2B5EF4-FFF2-40B4-BE49-F238E27FC236}">
                      <a16:creationId xmlns:a16="http://schemas.microsoft.com/office/drawing/2014/main" id="{A1871F7D-8DA1-4073-AD08-E0FEB4C059E6}"/>
                    </a:ext>
                  </a:extLst>
                </p:cNvPr>
                <p:cNvSpPr/>
                <p:nvPr/>
              </p:nvSpPr>
              <p:spPr>
                <a:xfrm>
                  <a:off x="4424153" y="2501691"/>
                  <a:ext cx="179799" cy="115782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610" name="그룹 609">
                <a:extLst>
                  <a:ext uri="{FF2B5EF4-FFF2-40B4-BE49-F238E27FC236}">
                    <a16:creationId xmlns:a16="http://schemas.microsoft.com/office/drawing/2014/main" id="{AC5C07C4-F3C9-4DF0-A5D2-BA89D942A373}"/>
                  </a:ext>
                </a:extLst>
              </p:cNvPr>
              <p:cNvGrpSpPr/>
              <p:nvPr/>
            </p:nvGrpSpPr>
            <p:grpSpPr>
              <a:xfrm>
                <a:off x="3598438" y="2180324"/>
                <a:ext cx="2115183" cy="434212"/>
                <a:chOff x="1059287" y="1167551"/>
                <a:chExt cx="2115183" cy="1449920"/>
              </a:xfrm>
            </p:grpSpPr>
            <p:sp>
              <p:nvSpPr>
                <p:cNvPr id="611" name="직사각형 610">
                  <a:extLst>
                    <a:ext uri="{FF2B5EF4-FFF2-40B4-BE49-F238E27FC236}">
                      <a16:creationId xmlns:a16="http://schemas.microsoft.com/office/drawing/2014/main" id="{5E861A87-6621-4A06-97B1-EB9238660774}"/>
                    </a:ext>
                  </a:extLst>
                </p:cNvPr>
                <p:cNvSpPr/>
                <p:nvPr/>
              </p:nvSpPr>
              <p:spPr>
                <a:xfrm>
                  <a:off x="1059287" y="1167551"/>
                  <a:ext cx="179799" cy="144992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2" name="TextBox 611">
                  <a:extLst>
                    <a:ext uri="{FF2B5EF4-FFF2-40B4-BE49-F238E27FC236}">
                      <a16:creationId xmlns:a16="http://schemas.microsoft.com/office/drawing/2014/main" id="{20BBC54F-3D76-4926-AE4B-D9429086707B}"/>
                    </a:ext>
                  </a:extLst>
                </p:cNvPr>
                <p:cNvSpPr txBox="1"/>
                <p:nvPr/>
              </p:nvSpPr>
              <p:spPr>
                <a:xfrm>
                  <a:off x="3087907" y="1419640"/>
                  <a:ext cx="86563" cy="308318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16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3" name="그룹 612">
                <a:extLst>
                  <a:ext uri="{FF2B5EF4-FFF2-40B4-BE49-F238E27FC236}">
                    <a16:creationId xmlns:a16="http://schemas.microsoft.com/office/drawing/2014/main" id="{C5A2FCC7-A179-433B-96D4-475261F984CF}"/>
                  </a:ext>
                </a:extLst>
              </p:cNvPr>
              <p:cNvGrpSpPr/>
              <p:nvPr/>
            </p:nvGrpSpPr>
            <p:grpSpPr>
              <a:xfrm>
                <a:off x="3922303" y="2217308"/>
                <a:ext cx="2083621" cy="397227"/>
                <a:chOff x="1579578" y="1368966"/>
                <a:chExt cx="2083621" cy="1248511"/>
              </a:xfrm>
            </p:grpSpPr>
            <p:sp>
              <p:nvSpPr>
                <p:cNvPr id="614" name="직사각형 613">
                  <a:extLst>
                    <a:ext uri="{FF2B5EF4-FFF2-40B4-BE49-F238E27FC236}">
                      <a16:creationId xmlns:a16="http://schemas.microsoft.com/office/drawing/2014/main" id="{FE9F70C7-45D4-4C5E-8EAF-23FAD6C1424C}"/>
                    </a:ext>
                  </a:extLst>
                </p:cNvPr>
                <p:cNvSpPr/>
                <p:nvPr/>
              </p:nvSpPr>
              <p:spPr>
                <a:xfrm>
                  <a:off x="1579578" y="1368966"/>
                  <a:ext cx="179799" cy="1248511"/>
                </a:xfrm>
                <a:prstGeom prst="rect">
                  <a:avLst/>
                </a:prstGeom>
                <a:solidFill>
                  <a:srgbClr val="A5A5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5" name="TextBox 614">
                  <a:extLst>
                    <a:ext uri="{FF2B5EF4-FFF2-40B4-BE49-F238E27FC236}">
                      <a16:creationId xmlns:a16="http://schemas.microsoft.com/office/drawing/2014/main" id="{249299DB-3CDB-4166-BC0E-89868EE84558}"/>
                    </a:ext>
                  </a:extLst>
                </p:cNvPr>
                <p:cNvSpPr txBox="1"/>
                <p:nvPr/>
              </p:nvSpPr>
              <p:spPr>
                <a:xfrm>
                  <a:off x="3576636" y="1546367"/>
                  <a:ext cx="86563" cy="29020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13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6" name="그룹 615">
                <a:extLst>
                  <a:ext uri="{FF2B5EF4-FFF2-40B4-BE49-F238E27FC236}">
                    <a16:creationId xmlns:a16="http://schemas.microsoft.com/office/drawing/2014/main" id="{C92E8831-8987-49AB-ACB9-2AACD8E07BF4}"/>
                  </a:ext>
                </a:extLst>
              </p:cNvPr>
              <p:cNvGrpSpPr/>
              <p:nvPr/>
            </p:nvGrpSpPr>
            <p:grpSpPr>
              <a:xfrm>
                <a:off x="4243294" y="2269471"/>
                <a:ext cx="2095467" cy="345063"/>
                <a:chOff x="1413586" y="1798412"/>
                <a:chExt cx="2095467" cy="819063"/>
              </a:xfrm>
            </p:grpSpPr>
            <p:sp>
              <p:nvSpPr>
                <p:cNvPr id="617" name="직사각형 616">
                  <a:extLst>
                    <a:ext uri="{FF2B5EF4-FFF2-40B4-BE49-F238E27FC236}">
                      <a16:creationId xmlns:a16="http://schemas.microsoft.com/office/drawing/2014/main" id="{65E7E755-FBCB-40E0-BB10-D161FBDFE048}"/>
                    </a:ext>
                  </a:extLst>
                </p:cNvPr>
                <p:cNvSpPr/>
                <p:nvPr/>
              </p:nvSpPr>
              <p:spPr>
                <a:xfrm>
                  <a:off x="1413586" y="1798412"/>
                  <a:ext cx="179799" cy="819063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8" name="TextBox 617">
                  <a:extLst>
                    <a:ext uri="{FF2B5EF4-FFF2-40B4-BE49-F238E27FC236}">
                      <a16:creationId xmlns:a16="http://schemas.microsoft.com/office/drawing/2014/main" id="{A0B46809-52A9-4788-947A-3E2E0633B891}"/>
                    </a:ext>
                  </a:extLst>
                </p:cNvPr>
                <p:cNvSpPr txBox="1"/>
                <p:nvPr/>
              </p:nvSpPr>
              <p:spPr>
                <a:xfrm>
                  <a:off x="3422490" y="1927454"/>
                  <a:ext cx="86563" cy="21916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12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19" name="그룹 618">
                <a:extLst>
                  <a:ext uri="{FF2B5EF4-FFF2-40B4-BE49-F238E27FC236}">
                    <a16:creationId xmlns:a16="http://schemas.microsoft.com/office/drawing/2014/main" id="{10F3AB5D-B618-4D38-9877-EEE4060309C7}"/>
                  </a:ext>
                </a:extLst>
              </p:cNvPr>
              <p:cNvGrpSpPr/>
              <p:nvPr/>
            </p:nvGrpSpPr>
            <p:grpSpPr>
              <a:xfrm>
                <a:off x="4577850" y="2285339"/>
                <a:ext cx="2122639" cy="329196"/>
                <a:chOff x="1179757" y="1733519"/>
                <a:chExt cx="2122639" cy="883958"/>
              </a:xfrm>
            </p:grpSpPr>
            <p:sp>
              <p:nvSpPr>
                <p:cNvPr id="620" name="직사각형 619">
                  <a:extLst>
                    <a:ext uri="{FF2B5EF4-FFF2-40B4-BE49-F238E27FC236}">
                      <a16:creationId xmlns:a16="http://schemas.microsoft.com/office/drawing/2014/main" id="{19ED59BB-3682-497C-8C02-1890E435C148}"/>
                    </a:ext>
                  </a:extLst>
                </p:cNvPr>
                <p:cNvSpPr/>
                <p:nvPr/>
              </p:nvSpPr>
              <p:spPr>
                <a:xfrm>
                  <a:off x="1179757" y="1733519"/>
                  <a:ext cx="179799" cy="883958"/>
                </a:xfrm>
                <a:prstGeom prst="rect">
                  <a:avLst/>
                </a:prstGeom>
                <a:solidFill>
                  <a:srgbClr val="7030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1" name="TextBox 620">
                  <a:extLst>
                    <a:ext uri="{FF2B5EF4-FFF2-40B4-BE49-F238E27FC236}">
                      <a16:creationId xmlns:a16="http://schemas.microsoft.com/office/drawing/2014/main" id="{DA2F60F5-E2B6-4842-ABAA-0B83C606D2DE}"/>
                    </a:ext>
                  </a:extLst>
                </p:cNvPr>
                <p:cNvSpPr txBox="1"/>
                <p:nvPr/>
              </p:nvSpPr>
              <p:spPr>
                <a:xfrm>
                  <a:off x="3215833" y="1965252"/>
                  <a:ext cx="86563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10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2" name="그룹 621">
                <a:extLst>
                  <a:ext uri="{FF2B5EF4-FFF2-40B4-BE49-F238E27FC236}">
                    <a16:creationId xmlns:a16="http://schemas.microsoft.com/office/drawing/2014/main" id="{DE097F71-57E7-40DC-9B6D-B0755F956B2B}"/>
                  </a:ext>
                </a:extLst>
              </p:cNvPr>
              <p:cNvGrpSpPr/>
              <p:nvPr/>
            </p:nvGrpSpPr>
            <p:grpSpPr>
              <a:xfrm>
                <a:off x="4947475" y="2315698"/>
                <a:ext cx="2093801" cy="298841"/>
                <a:chOff x="1044689" y="1815029"/>
                <a:chExt cx="2093801" cy="802448"/>
              </a:xfrm>
            </p:grpSpPr>
            <p:sp>
              <p:nvSpPr>
                <p:cNvPr id="623" name="직사각형 622">
                  <a:extLst>
                    <a:ext uri="{FF2B5EF4-FFF2-40B4-BE49-F238E27FC236}">
                      <a16:creationId xmlns:a16="http://schemas.microsoft.com/office/drawing/2014/main" id="{4DA1A174-10C0-4391-8956-7D5E4E9381FB}"/>
                    </a:ext>
                  </a:extLst>
                </p:cNvPr>
                <p:cNvSpPr/>
                <p:nvPr/>
              </p:nvSpPr>
              <p:spPr>
                <a:xfrm>
                  <a:off x="1044689" y="1815029"/>
                  <a:ext cx="179799" cy="802448"/>
                </a:xfrm>
                <a:prstGeom prst="rect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4" name="TextBox 623">
                  <a:extLst>
                    <a:ext uri="{FF2B5EF4-FFF2-40B4-BE49-F238E27FC236}">
                      <a16:creationId xmlns:a16="http://schemas.microsoft.com/office/drawing/2014/main" id="{E9D7D7F4-9A22-4D5C-9D87-A2F57ABA0F6B}"/>
                    </a:ext>
                  </a:extLst>
                </p:cNvPr>
                <p:cNvSpPr txBox="1"/>
                <p:nvPr/>
              </p:nvSpPr>
              <p:spPr>
                <a:xfrm>
                  <a:off x="3095208" y="2106806"/>
                  <a:ext cx="43282" cy="24793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8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  <p:grpSp>
            <p:nvGrpSpPr>
              <p:cNvPr id="625" name="그룹 624">
                <a:extLst>
                  <a:ext uri="{FF2B5EF4-FFF2-40B4-BE49-F238E27FC236}">
                    <a16:creationId xmlns:a16="http://schemas.microsoft.com/office/drawing/2014/main" id="{4317CADC-1CC5-4727-A5AE-2549BFBA2725}"/>
                  </a:ext>
                </a:extLst>
              </p:cNvPr>
              <p:cNvGrpSpPr/>
              <p:nvPr/>
            </p:nvGrpSpPr>
            <p:grpSpPr>
              <a:xfrm>
                <a:off x="5266530" y="2339691"/>
                <a:ext cx="2126111" cy="274844"/>
                <a:chOff x="-778318" y="2132112"/>
                <a:chExt cx="2126111" cy="485361"/>
              </a:xfrm>
            </p:grpSpPr>
            <p:sp>
              <p:nvSpPr>
                <p:cNvPr id="626" name="직사각형 625">
                  <a:extLst>
                    <a:ext uri="{FF2B5EF4-FFF2-40B4-BE49-F238E27FC236}">
                      <a16:creationId xmlns:a16="http://schemas.microsoft.com/office/drawing/2014/main" id="{C961C0B0-E6BF-4D7B-9CA8-5D29C09450B4}"/>
                    </a:ext>
                  </a:extLst>
                </p:cNvPr>
                <p:cNvSpPr/>
                <p:nvPr/>
              </p:nvSpPr>
              <p:spPr>
                <a:xfrm>
                  <a:off x="-778318" y="2132112"/>
                  <a:ext cx="179799" cy="48536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27" name="TextBox 626">
                  <a:extLst>
                    <a:ext uri="{FF2B5EF4-FFF2-40B4-BE49-F238E27FC236}">
                      <a16:creationId xmlns:a16="http://schemas.microsoft.com/office/drawing/2014/main" id="{EAFB6AD6-BECC-418C-A554-961254C37BA8}"/>
                    </a:ext>
                  </a:extLst>
                </p:cNvPr>
                <p:cNvSpPr txBox="1"/>
                <p:nvPr/>
              </p:nvSpPr>
              <p:spPr>
                <a:xfrm>
                  <a:off x="1304512" y="2358383"/>
                  <a:ext cx="43281" cy="15677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r"/>
                  <a:r>
                    <a:rPr kumimoji="1" lang="en-US" altLang="en-US" sz="600" dirty="0">
                      <a:latin typeface="+mn-ea"/>
                    </a:rPr>
                    <a:t>4</a:t>
                  </a:r>
                  <a:endParaRPr kumimoji="1" lang="x-none" altLang="en-US" sz="600" dirty="0">
                    <a:latin typeface="+mn-ea"/>
                  </a:endParaRPr>
                </a:p>
              </p:txBody>
            </p:sp>
          </p:grpSp>
        </p:grpSp>
        <p:grpSp>
          <p:nvGrpSpPr>
            <p:cNvPr id="628" name="그룹 627">
              <a:extLst>
                <a:ext uri="{FF2B5EF4-FFF2-40B4-BE49-F238E27FC236}">
                  <a16:creationId xmlns:a16="http://schemas.microsoft.com/office/drawing/2014/main" id="{628AB4AB-3D1A-4953-828C-3F290549F232}"/>
                </a:ext>
              </a:extLst>
            </p:cNvPr>
            <p:cNvGrpSpPr/>
            <p:nvPr/>
          </p:nvGrpSpPr>
          <p:grpSpPr>
            <a:xfrm>
              <a:off x="5550163" y="2682264"/>
              <a:ext cx="519681" cy="92333"/>
              <a:chOff x="1163860" y="2714048"/>
              <a:chExt cx="519681" cy="96029"/>
            </a:xfrm>
          </p:grpSpPr>
          <p:sp>
            <p:nvSpPr>
              <p:cNvPr id="629" name="직사각형 628">
                <a:extLst>
                  <a:ext uri="{FF2B5EF4-FFF2-40B4-BE49-F238E27FC236}">
                    <a16:creationId xmlns:a16="http://schemas.microsoft.com/office/drawing/2014/main" id="{5A0A280E-85EB-43BE-98A1-74E310F0FB4E}"/>
                  </a:ext>
                </a:extLst>
              </p:cNvPr>
              <p:cNvSpPr/>
              <p:nvPr/>
            </p:nvSpPr>
            <p:spPr>
              <a:xfrm>
                <a:off x="1163860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0" name="TextBox 629">
                <a:extLst>
                  <a:ext uri="{FF2B5EF4-FFF2-40B4-BE49-F238E27FC236}">
                    <a16:creationId xmlns:a16="http://schemas.microsoft.com/office/drawing/2014/main" id="{FCA80A84-BA0F-4A55-8856-33C18ED58778}"/>
                  </a:ext>
                </a:extLst>
              </p:cNvPr>
              <p:cNvSpPr txBox="1"/>
              <p:nvPr/>
            </p:nvSpPr>
            <p:spPr>
              <a:xfrm>
                <a:off x="1303629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독서 토론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1" name="그룹 630">
              <a:extLst>
                <a:ext uri="{FF2B5EF4-FFF2-40B4-BE49-F238E27FC236}">
                  <a16:creationId xmlns:a16="http://schemas.microsoft.com/office/drawing/2014/main" id="{08E2C63A-D37D-4EF8-BF33-EF7946864B05}"/>
                </a:ext>
              </a:extLst>
            </p:cNvPr>
            <p:cNvGrpSpPr/>
            <p:nvPr/>
          </p:nvGrpSpPr>
          <p:grpSpPr>
            <a:xfrm>
              <a:off x="6189047" y="2682264"/>
              <a:ext cx="673569" cy="92333"/>
              <a:chOff x="1706506" y="2714048"/>
              <a:chExt cx="673569" cy="96029"/>
            </a:xfrm>
          </p:grpSpPr>
          <p:sp>
            <p:nvSpPr>
              <p:cNvPr id="632" name="직사각형 631">
                <a:extLst>
                  <a:ext uri="{FF2B5EF4-FFF2-40B4-BE49-F238E27FC236}">
                    <a16:creationId xmlns:a16="http://schemas.microsoft.com/office/drawing/2014/main" id="{BD6B21AC-7572-40F9-915A-2D42C3036428}"/>
                  </a:ext>
                </a:extLst>
              </p:cNvPr>
              <p:cNvSpPr/>
              <p:nvPr/>
            </p:nvSpPr>
            <p:spPr>
              <a:xfrm>
                <a:off x="1706506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DD9499B4-C942-4E3F-9479-5723755B0B2D}"/>
                  </a:ext>
                </a:extLst>
              </p:cNvPr>
              <p:cNvSpPr txBox="1"/>
              <p:nvPr/>
            </p:nvSpPr>
            <p:spPr>
              <a:xfrm>
                <a:off x="1846275" y="2714048"/>
                <a:ext cx="533800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스페인어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4" name="그룹 633">
              <a:extLst>
                <a:ext uri="{FF2B5EF4-FFF2-40B4-BE49-F238E27FC236}">
                  <a16:creationId xmlns:a16="http://schemas.microsoft.com/office/drawing/2014/main" id="{0A42CC4B-FC19-4C40-96A7-E4B658D3F474}"/>
                </a:ext>
              </a:extLst>
            </p:cNvPr>
            <p:cNvGrpSpPr/>
            <p:nvPr/>
          </p:nvGrpSpPr>
          <p:grpSpPr>
            <a:xfrm>
              <a:off x="7666648" y="2682264"/>
              <a:ext cx="777764" cy="92333"/>
              <a:chOff x="2338241" y="2714048"/>
              <a:chExt cx="777764" cy="96029"/>
            </a:xfrm>
          </p:grpSpPr>
          <p:sp>
            <p:nvSpPr>
              <p:cNvPr id="635" name="직사각형 634">
                <a:extLst>
                  <a:ext uri="{FF2B5EF4-FFF2-40B4-BE49-F238E27FC236}">
                    <a16:creationId xmlns:a16="http://schemas.microsoft.com/office/drawing/2014/main" id="{1E9A7E7B-481B-4B20-8C24-228BBAAEE801}"/>
                  </a:ext>
                </a:extLst>
              </p:cNvPr>
              <p:cNvSpPr/>
              <p:nvPr/>
            </p:nvSpPr>
            <p:spPr>
              <a:xfrm>
                <a:off x="2338241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36" name="TextBox 635">
                <a:extLst>
                  <a:ext uri="{FF2B5EF4-FFF2-40B4-BE49-F238E27FC236}">
                    <a16:creationId xmlns:a16="http://schemas.microsoft.com/office/drawing/2014/main" id="{E128A417-3B6C-4554-876A-A2776F7F6768}"/>
                  </a:ext>
                </a:extLst>
              </p:cNvPr>
              <p:cNvSpPr txBox="1"/>
              <p:nvPr/>
            </p:nvSpPr>
            <p:spPr>
              <a:xfrm>
                <a:off x="2478010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초급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37" name="그룹 636">
              <a:extLst>
                <a:ext uri="{FF2B5EF4-FFF2-40B4-BE49-F238E27FC236}">
                  <a16:creationId xmlns:a16="http://schemas.microsoft.com/office/drawing/2014/main" id="{1298B000-E4DA-4B57-B81F-5F8D33609310}"/>
                </a:ext>
              </a:extLst>
            </p:cNvPr>
            <p:cNvGrpSpPr/>
            <p:nvPr/>
          </p:nvGrpSpPr>
          <p:grpSpPr>
            <a:xfrm>
              <a:off x="779399" y="2843387"/>
              <a:ext cx="777764" cy="92333"/>
              <a:chOff x="2864813" y="2714048"/>
              <a:chExt cx="777764" cy="96029"/>
            </a:xfrm>
          </p:grpSpPr>
          <p:sp>
            <p:nvSpPr>
              <p:cNvPr id="638" name="직사각형 637">
                <a:extLst>
                  <a:ext uri="{FF2B5EF4-FFF2-40B4-BE49-F238E27FC236}">
                    <a16:creationId xmlns:a16="http://schemas.microsoft.com/office/drawing/2014/main" id="{06400A4E-D8C4-4E99-98B7-696139DC59C5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id="{C74A67C9-ED82-4A39-AA87-D2E9DD8C7025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0" name="그룹 639">
              <a:extLst>
                <a:ext uri="{FF2B5EF4-FFF2-40B4-BE49-F238E27FC236}">
                  <a16:creationId xmlns:a16="http://schemas.microsoft.com/office/drawing/2014/main" id="{1BC61F0E-7E81-48F1-8199-CFA8020A8357}"/>
                </a:ext>
              </a:extLst>
            </p:cNvPr>
            <p:cNvGrpSpPr/>
            <p:nvPr/>
          </p:nvGrpSpPr>
          <p:grpSpPr>
            <a:xfrm>
              <a:off x="7006316" y="2682264"/>
              <a:ext cx="519681" cy="92333"/>
              <a:chOff x="3526557" y="2714048"/>
              <a:chExt cx="519681" cy="96029"/>
            </a:xfrm>
          </p:grpSpPr>
          <p:sp>
            <p:nvSpPr>
              <p:cNvPr id="641" name="직사각형 640">
                <a:extLst>
                  <a:ext uri="{FF2B5EF4-FFF2-40B4-BE49-F238E27FC236}">
                    <a16:creationId xmlns:a16="http://schemas.microsoft.com/office/drawing/2014/main" id="{617D1E94-CF17-430E-9564-1EB19123BA75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2" name="TextBox 641">
                <a:extLst>
                  <a:ext uri="{FF2B5EF4-FFF2-40B4-BE49-F238E27FC236}">
                    <a16:creationId xmlns:a16="http://schemas.microsoft.com/office/drawing/2014/main" id="{459C5621-CA05-468A-9660-4D3A4D69866F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영화 감상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3" name="그룹 642">
              <a:extLst>
                <a:ext uri="{FF2B5EF4-FFF2-40B4-BE49-F238E27FC236}">
                  <a16:creationId xmlns:a16="http://schemas.microsoft.com/office/drawing/2014/main" id="{8F44B26B-E8C6-4C63-BF78-4B22E2A7D149}"/>
                </a:ext>
              </a:extLst>
            </p:cNvPr>
            <p:cNvGrpSpPr/>
            <p:nvPr/>
          </p:nvGrpSpPr>
          <p:grpSpPr>
            <a:xfrm>
              <a:off x="1702742" y="2837542"/>
              <a:ext cx="5035822" cy="92333"/>
              <a:chOff x="2947213" y="2714048"/>
              <a:chExt cx="5035822" cy="96029"/>
            </a:xfrm>
          </p:grpSpPr>
          <p:sp>
            <p:nvSpPr>
              <p:cNvPr id="644" name="직사각형 643">
                <a:extLst>
                  <a:ext uri="{FF2B5EF4-FFF2-40B4-BE49-F238E27FC236}">
                    <a16:creationId xmlns:a16="http://schemas.microsoft.com/office/drawing/2014/main" id="{A737C523-865F-41A0-8B22-06F32D8A090F}"/>
                  </a:ext>
                </a:extLst>
              </p:cNvPr>
              <p:cNvSpPr/>
              <p:nvPr/>
            </p:nvSpPr>
            <p:spPr>
              <a:xfrm>
                <a:off x="2947213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0BD29499-EFD8-4C51-8895-7D056BAB3B4C}"/>
                  </a:ext>
                </a:extLst>
              </p:cNvPr>
              <p:cNvSpPr txBox="1"/>
              <p:nvPr/>
            </p:nvSpPr>
            <p:spPr>
              <a:xfrm>
                <a:off x="3086982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99" name="직사각형 298">
                <a:extLst>
                  <a:ext uri="{FF2B5EF4-FFF2-40B4-BE49-F238E27FC236}">
                    <a16:creationId xmlns:a16="http://schemas.microsoft.com/office/drawing/2014/main" id="{A72BDF99-DB92-4B5D-98A4-E947079143BF}"/>
                  </a:ext>
                </a:extLst>
              </p:cNvPr>
              <p:cNvSpPr/>
              <p:nvPr/>
            </p:nvSpPr>
            <p:spPr>
              <a:xfrm>
                <a:off x="7463354" y="2717810"/>
                <a:ext cx="88505" cy="88505"/>
              </a:xfrm>
              <a:prstGeom prst="rect">
                <a:avLst/>
              </a:prstGeom>
              <a:solidFill>
                <a:srgbClr val="7030A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300" name="TextBox 299">
                <a:extLst>
                  <a:ext uri="{FF2B5EF4-FFF2-40B4-BE49-F238E27FC236}">
                    <a16:creationId xmlns:a16="http://schemas.microsoft.com/office/drawing/2014/main" id="{5FA2AE5F-4663-4E61-B9A6-2A4C219B3E3C}"/>
                  </a:ext>
                </a:extLst>
              </p:cNvPr>
              <p:cNvSpPr txBox="1"/>
              <p:nvPr/>
            </p:nvSpPr>
            <p:spPr>
              <a:xfrm>
                <a:off x="7603123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진로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6" name="그룹 645">
              <a:extLst>
                <a:ext uri="{FF2B5EF4-FFF2-40B4-BE49-F238E27FC236}">
                  <a16:creationId xmlns:a16="http://schemas.microsoft.com/office/drawing/2014/main" id="{86AC774B-638B-41A5-856E-462E9425BD4E}"/>
                </a:ext>
              </a:extLst>
            </p:cNvPr>
            <p:cNvGrpSpPr/>
            <p:nvPr/>
          </p:nvGrpSpPr>
          <p:grpSpPr>
            <a:xfrm>
              <a:off x="2297580" y="2837542"/>
              <a:ext cx="5293905" cy="92333"/>
              <a:chOff x="967564" y="2714048"/>
              <a:chExt cx="5293905" cy="96029"/>
            </a:xfrm>
          </p:grpSpPr>
          <p:sp>
            <p:nvSpPr>
              <p:cNvPr id="647" name="직사각형 646">
                <a:extLst>
                  <a:ext uri="{FF2B5EF4-FFF2-40B4-BE49-F238E27FC236}">
                    <a16:creationId xmlns:a16="http://schemas.microsoft.com/office/drawing/2014/main" id="{2B07BAA0-A253-4E5C-9687-779832040E0A}"/>
                  </a:ext>
                </a:extLst>
              </p:cNvPr>
              <p:cNvSpPr/>
              <p:nvPr/>
            </p:nvSpPr>
            <p:spPr>
              <a:xfrm>
                <a:off x="967564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48" name="TextBox 647">
                <a:extLst>
                  <a:ext uri="{FF2B5EF4-FFF2-40B4-BE49-F238E27FC236}">
                    <a16:creationId xmlns:a16="http://schemas.microsoft.com/office/drawing/2014/main" id="{48673094-CCC9-46CC-BAFB-1BC659372461}"/>
                  </a:ext>
                </a:extLst>
              </p:cNvPr>
              <p:cNvSpPr txBox="1"/>
              <p:nvPr/>
            </p:nvSpPr>
            <p:spPr>
              <a:xfrm>
                <a:off x="1107333" y="2714048"/>
                <a:ext cx="714939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직업 체험 프로그램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1" name="직사각형 300">
                <a:extLst>
                  <a:ext uri="{FF2B5EF4-FFF2-40B4-BE49-F238E27FC236}">
                    <a16:creationId xmlns:a16="http://schemas.microsoft.com/office/drawing/2014/main" id="{F5D06FB5-8777-4A31-8BF7-69F6A0C56157}"/>
                  </a:ext>
                </a:extLst>
              </p:cNvPr>
              <p:cNvSpPr/>
              <p:nvPr/>
            </p:nvSpPr>
            <p:spPr>
              <a:xfrm>
                <a:off x="5483705" y="2717810"/>
                <a:ext cx="88505" cy="88505"/>
              </a:xfrm>
              <a:prstGeom prst="rect">
                <a:avLst/>
              </a:prstGeom>
              <a:solidFill>
                <a:srgbClr val="0070C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3" name="TextBox 302">
                <a:extLst>
                  <a:ext uri="{FF2B5EF4-FFF2-40B4-BE49-F238E27FC236}">
                    <a16:creationId xmlns:a16="http://schemas.microsoft.com/office/drawing/2014/main" id="{C7BCF906-B74A-4021-A3B7-4C78C27E78A6}"/>
                  </a:ext>
                </a:extLst>
              </p:cNvPr>
              <p:cNvSpPr txBox="1"/>
              <p:nvPr/>
            </p:nvSpPr>
            <p:spPr>
              <a:xfrm>
                <a:off x="5623474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중급 코딩 배우기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49" name="그룹 648">
              <a:extLst>
                <a:ext uri="{FF2B5EF4-FFF2-40B4-BE49-F238E27FC236}">
                  <a16:creationId xmlns:a16="http://schemas.microsoft.com/office/drawing/2014/main" id="{696FF029-7904-4115-8BD3-60FEF101F55A}"/>
                </a:ext>
              </a:extLst>
            </p:cNvPr>
            <p:cNvGrpSpPr/>
            <p:nvPr/>
          </p:nvGrpSpPr>
          <p:grpSpPr>
            <a:xfrm>
              <a:off x="3190861" y="2837542"/>
              <a:ext cx="5293905" cy="92333"/>
              <a:chOff x="1764607" y="2714048"/>
              <a:chExt cx="5293905" cy="96029"/>
            </a:xfrm>
          </p:grpSpPr>
          <p:sp>
            <p:nvSpPr>
              <p:cNvPr id="650" name="직사각형 649">
                <a:extLst>
                  <a:ext uri="{FF2B5EF4-FFF2-40B4-BE49-F238E27FC236}">
                    <a16:creationId xmlns:a16="http://schemas.microsoft.com/office/drawing/2014/main" id="{0D18D20D-222E-4B46-A775-D02BFF4C8035}"/>
                  </a:ext>
                </a:extLst>
              </p:cNvPr>
              <p:cNvSpPr/>
              <p:nvPr/>
            </p:nvSpPr>
            <p:spPr>
              <a:xfrm>
                <a:off x="1764607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1" name="TextBox 650">
                <a:extLst>
                  <a:ext uri="{FF2B5EF4-FFF2-40B4-BE49-F238E27FC236}">
                    <a16:creationId xmlns:a16="http://schemas.microsoft.com/office/drawing/2014/main" id="{7B3DD3EA-CFBC-4B2A-ACF6-054214919E9B}"/>
                  </a:ext>
                </a:extLst>
              </p:cNvPr>
              <p:cNvSpPr txBox="1"/>
              <p:nvPr/>
            </p:nvSpPr>
            <p:spPr>
              <a:xfrm>
                <a:off x="1904376" y="2714048"/>
                <a:ext cx="561051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고등 역사 특강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304" name="직사각형 303">
                <a:extLst>
                  <a:ext uri="{FF2B5EF4-FFF2-40B4-BE49-F238E27FC236}">
                    <a16:creationId xmlns:a16="http://schemas.microsoft.com/office/drawing/2014/main" id="{EDEAC8CE-4F97-4C86-8C22-1A279A38B1AB}"/>
                  </a:ext>
                </a:extLst>
              </p:cNvPr>
              <p:cNvSpPr/>
              <p:nvPr/>
            </p:nvSpPr>
            <p:spPr>
              <a:xfrm>
                <a:off x="6280748" y="2717810"/>
                <a:ext cx="88505" cy="88505"/>
              </a:xfrm>
              <a:prstGeom prst="rect">
                <a:avLst/>
              </a:prstGeom>
              <a:solidFill>
                <a:srgbClr val="ED7D3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5" name="TextBox 304">
                <a:extLst>
                  <a:ext uri="{FF2B5EF4-FFF2-40B4-BE49-F238E27FC236}">
                    <a16:creationId xmlns:a16="http://schemas.microsoft.com/office/drawing/2014/main" id="{00ECDB79-00DD-43D3-A5A5-F85D5318D07F}"/>
                  </a:ext>
                </a:extLst>
              </p:cNvPr>
              <p:cNvSpPr txBox="1"/>
              <p:nvPr/>
            </p:nvSpPr>
            <p:spPr>
              <a:xfrm>
                <a:off x="6420517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청소년 심리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2" name="그룹 651">
              <a:extLst>
                <a:ext uri="{FF2B5EF4-FFF2-40B4-BE49-F238E27FC236}">
                  <a16:creationId xmlns:a16="http://schemas.microsoft.com/office/drawing/2014/main" id="{BDAB8DC7-67D4-46E7-AE20-7297866132FC}"/>
                </a:ext>
              </a:extLst>
            </p:cNvPr>
            <p:cNvGrpSpPr/>
            <p:nvPr/>
          </p:nvGrpSpPr>
          <p:grpSpPr>
            <a:xfrm>
              <a:off x="4559032" y="2837542"/>
              <a:ext cx="777764" cy="92333"/>
              <a:chOff x="2286912" y="2714048"/>
              <a:chExt cx="777764" cy="96029"/>
            </a:xfrm>
          </p:grpSpPr>
          <p:sp>
            <p:nvSpPr>
              <p:cNvPr id="653" name="직사각형 652">
                <a:extLst>
                  <a:ext uri="{FF2B5EF4-FFF2-40B4-BE49-F238E27FC236}">
                    <a16:creationId xmlns:a16="http://schemas.microsoft.com/office/drawing/2014/main" id="{B8511FA5-D7EA-437C-8ED5-DC6A4699A6F2}"/>
                  </a:ext>
                </a:extLst>
              </p:cNvPr>
              <p:cNvSpPr/>
              <p:nvPr/>
            </p:nvSpPr>
            <p:spPr>
              <a:xfrm>
                <a:off x="2286912" y="2717810"/>
                <a:ext cx="88505" cy="88505"/>
              </a:xfrm>
              <a:prstGeom prst="rect">
                <a:avLst/>
              </a:prstGeom>
              <a:solidFill>
                <a:srgbClr val="A5A5A5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654" name="TextBox 653">
                <a:extLst>
                  <a:ext uri="{FF2B5EF4-FFF2-40B4-BE49-F238E27FC236}">
                    <a16:creationId xmlns:a16="http://schemas.microsoft.com/office/drawing/2014/main" id="{655B2BD0-4DB7-421C-B7D3-99252AAAA672}"/>
                  </a:ext>
                </a:extLst>
              </p:cNvPr>
              <p:cNvSpPr txBox="1"/>
              <p:nvPr/>
            </p:nvSpPr>
            <p:spPr>
              <a:xfrm>
                <a:off x="2426681" y="2714048"/>
                <a:ext cx="637995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창의적 체험 활동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5" name="그룹 654">
              <a:extLst>
                <a:ext uri="{FF2B5EF4-FFF2-40B4-BE49-F238E27FC236}">
                  <a16:creationId xmlns:a16="http://schemas.microsoft.com/office/drawing/2014/main" id="{82774118-2B4B-4B90-BD6B-39161CCDA03A}"/>
                </a:ext>
              </a:extLst>
            </p:cNvPr>
            <p:cNvGrpSpPr/>
            <p:nvPr/>
          </p:nvGrpSpPr>
          <p:grpSpPr>
            <a:xfrm>
              <a:off x="3950029" y="2837542"/>
              <a:ext cx="519681" cy="92333"/>
              <a:chOff x="3526557" y="2714048"/>
              <a:chExt cx="519681" cy="96029"/>
            </a:xfrm>
          </p:grpSpPr>
          <p:sp>
            <p:nvSpPr>
              <p:cNvPr id="656" name="직사각형 655">
                <a:extLst>
                  <a:ext uri="{FF2B5EF4-FFF2-40B4-BE49-F238E27FC236}">
                    <a16:creationId xmlns:a16="http://schemas.microsoft.com/office/drawing/2014/main" id="{EE4D013F-74C2-4E31-A0F7-3F098A5D02FA}"/>
                  </a:ext>
                </a:extLst>
              </p:cNvPr>
              <p:cNvSpPr/>
              <p:nvPr/>
            </p:nvSpPr>
            <p:spPr>
              <a:xfrm>
                <a:off x="3526557" y="2717810"/>
                <a:ext cx="88505" cy="88505"/>
              </a:xfrm>
              <a:prstGeom prst="rect">
                <a:avLst/>
              </a:prstGeom>
              <a:solidFill>
                <a:schemeClr val="accent4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57" name="TextBox 656">
                <a:extLst>
                  <a:ext uri="{FF2B5EF4-FFF2-40B4-BE49-F238E27FC236}">
                    <a16:creationId xmlns:a16="http://schemas.microsoft.com/office/drawing/2014/main" id="{CB65DAE3-1670-4103-8E81-5E5A57F493E9}"/>
                  </a:ext>
                </a:extLst>
              </p:cNvPr>
              <p:cNvSpPr txBox="1"/>
              <p:nvPr/>
            </p:nvSpPr>
            <p:spPr>
              <a:xfrm>
                <a:off x="3666326" y="2714048"/>
                <a:ext cx="379912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금연 상담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658" name="그룹 657">
              <a:extLst>
                <a:ext uri="{FF2B5EF4-FFF2-40B4-BE49-F238E27FC236}">
                  <a16:creationId xmlns:a16="http://schemas.microsoft.com/office/drawing/2014/main" id="{B3D7BA55-61A2-47CD-A8DE-21E64F1DB4BC}"/>
                </a:ext>
              </a:extLst>
            </p:cNvPr>
            <p:cNvGrpSpPr/>
            <p:nvPr/>
          </p:nvGrpSpPr>
          <p:grpSpPr>
            <a:xfrm>
              <a:off x="5419144" y="2843387"/>
              <a:ext cx="596625" cy="92333"/>
              <a:chOff x="2864813" y="2714048"/>
              <a:chExt cx="596625" cy="96029"/>
            </a:xfrm>
          </p:grpSpPr>
          <p:sp>
            <p:nvSpPr>
              <p:cNvPr id="659" name="직사각형 658">
                <a:extLst>
                  <a:ext uri="{FF2B5EF4-FFF2-40B4-BE49-F238E27FC236}">
                    <a16:creationId xmlns:a16="http://schemas.microsoft.com/office/drawing/2014/main" id="{10CE62DE-E4EC-4B83-BF04-9EF386E606B4}"/>
                  </a:ext>
                </a:extLst>
              </p:cNvPr>
              <p:cNvSpPr/>
              <p:nvPr/>
            </p:nvSpPr>
            <p:spPr>
              <a:xfrm>
                <a:off x="2864813" y="2717810"/>
                <a:ext cx="88505" cy="88505"/>
              </a:xfrm>
              <a:prstGeom prst="rect">
                <a:avLst/>
              </a:prstGeom>
              <a:solidFill>
                <a:schemeClr val="accent6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dirty="0"/>
              </a:p>
            </p:txBody>
          </p:sp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id="{CE4A4F7C-2FB6-4374-A35A-DFB010B31790}"/>
                  </a:ext>
                </a:extLst>
              </p:cNvPr>
              <p:cNvSpPr txBox="1"/>
              <p:nvPr/>
            </p:nvSpPr>
            <p:spPr>
              <a:xfrm>
                <a:off x="3004582" y="2714048"/>
                <a:ext cx="456856" cy="9602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소방과 안전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BCDC37-83B2-4EC4-B3B0-A6CA358C7D94}"/>
              </a:ext>
            </a:extLst>
          </p:cNvPr>
          <p:cNvGrpSpPr/>
          <p:nvPr/>
        </p:nvGrpSpPr>
        <p:grpSpPr>
          <a:xfrm>
            <a:off x="142201" y="2923250"/>
            <a:ext cx="8775026" cy="2313567"/>
            <a:chOff x="142201" y="2594983"/>
            <a:chExt cx="8775026" cy="2639981"/>
          </a:xfrm>
        </p:grpSpPr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1CA7BB4C-414E-447F-931E-8D2C6E4C50DF}"/>
                </a:ext>
              </a:extLst>
            </p:cNvPr>
            <p:cNvSpPr txBox="1"/>
            <p:nvPr/>
          </p:nvSpPr>
          <p:spPr>
            <a:xfrm>
              <a:off x="4772596" y="3008542"/>
              <a:ext cx="148598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주간 수업 현황 </a:t>
              </a:r>
              <a:r>
                <a:rPr kumimoji="1" lang="en-US" altLang="ko-KR" sz="900" dirty="0"/>
                <a:t>(4/26~4/30)</a:t>
              </a:r>
              <a:endParaRPr kumimoji="1" lang="x-none" altLang="en-US" sz="9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C624AC6B-99D1-4D19-8733-2EA65D61C3F5}"/>
                </a:ext>
              </a:extLst>
            </p:cNvPr>
            <p:cNvSpPr txBox="1"/>
            <p:nvPr/>
          </p:nvSpPr>
          <p:spPr>
            <a:xfrm>
              <a:off x="381829" y="3008542"/>
              <a:ext cx="1082027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수업 현황 </a:t>
              </a:r>
              <a:r>
                <a:rPr kumimoji="1" lang="en-US" altLang="ko-KR" sz="900" dirty="0"/>
                <a:t>(5/3)</a:t>
              </a:r>
              <a:endParaRPr kumimoji="1" lang="x-none" altLang="en-US" sz="900" dirty="0"/>
            </a:p>
          </p:txBody>
        </p:sp>
        <p:sp>
          <p:nvSpPr>
            <p:cNvPr id="356" name="타원 355">
              <a:extLst>
                <a:ext uri="{FF2B5EF4-FFF2-40B4-BE49-F238E27FC236}">
                  <a16:creationId xmlns:a16="http://schemas.microsoft.com/office/drawing/2014/main" id="{0912C925-82D6-41C7-A16D-CD06A99EC185}"/>
                </a:ext>
              </a:extLst>
            </p:cNvPr>
            <p:cNvSpPr/>
            <p:nvPr/>
          </p:nvSpPr>
          <p:spPr>
            <a:xfrm>
              <a:off x="1479179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8" name="타원 357">
              <a:extLst>
                <a:ext uri="{FF2B5EF4-FFF2-40B4-BE49-F238E27FC236}">
                  <a16:creationId xmlns:a16="http://schemas.microsoft.com/office/drawing/2014/main" id="{AFDD7A5B-4444-428F-AA1F-5A646EAE18AD}"/>
                </a:ext>
              </a:extLst>
            </p:cNvPr>
            <p:cNvSpPr/>
            <p:nvPr/>
          </p:nvSpPr>
          <p:spPr>
            <a:xfrm>
              <a:off x="6318420" y="3025101"/>
              <a:ext cx="108000" cy="1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4880B4E2-B390-401D-A3BF-567BF5C18483}"/>
                </a:ext>
              </a:extLst>
            </p:cNvPr>
            <p:cNvSpPr txBox="1"/>
            <p:nvPr/>
          </p:nvSpPr>
          <p:spPr>
            <a:xfrm>
              <a:off x="8336121" y="2637890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8E9A987-E7E2-43EF-8F10-3228100B1107}"/>
                </a:ext>
              </a:extLst>
            </p:cNvPr>
            <p:cNvSpPr txBox="1"/>
            <p:nvPr/>
          </p:nvSpPr>
          <p:spPr>
            <a:xfrm>
              <a:off x="381829" y="2642037"/>
              <a:ext cx="85921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수업 현황 통계</a:t>
              </a:r>
              <a:endParaRPr kumimoji="1" lang="x-none" altLang="en-US" sz="1000" b="1" dirty="0"/>
            </a:p>
          </p:txBody>
        </p:sp>
        <p:cxnSp>
          <p:nvCxnSpPr>
            <p:cNvPr id="362" name="직선 연결선[R] 63">
              <a:extLst>
                <a:ext uri="{FF2B5EF4-FFF2-40B4-BE49-F238E27FC236}">
                  <a16:creationId xmlns:a16="http://schemas.microsoft.com/office/drawing/2014/main" id="{B8D59526-7839-4445-85F2-92F37D2BD742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5234964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직선 연결선[R] 63">
              <a:extLst>
                <a:ext uri="{FF2B5EF4-FFF2-40B4-BE49-F238E27FC236}">
                  <a16:creationId xmlns:a16="http://schemas.microsoft.com/office/drawing/2014/main" id="{CAE20393-F4AC-41C9-8313-C5582BA69B3D}"/>
                </a:ext>
              </a:extLst>
            </p:cNvPr>
            <p:cNvCxnSpPr>
              <a:cxnSpLocks/>
            </p:cNvCxnSpPr>
            <p:nvPr/>
          </p:nvCxnSpPr>
          <p:spPr>
            <a:xfrm>
              <a:off x="142201" y="2594983"/>
              <a:ext cx="8775026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직사각형 364">
              <a:extLst>
                <a:ext uri="{FF2B5EF4-FFF2-40B4-BE49-F238E27FC236}">
                  <a16:creationId xmlns:a16="http://schemas.microsoft.com/office/drawing/2014/main" id="{3AED7EF1-5C17-496F-B840-AC5B363D8EAF}"/>
                </a:ext>
              </a:extLst>
            </p:cNvPr>
            <p:cNvSpPr/>
            <p:nvPr/>
          </p:nvSpPr>
          <p:spPr>
            <a:xfrm>
              <a:off x="5446413" y="4924568"/>
              <a:ext cx="2595274" cy="181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66" name="그룹 365">
              <a:extLst>
                <a:ext uri="{FF2B5EF4-FFF2-40B4-BE49-F238E27FC236}">
                  <a16:creationId xmlns:a16="http://schemas.microsoft.com/office/drawing/2014/main" id="{06ADB29F-BEF0-487C-875D-B67E4AA5DBAB}"/>
                </a:ext>
              </a:extLst>
            </p:cNvPr>
            <p:cNvGrpSpPr/>
            <p:nvPr/>
          </p:nvGrpSpPr>
          <p:grpSpPr>
            <a:xfrm>
              <a:off x="4750100" y="3315087"/>
              <a:ext cx="3750712" cy="1747554"/>
              <a:chOff x="4750100" y="3315087"/>
              <a:chExt cx="3750712" cy="1747554"/>
            </a:xfrm>
          </p:grpSpPr>
          <p:sp>
            <p:nvSpPr>
              <p:cNvPr id="367" name="직사각형 366">
                <a:extLst>
                  <a:ext uri="{FF2B5EF4-FFF2-40B4-BE49-F238E27FC236}">
                    <a16:creationId xmlns:a16="http://schemas.microsoft.com/office/drawing/2014/main" id="{F0ADD3FD-EC58-4E22-B3C8-B31DE6DE201C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8" name="직사각형 367">
                <a:extLst>
                  <a:ext uri="{FF2B5EF4-FFF2-40B4-BE49-F238E27FC236}">
                    <a16:creationId xmlns:a16="http://schemas.microsoft.com/office/drawing/2014/main" id="{1D810839-BB41-4519-916C-7CF4346DCC6D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9" name="직사각형 368">
                <a:extLst>
                  <a:ext uri="{FF2B5EF4-FFF2-40B4-BE49-F238E27FC236}">
                    <a16:creationId xmlns:a16="http://schemas.microsoft.com/office/drawing/2014/main" id="{239B4111-0A48-49FC-8290-54F76A0B8967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0" name="직사각형 369">
                <a:extLst>
                  <a:ext uri="{FF2B5EF4-FFF2-40B4-BE49-F238E27FC236}">
                    <a16:creationId xmlns:a16="http://schemas.microsoft.com/office/drawing/2014/main" id="{FC93D98C-FBF4-4991-80CF-3BDBD4966C72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71" name="그룹 370">
                <a:extLst>
                  <a:ext uri="{FF2B5EF4-FFF2-40B4-BE49-F238E27FC236}">
                    <a16:creationId xmlns:a16="http://schemas.microsoft.com/office/drawing/2014/main" id="{0839E08D-DBEF-4ECF-AB94-FFD60651B550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372" name="그룹 371">
                  <a:extLst>
                    <a:ext uri="{FF2B5EF4-FFF2-40B4-BE49-F238E27FC236}">
                      <a16:creationId xmlns:a16="http://schemas.microsoft.com/office/drawing/2014/main" id="{88F07FD2-1DED-4F4E-BACE-F99E4BE83D5A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16D5E12C-8840-4113-B11A-81E5E5469B77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171487BF-EBFD-4769-B555-4D475F500497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76970D8A-7D1A-4294-838E-205AD906FBA8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96FBE6FE-9771-4258-B654-19EA049A1D8C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3" name="그룹 372">
                  <a:extLst>
                    <a:ext uri="{FF2B5EF4-FFF2-40B4-BE49-F238E27FC236}">
                      <a16:creationId xmlns:a16="http://schemas.microsoft.com/office/drawing/2014/main" id="{E10C8C02-C838-4A3D-BB7E-762503CA4AF7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386" name="그룹 385">
                    <a:extLst>
                      <a:ext uri="{FF2B5EF4-FFF2-40B4-BE49-F238E27FC236}">
                        <a16:creationId xmlns:a16="http://schemas.microsoft.com/office/drawing/2014/main" id="{6B6A153E-63D8-48D0-8E52-D22B216A4307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393" name="TextBox 392">
                      <a:extLst>
                        <a:ext uri="{FF2B5EF4-FFF2-40B4-BE49-F238E27FC236}">
                          <a16:creationId xmlns:a16="http://schemas.microsoft.com/office/drawing/2014/main" id="{CFFD6F87-EC8A-4472-9495-8F84A8976F1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4" name="TextBox 393">
                      <a:extLst>
                        <a:ext uri="{FF2B5EF4-FFF2-40B4-BE49-F238E27FC236}">
                          <a16:creationId xmlns:a16="http://schemas.microsoft.com/office/drawing/2014/main" id="{03DE1F6B-5F08-4BFB-8A0D-6E079D6464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5" name="TextBox 394">
                      <a:extLst>
                        <a:ext uri="{FF2B5EF4-FFF2-40B4-BE49-F238E27FC236}">
                          <a16:creationId xmlns:a16="http://schemas.microsoft.com/office/drawing/2014/main" id="{F770B986-4292-467C-AC13-CF328225070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6" name="TextBox 395">
                      <a:extLst>
                        <a:ext uri="{FF2B5EF4-FFF2-40B4-BE49-F238E27FC236}">
                          <a16:creationId xmlns:a16="http://schemas.microsoft.com/office/drawing/2014/main" id="{B243AF3E-1A2F-454D-A3F4-0B1DC206928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7" name="TextBox 396">
                      <a:extLst>
                        <a:ext uri="{FF2B5EF4-FFF2-40B4-BE49-F238E27FC236}">
                          <a16:creationId xmlns:a16="http://schemas.microsoft.com/office/drawing/2014/main" id="{59C7D481-AA46-42BF-927C-092CE45B245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398" name="TextBox 397">
                      <a:extLst>
                        <a:ext uri="{FF2B5EF4-FFF2-40B4-BE49-F238E27FC236}">
                          <a16:creationId xmlns:a16="http://schemas.microsoft.com/office/drawing/2014/main" id="{5DE76058-D7F5-47C7-A99E-6CEB23C5FBD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387" name="직선 연결선 386">
                    <a:extLst>
                      <a:ext uri="{FF2B5EF4-FFF2-40B4-BE49-F238E27FC236}">
                        <a16:creationId xmlns:a16="http://schemas.microsoft.com/office/drawing/2014/main" id="{A0FFDD61-2505-4493-926B-7277B47B9B2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8" name="직선 연결선 387">
                    <a:extLst>
                      <a:ext uri="{FF2B5EF4-FFF2-40B4-BE49-F238E27FC236}">
                        <a16:creationId xmlns:a16="http://schemas.microsoft.com/office/drawing/2014/main" id="{9D32B102-663C-46F4-B4DC-B6557872237E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9" name="직선 연결선 388">
                    <a:extLst>
                      <a:ext uri="{FF2B5EF4-FFF2-40B4-BE49-F238E27FC236}">
                        <a16:creationId xmlns:a16="http://schemas.microsoft.com/office/drawing/2014/main" id="{F4F22E71-C3CA-4711-82D8-3DDD344EBFB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0" name="직선 연결선 389">
                    <a:extLst>
                      <a:ext uri="{FF2B5EF4-FFF2-40B4-BE49-F238E27FC236}">
                        <a16:creationId xmlns:a16="http://schemas.microsoft.com/office/drawing/2014/main" id="{5C2D535E-837A-45D1-9308-ED7413D457A7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1" name="직선 연결선 390">
                    <a:extLst>
                      <a:ext uri="{FF2B5EF4-FFF2-40B4-BE49-F238E27FC236}">
                        <a16:creationId xmlns:a16="http://schemas.microsoft.com/office/drawing/2014/main" id="{666A90A3-B62C-47D4-B08A-8734D508876F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2" name="직선 연결선 391">
                    <a:extLst>
                      <a:ext uri="{FF2B5EF4-FFF2-40B4-BE49-F238E27FC236}">
                        <a16:creationId xmlns:a16="http://schemas.microsoft.com/office/drawing/2014/main" id="{8224A11B-EC24-40B5-B71E-5DC23D531474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4" name="그룹 373">
                  <a:extLst>
                    <a:ext uri="{FF2B5EF4-FFF2-40B4-BE49-F238E27FC236}">
                      <a16:creationId xmlns:a16="http://schemas.microsoft.com/office/drawing/2014/main" id="{08815482-99F1-449A-87BB-0450D663FAD3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384" name="직사각형 383">
                    <a:extLst>
                      <a:ext uri="{FF2B5EF4-FFF2-40B4-BE49-F238E27FC236}">
                        <a16:creationId xmlns:a16="http://schemas.microsoft.com/office/drawing/2014/main" id="{C9D50492-84F2-47F9-ACBE-BCA6B7AFFC15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5" name="TextBox 384">
                    <a:extLst>
                      <a:ext uri="{FF2B5EF4-FFF2-40B4-BE49-F238E27FC236}">
                        <a16:creationId xmlns:a16="http://schemas.microsoft.com/office/drawing/2014/main" id="{678A512A-E926-4B0A-83AC-BE3FC71C093C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5" name="그룹 374">
                  <a:extLst>
                    <a:ext uri="{FF2B5EF4-FFF2-40B4-BE49-F238E27FC236}">
                      <a16:creationId xmlns:a16="http://schemas.microsoft.com/office/drawing/2014/main" id="{68201CB3-2BE1-4A6B-87FF-E2A9565F5180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382" name="직사각형 381">
                    <a:extLst>
                      <a:ext uri="{FF2B5EF4-FFF2-40B4-BE49-F238E27FC236}">
                        <a16:creationId xmlns:a16="http://schemas.microsoft.com/office/drawing/2014/main" id="{F92DD144-B543-4117-A38B-63B7BA3CA434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3" name="TextBox 382">
                    <a:extLst>
                      <a:ext uri="{FF2B5EF4-FFF2-40B4-BE49-F238E27FC236}">
                        <a16:creationId xmlns:a16="http://schemas.microsoft.com/office/drawing/2014/main" id="{48C6D469-571D-44E6-9028-F6198D5F73B1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6" name="그룹 375">
                  <a:extLst>
                    <a:ext uri="{FF2B5EF4-FFF2-40B4-BE49-F238E27FC236}">
                      <a16:creationId xmlns:a16="http://schemas.microsoft.com/office/drawing/2014/main" id="{2E95A0E6-C776-497F-BBAE-2600480DD408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380" name="직사각형 379">
                    <a:extLst>
                      <a:ext uri="{FF2B5EF4-FFF2-40B4-BE49-F238E27FC236}">
                        <a16:creationId xmlns:a16="http://schemas.microsoft.com/office/drawing/2014/main" id="{D58B904E-2721-4A7F-B12C-BDF74B852B44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81" name="TextBox 380">
                    <a:extLst>
                      <a:ext uri="{FF2B5EF4-FFF2-40B4-BE49-F238E27FC236}">
                        <a16:creationId xmlns:a16="http://schemas.microsoft.com/office/drawing/2014/main" id="{EFEBF4BC-7D2A-4B30-8A11-1286F8B72339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377" name="그룹 376">
                  <a:extLst>
                    <a:ext uri="{FF2B5EF4-FFF2-40B4-BE49-F238E27FC236}">
                      <a16:creationId xmlns:a16="http://schemas.microsoft.com/office/drawing/2014/main" id="{5E268696-FA4D-4E6E-8323-241067160D49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378" name="직사각형 377">
                    <a:extLst>
                      <a:ext uri="{FF2B5EF4-FFF2-40B4-BE49-F238E27FC236}">
                        <a16:creationId xmlns:a16="http://schemas.microsoft.com/office/drawing/2014/main" id="{60028DA5-3D3D-4293-A580-424B652A8B9E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379" name="TextBox 378">
                    <a:extLst>
                      <a:ext uri="{FF2B5EF4-FFF2-40B4-BE49-F238E27FC236}">
                        <a16:creationId xmlns:a16="http://schemas.microsoft.com/office/drawing/2014/main" id="{7FBDEEA8-B5A8-4758-A860-4FF057891AAC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grpSp>
          <p:nvGrpSpPr>
            <p:cNvPr id="403" name="그룹 402">
              <a:extLst>
                <a:ext uri="{FF2B5EF4-FFF2-40B4-BE49-F238E27FC236}">
                  <a16:creationId xmlns:a16="http://schemas.microsoft.com/office/drawing/2014/main" id="{D1F62532-5250-4A00-90D6-F117EB2260A2}"/>
                </a:ext>
              </a:extLst>
            </p:cNvPr>
            <p:cNvGrpSpPr/>
            <p:nvPr/>
          </p:nvGrpSpPr>
          <p:grpSpPr>
            <a:xfrm>
              <a:off x="356316" y="3315087"/>
              <a:ext cx="3750712" cy="1747554"/>
              <a:chOff x="4750100" y="3315087"/>
              <a:chExt cx="3750712" cy="1747554"/>
            </a:xfrm>
          </p:grpSpPr>
          <p:sp>
            <p:nvSpPr>
              <p:cNvPr id="404" name="직사각형 403">
                <a:extLst>
                  <a:ext uri="{FF2B5EF4-FFF2-40B4-BE49-F238E27FC236}">
                    <a16:creationId xmlns:a16="http://schemas.microsoft.com/office/drawing/2014/main" id="{EB4BC899-72DB-4EA5-AB38-1EC30CAA5D7B}"/>
                  </a:ext>
                </a:extLst>
              </p:cNvPr>
              <p:cNvSpPr/>
              <p:nvPr/>
            </p:nvSpPr>
            <p:spPr>
              <a:xfrm>
                <a:off x="5514358" y="4985874"/>
                <a:ext cx="49831" cy="49831"/>
              </a:xfrm>
              <a:prstGeom prst="rect">
                <a:avLst/>
              </a:prstGeom>
              <a:solidFill>
                <a:srgbClr val="4472C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5" name="직사각형 404">
                <a:extLst>
                  <a:ext uri="{FF2B5EF4-FFF2-40B4-BE49-F238E27FC236}">
                    <a16:creationId xmlns:a16="http://schemas.microsoft.com/office/drawing/2014/main" id="{BAD5F6DD-2171-43F7-81D2-06F88A554605}"/>
                  </a:ext>
                </a:extLst>
              </p:cNvPr>
              <p:cNvSpPr/>
              <p:nvPr/>
            </p:nvSpPr>
            <p:spPr>
              <a:xfrm>
                <a:off x="6094055" y="4985874"/>
                <a:ext cx="49831" cy="498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6" name="직사각형 405">
                <a:extLst>
                  <a:ext uri="{FF2B5EF4-FFF2-40B4-BE49-F238E27FC236}">
                    <a16:creationId xmlns:a16="http://schemas.microsoft.com/office/drawing/2014/main" id="{92E1356F-F9E5-4AA5-9262-60B8FCC4B035}"/>
                  </a:ext>
                </a:extLst>
              </p:cNvPr>
              <p:cNvSpPr/>
              <p:nvPr/>
            </p:nvSpPr>
            <p:spPr>
              <a:xfrm>
                <a:off x="6638021" y="4985874"/>
                <a:ext cx="49831" cy="498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7" name="직사각형 406">
                <a:extLst>
                  <a:ext uri="{FF2B5EF4-FFF2-40B4-BE49-F238E27FC236}">
                    <a16:creationId xmlns:a16="http://schemas.microsoft.com/office/drawing/2014/main" id="{BAD7720C-4D14-41FC-88E4-660F1FB85083}"/>
                  </a:ext>
                </a:extLst>
              </p:cNvPr>
              <p:cNvSpPr/>
              <p:nvPr/>
            </p:nvSpPr>
            <p:spPr>
              <a:xfrm>
                <a:off x="7127577" y="4985874"/>
                <a:ext cx="49831" cy="4983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08" name="그룹 407">
                <a:extLst>
                  <a:ext uri="{FF2B5EF4-FFF2-40B4-BE49-F238E27FC236}">
                    <a16:creationId xmlns:a16="http://schemas.microsoft.com/office/drawing/2014/main" id="{773722E1-3EF9-4905-9EA4-0627676A2139}"/>
                  </a:ext>
                </a:extLst>
              </p:cNvPr>
              <p:cNvGrpSpPr/>
              <p:nvPr/>
            </p:nvGrpSpPr>
            <p:grpSpPr>
              <a:xfrm>
                <a:off x="4750100" y="3315087"/>
                <a:ext cx="3750712" cy="1747554"/>
                <a:chOff x="4750100" y="3315087"/>
                <a:chExt cx="3750712" cy="1747554"/>
              </a:xfrm>
            </p:grpSpPr>
            <p:grpSp>
              <p:nvGrpSpPr>
                <p:cNvPr id="409" name="그룹 408">
                  <a:extLst>
                    <a:ext uri="{FF2B5EF4-FFF2-40B4-BE49-F238E27FC236}">
                      <a16:creationId xmlns:a16="http://schemas.microsoft.com/office/drawing/2014/main" id="{4FEDF901-5E48-44E4-B71A-6C70E4E9AFB0}"/>
                    </a:ext>
                  </a:extLst>
                </p:cNvPr>
                <p:cNvGrpSpPr/>
                <p:nvPr/>
              </p:nvGrpSpPr>
              <p:grpSpPr>
                <a:xfrm>
                  <a:off x="5564979" y="4954919"/>
                  <a:ext cx="2216233" cy="107722"/>
                  <a:chOff x="5603682" y="4864180"/>
                  <a:chExt cx="2216233" cy="107722"/>
                </a:xfrm>
              </p:grpSpPr>
              <p:sp>
                <p:nvSpPr>
                  <p:cNvPr id="436" name="TextBox 435">
                    <a:extLst>
                      <a:ext uri="{FF2B5EF4-FFF2-40B4-BE49-F238E27FC236}">
                        <a16:creationId xmlns:a16="http://schemas.microsoft.com/office/drawing/2014/main" id="{2AB986D0-2850-4457-A4AE-FC49F22A3459}"/>
                      </a:ext>
                    </a:extLst>
                  </p:cNvPr>
                  <p:cNvSpPr txBox="1"/>
                  <p:nvPr/>
                </p:nvSpPr>
                <p:spPr>
                  <a:xfrm>
                    <a:off x="5603682" y="4864180"/>
                    <a:ext cx="339041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실시간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7" name="TextBox 436">
                    <a:extLst>
                      <a:ext uri="{FF2B5EF4-FFF2-40B4-BE49-F238E27FC236}">
                        <a16:creationId xmlns:a16="http://schemas.microsoft.com/office/drawing/2014/main" id="{BB9CB728-0609-417D-82F9-44916A4080E8}"/>
                      </a:ext>
                    </a:extLst>
                  </p:cNvPr>
                  <p:cNvSpPr txBox="1"/>
                  <p:nvPr/>
                </p:nvSpPr>
                <p:spPr>
                  <a:xfrm>
                    <a:off x="6178111" y="4864180"/>
                    <a:ext cx="288205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VOD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8" name="TextBox 437">
                    <a:extLst>
                      <a:ext uri="{FF2B5EF4-FFF2-40B4-BE49-F238E27FC236}">
                        <a16:creationId xmlns:a16="http://schemas.microsoft.com/office/drawing/2014/main" id="{D3EB7F9C-5C25-4507-B7AE-8998DE807BB3}"/>
                      </a:ext>
                    </a:extLst>
                  </p:cNvPr>
                  <p:cNvSpPr txBox="1"/>
                  <p:nvPr/>
                </p:nvSpPr>
                <p:spPr>
                  <a:xfrm>
                    <a:off x="6757757" y="4864180"/>
                    <a:ext cx="277234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과제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  <p:sp>
                <p:nvSpPr>
                  <p:cNvPr id="439" name="TextBox 438">
                    <a:extLst>
                      <a:ext uri="{FF2B5EF4-FFF2-40B4-BE49-F238E27FC236}">
                        <a16:creationId xmlns:a16="http://schemas.microsoft.com/office/drawing/2014/main" id="{C337FCFA-1242-4A4A-8B84-6B4314FD5113}"/>
                      </a:ext>
                    </a:extLst>
                  </p:cNvPr>
                  <p:cNvSpPr txBox="1"/>
                  <p:nvPr/>
                </p:nvSpPr>
                <p:spPr>
                  <a:xfrm>
                    <a:off x="7247313" y="4864180"/>
                    <a:ext cx="572602" cy="107722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7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</a:rPr>
                      <a:t>화상바로개설</a:t>
                    </a:r>
                    <a:endParaRPr kumimoji="1" lang="x-none" altLang="en-US" sz="700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0" name="그룹 409">
                  <a:extLst>
                    <a:ext uri="{FF2B5EF4-FFF2-40B4-BE49-F238E27FC236}">
                      <a16:creationId xmlns:a16="http://schemas.microsoft.com/office/drawing/2014/main" id="{157FF803-43C3-468F-9882-7795439394FE}"/>
                    </a:ext>
                  </a:extLst>
                </p:cNvPr>
                <p:cNvGrpSpPr/>
                <p:nvPr/>
              </p:nvGrpSpPr>
              <p:grpSpPr>
                <a:xfrm>
                  <a:off x="4750100" y="3315087"/>
                  <a:ext cx="3750712" cy="1510815"/>
                  <a:chOff x="4750100" y="3315087"/>
                  <a:chExt cx="3750712" cy="1510815"/>
                </a:xfrm>
              </p:grpSpPr>
              <p:grpSp>
                <p:nvGrpSpPr>
                  <p:cNvPr id="423" name="그룹 422">
                    <a:extLst>
                      <a:ext uri="{FF2B5EF4-FFF2-40B4-BE49-F238E27FC236}">
                        <a16:creationId xmlns:a16="http://schemas.microsoft.com/office/drawing/2014/main" id="{86C3C701-2253-4FC5-B486-7E36DB177EF2}"/>
                      </a:ext>
                    </a:extLst>
                  </p:cNvPr>
                  <p:cNvGrpSpPr/>
                  <p:nvPr/>
                </p:nvGrpSpPr>
                <p:grpSpPr>
                  <a:xfrm>
                    <a:off x="4750100" y="3315087"/>
                    <a:ext cx="232753" cy="1510815"/>
                    <a:chOff x="4750100" y="3315087"/>
                    <a:chExt cx="232753" cy="1510815"/>
                  </a:xfrm>
                </p:grpSpPr>
                <p:sp>
                  <p:nvSpPr>
                    <p:cNvPr id="430" name="TextBox 429">
                      <a:extLst>
                        <a:ext uri="{FF2B5EF4-FFF2-40B4-BE49-F238E27FC236}">
                          <a16:creationId xmlns:a16="http://schemas.microsoft.com/office/drawing/2014/main" id="{D4485EF9-718F-4B85-BBC3-1F5BA2C5F2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70279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ko-KR" altLang="en-US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1" name="TextBox 430">
                      <a:extLst>
                        <a:ext uri="{FF2B5EF4-FFF2-40B4-BE49-F238E27FC236}">
                          <a16:creationId xmlns:a16="http://schemas.microsoft.com/office/drawing/2014/main" id="{A8B47F0C-754D-4495-9BD8-4DAEDB208F1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42399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200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2" name="TextBox 431">
                      <a:extLst>
                        <a:ext uri="{FF2B5EF4-FFF2-40B4-BE49-F238E27FC236}">
                          <a16:creationId xmlns:a16="http://schemas.microsoft.com/office/drawing/2014/main" id="{23229730-6EFD-48CE-8870-978A6C21902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4137724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400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3" name="TextBox 432">
                      <a:extLst>
                        <a:ext uri="{FF2B5EF4-FFF2-40B4-BE49-F238E27FC236}">
                          <a16:creationId xmlns:a16="http://schemas.microsoft.com/office/drawing/2014/main" id="{56BE0FC2-5073-48C8-8B54-9E1215D8E29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86554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600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4" name="TextBox 433">
                      <a:extLst>
                        <a:ext uri="{FF2B5EF4-FFF2-40B4-BE49-F238E27FC236}">
                          <a16:creationId xmlns:a16="http://schemas.microsoft.com/office/drawing/2014/main" id="{FF7487B3-C479-43C6-B873-578A445E04B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591961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800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  <p:sp>
                  <p:nvSpPr>
                    <p:cNvPr id="435" name="TextBox 434">
                      <a:extLst>
                        <a:ext uri="{FF2B5EF4-FFF2-40B4-BE49-F238E27FC236}">
                          <a16:creationId xmlns:a16="http://schemas.microsoft.com/office/drawing/2014/main" id="{18131C06-111D-403D-8311-A733FE2C0A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750100" y="3315087"/>
                      <a:ext cx="232753" cy="12311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 anchorCtr="0">
                      <a:spAutoFit/>
                    </a:bodyPr>
                    <a:lstStyle/>
                    <a:p>
                      <a:pPr algn="r"/>
                      <a:r>
                        <a:rPr kumimoji="1" lang="en-US" altLang="ko-KR" sz="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</a:rPr>
                        <a:t>1000</a:t>
                      </a:r>
                      <a:endParaRPr kumimoji="1" lang="x-none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endParaRPr>
                    </a:p>
                  </p:txBody>
                </p:sp>
              </p:grpSp>
              <p:cxnSp>
                <p:nvCxnSpPr>
                  <p:cNvPr id="424" name="직선 연결선 423">
                    <a:extLst>
                      <a:ext uri="{FF2B5EF4-FFF2-40B4-BE49-F238E27FC236}">
                        <a16:creationId xmlns:a16="http://schemas.microsoft.com/office/drawing/2014/main" id="{C06077D9-84FC-4CCD-B235-C354629E8983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356970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직선 연결선 424">
                    <a:extLst>
                      <a:ext uri="{FF2B5EF4-FFF2-40B4-BE49-F238E27FC236}">
                        <a16:creationId xmlns:a16="http://schemas.microsoft.com/office/drawing/2014/main" id="{D27039C9-955F-4C50-A884-9B244374DBEA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65237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직선 연결선 425">
                    <a:extLst>
                      <a:ext uri="{FF2B5EF4-FFF2-40B4-BE49-F238E27FC236}">
                        <a16:creationId xmlns:a16="http://schemas.microsoft.com/office/drawing/2014/main" id="{0C36C496-28B1-457E-BCDB-F766B65FA77C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3927102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7" name="직선 연결선 426">
                    <a:extLst>
                      <a:ext uri="{FF2B5EF4-FFF2-40B4-BE49-F238E27FC236}">
                        <a16:creationId xmlns:a16="http://schemas.microsoft.com/office/drawing/2014/main" id="{73FD5947-E87A-4A2A-8DF5-CB9BD6A9F24D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218225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8" name="직선 연결선 427">
                    <a:extLst>
                      <a:ext uri="{FF2B5EF4-FFF2-40B4-BE49-F238E27FC236}">
                        <a16:creationId xmlns:a16="http://schemas.microsoft.com/office/drawing/2014/main" id="{E8AD76E6-BE3D-44E7-9BD5-BD6CAF5671E8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487374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직선 연결선 428">
                    <a:extLst>
                      <a:ext uri="{FF2B5EF4-FFF2-40B4-BE49-F238E27FC236}">
                        <a16:creationId xmlns:a16="http://schemas.microsoft.com/office/drawing/2014/main" id="{75AF1206-05F7-4EB6-9967-C370603B12C1}"/>
                      </a:ext>
                    </a:extLst>
                  </p:cNvPr>
                  <p:cNvCxnSpPr/>
                  <p:nvPr/>
                </p:nvCxnSpPr>
                <p:spPr>
                  <a:xfrm>
                    <a:off x="5044758" y="4781238"/>
                    <a:ext cx="3456054" cy="0"/>
                  </a:xfrm>
                  <a:prstGeom prst="line">
                    <a:avLst/>
                  </a:prstGeom>
                  <a:ln w="6350"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1" name="그룹 410">
                  <a:extLst>
                    <a:ext uri="{FF2B5EF4-FFF2-40B4-BE49-F238E27FC236}">
                      <a16:creationId xmlns:a16="http://schemas.microsoft.com/office/drawing/2014/main" id="{5CD08A2E-17D9-4D03-8F02-3A00F78D9656}"/>
                    </a:ext>
                  </a:extLst>
                </p:cNvPr>
                <p:cNvGrpSpPr/>
                <p:nvPr/>
              </p:nvGrpSpPr>
              <p:grpSpPr>
                <a:xfrm>
                  <a:off x="6182596" y="3955411"/>
                  <a:ext cx="410545" cy="822787"/>
                  <a:chOff x="6053307" y="3945758"/>
                  <a:chExt cx="410545" cy="822787"/>
                </a:xfrm>
              </p:grpSpPr>
              <p:sp>
                <p:nvSpPr>
                  <p:cNvPr id="421" name="직사각형 420">
                    <a:extLst>
                      <a:ext uri="{FF2B5EF4-FFF2-40B4-BE49-F238E27FC236}">
                        <a16:creationId xmlns:a16="http://schemas.microsoft.com/office/drawing/2014/main" id="{3DF13670-5076-4F8C-A940-FED3650C8F57}"/>
                      </a:ext>
                    </a:extLst>
                  </p:cNvPr>
                  <p:cNvSpPr/>
                  <p:nvPr/>
                </p:nvSpPr>
                <p:spPr>
                  <a:xfrm>
                    <a:off x="6053307" y="4148361"/>
                    <a:ext cx="410545" cy="620184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2" name="TextBox 421">
                    <a:extLst>
                      <a:ext uri="{FF2B5EF4-FFF2-40B4-BE49-F238E27FC236}">
                        <a16:creationId xmlns:a16="http://schemas.microsoft.com/office/drawing/2014/main" id="{51651F43-E402-4521-8DB7-7C77C6FE4E78}"/>
                      </a:ext>
                    </a:extLst>
                  </p:cNvPr>
                  <p:cNvSpPr txBox="1"/>
                  <p:nvPr/>
                </p:nvSpPr>
                <p:spPr>
                  <a:xfrm>
                    <a:off x="6060243" y="3945758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457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2" name="그룹 411">
                  <a:extLst>
                    <a:ext uri="{FF2B5EF4-FFF2-40B4-BE49-F238E27FC236}">
                      <a16:creationId xmlns:a16="http://schemas.microsoft.com/office/drawing/2014/main" id="{C9190519-6025-416F-826D-7B49D4537DF2}"/>
                    </a:ext>
                  </a:extLst>
                </p:cNvPr>
                <p:cNvGrpSpPr/>
                <p:nvPr/>
              </p:nvGrpSpPr>
              <p:grpSpPr>
                <a:xfrm>
                  <a:off x="6903450" y="4278303"/>
                  <a:ext cx="410545" cy="499895"/>
                  <a:chOff x="6593751" y="4268649"/>
                  <a:chExt cx="410545" cy="499895"/>
                </a:xfrm>
              </p:grpSpPr>
              <p:sp>
                <p:nvSpPr>
                  <p:cNvPr id="419" name="직사각형 418">
                    <a:extLst>
                      <a:ext uri="{FF2B5EF4-FFF2-40B4-BE49-F238E27FC236}">
                        <a16:creationId xmlns:a16="http://schemas.microsoft.com/office/drawing/2014/main" id="{81E50692-C0F5-46CC-BDFE-32D17AFB88FC}"/>
                      </a:ext>
                    </a:extLst>
                  </p:cNvPr>
                  <p:cNvSpPr/>
                  <p:nvPr/>
                </p:nvSpPr>
                <p:spPr>
                  <a:xfrm>
                    <a:off x="6593751" y="4451955"/>
                    <a:ext cx="410545" cy="316589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20" name="TextBox 419">
                    <a:extLst>
                      <a:ext uri="{FF2B5EF4-FFF2-40B4-BE49-F238E27FC236}">
                        <a16:creationId xmlns:a16="http://schemas.microsoft.com/office/drawing/2014/main" id="{9DF329AB-C450-4DB1-90D1-61F0ABAD067D}"/>
                      </a:ext>
                    </a:extLst>
                  </p:cNvPr>
                  <p:cNvSpPr txBox="1"/>
                  <p:nvPr/>
                </p:nvSpPr>
                <p:spPr>
                  <a:xfrm>
                    <a:off x="6633197" y="4268649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242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3" name="그룹 412">
                  <a:extLst>
                    <a:ext uri="{FF2B5EF4-FFF2-40B4-BE49-F238E27FC236}">
                      <a16:creationId xmlns:a16="http://schemas.microsoft.com/office/drawing/2014/main" id="{299E4022-A485-4505-8104-4107084B422D}"/>
                    </a:ext>
                  </a:extLst>
                </p:cNvPr>
                <p:cNvGrpSpPr/>
                <p:nvPr/>
              </p:nvGrpSpPr>
              <p:grpSpPr>
                <a:xfrm>
                  <a:off x="7683142" y="4276329"/>
                  <a:ext cx="410545" cy="516327"/>
                  <a:chOff x="7116639" y="4252217"/>
                  <a:chExt cx="410545" cy="516327"/>
                </a:xfrm>
              </p:grpSpPr>
              <p:sp>
                <p:nvSpPr>
                  <p:cNvPr id="417" name="직사각형 416">
                    <a:extLst>
                      <a:ext uri="{FF2B5EF4-FFF2-40B4-BE49-F238E27FC236}">
                        <a16:creationId xmlns:a16="http://schemas.microsoft.com/office/drawing/2014/main" id="{E4A1FD1B-AD2F-42AA-B389-7E88A7062C9D}"/>
                      </a:ext>
                    </a:extLst>
                  </p:cNvPr>
                  <p:cNvSpPr/>
                  <p:nvPr/>
                </p:nvSpPr>
                <p:spPr>
                  <a:xfrm>
                    <a:off x="7116639" y="4424897"/>
                    <a:ext cx="410545" cy="343647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8" name="TextBox 417">
                    <a:extLst>
                      <a:ext uri="{FF2B5EF4-FFF2-40B4-BE49-F238E27FC236}">
                        <a16:creationId xmlns:a16="http://schemas.microsoft.com/office/drawing/2014/main" id="{FCDED0BD-4DFB-4968-9208-FA955B685990}"/>
                      </a:ext>
                    </a:extLst>
                  </p:cNvPr>
                  <p:cNvSpPr txBox="1"/>
                  <p:nvPr/>
                </p:nvSpPr>
                <p:spPr>
                  <a:xfrm>
                    <a:off x="7155870" y="4252217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252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  <p:grpSp>
              <p:nvGrpSpPr>
                <p:cNvPr id="414" name="그룹 413">
                  <a:extLst>
                    <a:ext uri="{FF2B5EF4-FFF2-40B4-BE49-F238E27FC236}">
                      <a16:creationId xmlns:a16="http://schemas.microsoft.com/office/drawing/2014/main" id="{3F67E058-F232-42B1-8F84-E35F30D5077E}"/>
                    </a:ext>
                  </a:extLst>
                </p:cNvPr>
                <p:cNvGrpSpPr/>
                <p:nvPr/>
              </p:nvGrpSpPr>
              <p:grpSpPr>
                <a:xfrm>
                  <a:off x="5520599" y="3521926"/>
                  <a:ext cx="410545" cy="1266220"/>
                  <a:chOff x="5520599" y="3502325"/>
                  <a:chExt cx="410545" cy="1266220"/>
                </a:xfrm>
              </p:grpSpPr>
              <p:sp>
                <p:nvSpPr>
                  <p:cNvPr id="415" name="직사각형 414">
                    <a:extLst>
                      <a:ext uri="{FF2B5EF4-FFF2-40B4-BE49-F238E27FC236}">
                        <a16:creationId xmlns:a16="http://schemas.microsoft.com/office/drawing/2014/main" id="{4A9A7777-0E70-4244-826A-7FBD33856304}"/>
                      </a:ext>
                    </a:extLst>
                  </p:cNvPr>
                  <p:cNvSpPr/>
                  <p:nvPr/>
                </p:nvSpPr>
                <p:spPr>
                  <a:xfrm>
                    <a:off x="5520599" y="3664674"/>
                    <a:ext cx="410545" cy="1103871"/>
                  </a:xfrm>
                  <a:prstGeom prst="rect">
                    <a:avLst/>
                  </a:prstGeom>
                  <a:solidFill>
                    <a:srgbClr val="4472C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416" name="TextBox 415">
                    <a:extLst>
                      <a:ext uri="{FF2B5EF4-FFF2-40B4-BE49-F238E27FC236}">
                        <a16:creationId xmlns:a16="http://schemas.microsoft.com/office/drawing/2014/main" id="{861D71C9-9C83-4AD9-824B-6ED2F2791A58}"/>
                      </a:ext>
                    </a:extLst>
                  </p:cNvPr>
                  <p:cNvSpPr txBox="1"/>
                  <p:nvPr/>
                </p:nvSpPr>
                <p:spPr>
                  <a:xfrm>
                    <a:off x="5525649" y="3502325"/>
                    <a:ext cx="339041" cy="12311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0">
                    <a:spAutoFit/>
                  </a:bodyPr>
                  <a:lstStyle/>
                  <a:p>
                    <a:pPr algn="ctr"/>
                    <a:r>
                      <a:rPr kumimoji="1"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 </a:t>
                    </a:r>
                    <a:r>
                      <a:rPr kumimoji="1" lang="en-US" altLang="ko-KR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</a:rPr>
                      <a:t>770</a:t>
                    </a:r>
                    <a:endParaRPr kumimoji="1" lang="x-none" altLang="en-US" sz="800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</a:endParaRPr>
                  </a:p>
                </p:txBody>
              </p:sp>
            </p:grpSp>
          </p:grpSp>
        </p:grpSp>
        <p:sp>
          <p:nvSpPr>
            <p:cNvPr id="440" name="모서리가 둥근 사각형 설명선 11">
              <a:extLst>
                <a:ext uri="{FF2B5EF4-FFF2-40B4-BE49-F238E27FC236}">
                  <a16:creationId xmlns:a16="http://schemas.microsoft.com/office/drawing/2014/main" id="{44FF9A0D-3EB3-47FB-B7B0-EEB1CE8C9F1B}"/>
                </a:ext>
              </a:extLst>
            </p:cNvPr>
            <p:cNvSpPr/>
            <p:nvPr/>
          </p:nvSpPr>
          <p:spPr>
            <a:xfrm>
              <a:off x="5773990" y="3219596"/>
              <a:ext cx="2174500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주말제외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41" name="모서리가 둥근 사각형 설명선 11">
              <a:extLst>
                <a:ext uri="{FF2B5EF4-FFF2-40B4-BE49-F238E27FC236}">
                  <a16:creationId xmlns:a16="http://schemas.microsoft.com/office/drawing/2014/main" id="{3E95F332-551B-42C6-9A3C-6D651EAD9438}"/>
                </a:ext>
              </a:extLst>
            </p:cNvPr>
            <p:cNvSpPr/>
            <p:nvPr/>
          </p:nvSpPr>
          <p:spPr>
            <a:xfrm>
              <a:off x="974708" y="3264704"/>
              <a:ext cx="2056631" cy="281133"/>
            </a:xfrm>
            <a:prstGeom prst="wedgeRoundRectCallout">
              <a:avLst>
                <a:gd name="adj1" fmla="val -22521"/>
                <a:gd name="adj2" fmla="val -90398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진행하는 각 수업 종류 별 개설 수를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266" name="직사각형 265">
            <a:extLst>
              <a:ext uri="{FF2B5EF4-FFF2-40B4-BE49-F238E27FC236}">
                <a16:creationId xmlns:a16="http://schemas.microsoft.com/office/drawing/2014/main" id="{60561279-B454-487E-A5C9-EA8048B0AD33}"/>
              </a:ext>
            </a:extLst>
          </p:cNvPr>
          <p:cNvSpPr/>
          <p:nvPr/>
        </p:nvSpPr>
        <p:spPr>
          <a:xfrm>
            <a:off x="121138" y="5236818"/>
            <a:ext cx="8775026" cy="22363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2509FB22-5452-4920-AFC2-BED3E7932DDA}"/>
              </a:ext>
            </a:extLst>
          </p:cNvPr>
          <p:cNvSpPr/>
          <p:nvPr/>
        </p:nvSpPr>
        <p:spPr>
          <a:xfrm>
            <a:off x="121138" y="7319564"/>
            <a:ext cx="8775026" cy="1311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749C03-E4F3-438D-AC49-8A7AFEFE2A9A}"/>
              </a:ext>
            </a:extLst>
          </p:cNvPr>
          <p:cNvGraphicFramePr/>
          <p:nvPr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" altLang="x-none" dirty="0">
                          <a:sym typeface="맑은 고딕"/>
                        </a:rPr>
                        <a:t>BO-T-DSH-001-3</a:t>
                      </a:r>
                      <a:endParaRPr lang="ko-KR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대시보드</a:t>
                      </a: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fld id="{4B1B818F-957D-4C5F-A657-F36AB8114785}" type="slidenum">
                        <a:rPr lang="ko-KR" altLang="en-US" spc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29</a:t>
                      </a:fld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" name="직사각형 13">
            <a:extLst>
              <a:ext uri="{FF2B5EF4-FFF2-40B4-BE49-F238E27FC236}">
                <a16:creationId xmlns:a16="http://schemas.microsoft.com/office/drawing/2014/main" id="{7E79975C-D787-A744-92F5-210E751C5243}"/>
              </a:ext>
            </a:extLst>
          </p:cNvPr>
          <p:cNvSpPr/>
          <p:nvPr/>
        </p:nvSpPr>
        <p:spPr>
          <a:xfrm>
            <a:off x="112548" y="108697"/>
            <a:ext cx="8804679" cy="8710699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AE49E33D-5C6B-4744-8D54-EC0B171EA82D}"/>
              </a:ext>
            </a:extLst>
          </p:cNvPr>
          <p:cNvSpPr txBox="1"/>
          <p:nvPr/>
        </p:nvSpPr>
        <p:spPr>
          <a:xfrm>
            <a:off x="404799" y="7331588"/>
            <a:ext cx="48250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000" b="1" dirty="0"/>
              <a:t>1:1</a:t>
            </a:r>
            <a:r>
              <a:rPr kumimoji="1" lang="ko-KR" altLang="en-US" sz="1000" b="1" dirty="0"/>
              <a:t> 문의</a:t>
            </a:r>
            <a:endParaRPr kumimoji="1" lang="x-none" altLang="en-US" sz="1000" b="1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C8861F6-00D7-FB40-B920-3A240CDAA916}"/>
              </a:ext>
            </a:extLst>
          </p:cNvPr>
          <p:cNvSpPr txBox="1"/>
          <p:nvPr/>
        </p:nvSpPr>
        <p:spPr>
          <a:xfrm>
            <a:off x="8360306" y="7346977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u="sng" dirty="0">
                <a:solidFill>
                  <a:srgbClr val="0070C0"/>
                </a:solidFill>
              </a:rPr>
              <a:t>더보기</a:t>
            </a:r>
            <a:endParaRPr kumimoji="1" lang="x-none" altLang="en-US" sz="700" u="sng" dirty="0">
              <a:solidFill>
                <a:srgbClr val="0070C0"/>
              </a:solidFill>
            </a:endParaRPr>
          </a:p>
        </p:txBody>
      </p:sp>
      <p:graphicFrame>
        <p:nvGraphicFramePr>
          <p:cNvPr id="236" name="표 235">
            <a:extLst>
              <a:ext uri="{FF2B5EF4-FFF2-40B4-BE49-F238E27FC236}">
                <a16:creationId xmlns:a16="http://schemas.microsoft.com/office/drawing/2014/main" id="{D905509C-9BF5-2742-B877-8CCD7AC4C940}"/>
              </a:ext>
            </a:extLst>
          </p:cNvPr>
          <p:cNvGraphicFramePr>
            <a:graphicFrameLocks noGrp="1"/>
          </p:cNvGraphicFramePr>
          <p:nvPr/>
        </p:nvGraphicFramePr>
        <p:xfrm>
          <a:off x="394298" y="7573017"/>
          <a:ext cx="8247678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53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4425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2562225">
                  <a:extLst>
                    <a:ext uri="{9D8B030D-6E8A-4147-A177-3AD203B41FA5}">
                      <a16:colId xmlns:a16="http://schemas.microsoft.com/office/drawing/2014/main" val="379200118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3300982398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4178335659"/>
                    </a:ext>
                  </a:extLst>
                </a:gridCol>
                <a:gridCol w="1152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4376">
                  <a:extLst>
                    <a:ext uri="{9D8B030D-6E8A-4147-A177-3AD203B41FA5}">
                      <a16:colId xmlns:a16="http://schemas.microsoft.com/office/drawing/2014/main" val="3227873357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문의 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답변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접수 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문의 드립니다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김가영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4" name="그룹 23">
            <a:extLst>
              <a:ext uri="{FF2B5EF4-FFF2-40B4-BE49-F238E27FC236}">
                <a16:creationId xmlns:a16="http://schemas.microsoft.com/office/drawing/2014/main" id="{102ACA19-48FD-4B69-A215-82564ECD6BBD}"/>
              </a:ext>
            </a:extLst>
          </p:cNvPr>
          <p:cNvGrpSpPr/>
          <p:nvPr/>
        </p:nvGrpSpPr>
        <p:grpSpPr>
          <a:xfrm>
            <a:off x="319329" y="5390652"/>
            <a:ext cx="8377453" cy="1907988"/>
            <a:chOff x="319329" y="5341545"/>
            <a:chExt cx="8377453" cy="2145714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126357EC-0D3E-F540-8374-566A00B6BF50}"/>
                </a:ext>
              </a:extLst>
            </p:cNvPr>
            <p:cNvSpPr txBox="1"/>
            <p:nvPr/>
          </p:nvSpPr>
          <p:spPr>
            <a:xfrm>
              <a:off x="456036" y="5637974"/>
              <a:ext cx="888064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오늘 로그인 현황</a:t>
              </a:r>
              <a:endParaRPr kumimoji="1" lang="x-none" altLang="en-US" sz="900" dirty="0"/>
            </a:p>
          </p:txBody>
        </p:sp>
        <p:sp>
          <p:nvSpPr>
            <p:cNvPr id="199" name="모서리가 둥근 직사각형 198">
              <a:extLst>
                <a:ext uri="{FF2B5EF4-FFF2-40B4-BE49-F238E27FC236}">
                  <a16:creationId xmlns:a16="http://schemas.microsoft.com/office/drawing/2014/main" id="{54643E08-AFBD-3442-BD6D-F679671D123D}"/>
                </a:ext>
              </a:extLst>
            </p:cNvPr>
            <p:cNvSpPr/>
            <p:nvPr/>
          </p:nvSpPr>
          <p:spPr>
            <a:xfrm>
              <a:off x="319329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6A045CD5-E45F-A240-9A5B-63B33409AF2F}"/>
                </a:ext>
              </a:extLst>
            </p:cNvPr>
            <p:cNvGrpSpPr/>
            <p:nvPr/>
          </p:nvGrpSpPr>
          <p:grpSpPr>
            <a:xfrm>
              <a:off x="1865935" y="5917436"/>
              <a:ext cx="813532" cy="92333"/>
              <a:chOff x="5433558" y="4619262"/>
              <a:chExt cx="813532" cy="92333"/>
            </a:xfrm>
          </p:grpSpPr>
          <p:sp>
            <p:nvSpPr>
              <p:cNvPr id="207" name="직사각형 206">
                <a:extLst>
                  <a:ext uri="{FF2B5EF4-FFF2-40B4-BE49-F238E27FC236}">
                    <a16:creationId xmlns:a16="http://schemas.microsoft.com/office/drawing/2014/main" id="{3936BAFF-0CFA-3144-A388-80D50FD654E8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BAD7F6A8-E54A-8C45-8F76-6FC9D6959E33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9" name="직사각형 208">
                <a:extLst>
                  <a:ext uri="{FF2B5EF4-FFF2-40B4-BE49-F238E27FC236}">
                    <a16:creationId xmlns:a16="http://schemas.microsoft.com/office/drawing/2014/main" id="{3FD33A4C-8E9D-744C-B03C-8F5C0D6B8E51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90B11431-DD49-2A4E-9326-9ECDCA3C6A97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8C505A1E-4951-9E4C-A805-9A8A2832FB3D}"/>
                </a:ext>
              </a:extLst>
            </p:cNvPr>
            <p:cNvGrpSpPr/>
            <p:nvPr/>
          </p:nvGrpSpPr>
          <p:grpSpPr>
            <a:xfrm>
              <a:off x="727937" y="6213449"/>
              <a:ext cx="3518850" cy="944678"/>
              <a:chOff x="727937" y="3614243"/>
              <a:chExt cx="3518850" cy="944678"/>
            </a:xfrm>
          </p:grpSpPr>
          <p:cxnSp>
            <p:nvCxnSpPr>
              <p:cNvPr id="204" name="직선 연결선[R] 203">
                <a:extLst>
                  <a:ext uri="{FF2B5EF4-FFF2-40B4-BE49-F238E27FC236}">
                    <a16:creationId xmlns:a16="http://schemas.microsoft.com/office/drawing/2014/main" id="{82630BEC-9A26-6043-A8C3-8CBE081A5F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558921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직선 연결선[R] 230">
                <a:extLst>
                  <a:ext uri="{FF2B5EF4-FFF2-40B4-BE49-F238E27FC236}">
                    <a16:creationId xmlns:a16="http://schemas.microsoft.com/office/drawing/2014/main" id="{6E5554E8-E6DE-B249-84EE-FA00489DDB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44386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직선 연결선[R] 231">
                <a:extLst>
                  <a:ext uri="{FF2B5EF4-FFF2-40B4-BE49-F238E27FC236}">
                    <a16:creationId xmlns:a16="http://schemas.microsoft.com/office/drawing/2014/main" id="{C6709E71-52DE-CC43-9359-E6F1F1A9AA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250084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직선 연결선[R] 232">
                <a:extLst>
                  <a:ext uri="{FF2B5EF4-FFF2-40B4-BE49-F238E27FC236}">
                    <a16:creationId xmlns:a16="http://schemas.microsoft.com/office/drawing/2014/main" id="{10DC85BB-6A1D-0041-9C27-53FB36EF1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401997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직선 연결선[R] 233">
                <a:extLst>
                  <a:ext uri="{FF2B5EF4-FFF2-40B4-BE49-F238E27FC236}">
                    <a16:creationId xmlns:a16="http://schemas.microsoft.com/office/drawing/2014/main" id="{E84A5EFF-3255-BB4E-AC61-F63CB62981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826190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직선 연결선[R] 234">
                <a:extLst>
                  <a:ext uri="{FF2B5EF4-FFF2-40B4-BE49-F238E27FC236}">
                    <a16:creationId xmlns:a16="http://schemas.microsoft.com/office/drawing/2014/main" id="{C72C974E-A1B8-104D-A0DF-1F4735EAA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7937" y="3614243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0470B811-7724-6F4F-BECD-FF778A8D48A2}"/>
                </a:ext>
              </a:extLst>
            </p:cNvPr>
            <p:cNvSpPr txBox="1"/>
            <p:nvPr/>
          </p:nvSpPr>
          <p:spPr>
            <a:xfrm>
              <a:off x="80696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498958D6-7953-FA47-945D-DBD58787C408}"/>
                </a:ext>
              </a:extLst>
            </p:cNvPr>
            <p:cNvSpPr txBox="1"/>
            <p:nvPr/>
          </p:nvSpPr>
          <p:spPr>
            <a:xfrm>
              <a:off x="120771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AF73A266-D0C5-904B-9464-86B695BD62DF}"/>
                </a:ext>
              </a:extLst>
            </p:cNvPr>
            <p:cNvSpPr txBox="1"/>
            <p:nvPr/>
          </p:nvSpPr>
          <p:spPr>
            <a:xfrm>
              <a:off x="1608477" y="7234504"/>
              <a:ext cx="22602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F0FA3C8F-FE77-B34C-B72E-F1DF218594B3}"/>
                </a:ext>
              </a:extLst>
            </p:cNvPr>
            <p:cNvSpPr txBox="1"/>
            <p:nvPr/>
          </p:nvSpPr>
          <p:spPr>
            <a:xfrm>
              <a:off x="2009235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8C5587EB-5869-A149-A74A-C3910DB15E32}"/>
                </a:ext>
              </a:extLst>
            </p:cNvPr>
            <p:cNvSpPr txBox="1"/>
            <p:nvPr/>
          </p:nvSpPr>
          <p:spPr>
            <a:xfrm>
              <a:off x="2409993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14:00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4E1B4507-C7BC-CC4C-AEE5-4E5256A109EC}"/>
                </a:ext>
              </a:extLst>
            </p:cNvPr>
            <p:cNvSpPr txBox="1"/>
            <p:nvPr/>
          </p:nvSpPr>
          <p:spPr>
            <a:xfrm>
              <a:off x="2810751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16:00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A6D5468-A8DB-064B-8266-8497FEE7D60F}"/>
                </a:ext>
              </a:extLst>
            </p:cNvPr>
            <p:cNvSpPr txBox="1"/>
            <p:nvPr/>
          </p:nvSpPr>
          <p:spPr>
            <a:xfrm>
              <a:off x="3211509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18:00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ED4A81F1-1840-5F4C-B444-65FA43D3D622}"/>
                </a:ext>
              </a:extLst>
            </p:cNvPr>
            <p:cNvSpPr txBox="1"/>
            <p:nvPr/>
          </p:nvSpPr>
          <p:spPr>
            <a:xfrm>
              <a:off x="3612267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20:00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94FD2FEF-3488-E640-8993-0B3BCF458F65}"/>
                </a:ext>
              </a:extLst>
            </p:cNvPr>
            <p:cNvSpPr txBox="1"/>
            <p:nvPr/>
          </p:nvSpPr>
          <p:spPr>
            <a:xfrm>
              <a:off x="4013028" y="7234504"/>
              <a:ext cx="14266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22:00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632AA9C-C7EE-A949-B2B6-0B1B672B8B8D}"/>
                </a:ext>
              </a:extLst>
            </p:cNvPr>
            <p:cNvSpPr txBox="1"/>
            <p:nvPr/>
          </p:nvSpPr>
          <p:spPr>
            <a:xfrm>
              <a:off x="624354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DA86BFBC-4915-FA4A-90D6-D44DE5F68BE2}"/>
                </a:ext>
              </a:extLst>
            </p:cNvPr>
            <p:cNvSpPr txBox="1"/>
            <p:nvPr/>
          </p:nvSpPr>
          <p:spPr>
            <a:xfrm>
              <a:off x="582676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D88F01C6-0E8C-8A46-961B-47D7D3EB395B}"/>
                </a:ext>
              </a:extLst>
            </p:cNvPr>
            <p:cNvSpPr txBox="1"/>
            <p:nvPr/>
          </p:nvSpPr>
          <p:spPr>
            <a:xfrm>
              <a:off x="582676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BD09A110-1F0C-E647-9747-0C6DE9EFF952}"/>
                </a:ext>
              </a:extLst>
            </p:cNvPr>
            <p:cNvSpPr txBox="1"/>
            <p:nvPr/>
          </p:nvSpPr>
          <p:spPr>
            <a:xfrm>
              <a:off x="582676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5A2CDF87-9C98-764E-BF19-1DF277134163}"/>
                </a:ext>
              </a:extLst>
            </p:cNvPr>
            <p:cNvSpPr txBox="1"/>
            <p:nvPr/>
          </p:nvSpPr>
          <p:spPr>
            <a:xfrm>
              <a:off x="582676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470682DA-5B04-F54E-87E2-38B71D900113}"/>
                </a:ext>
              </a:extLst>
            </p:cNvPr>
            <p:cNvSpPr txBox="1"/>
            <p:nvPr/>
          </p:nvSpPr>
          <p:spPr>
            <a:xfrm rot="16200000">
              <a:off x="269773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2BBC6210-D39E-F344-B9F0-21BEACC846B6}"/>
                </a:ext>
              </a:extLst>
            </p:cNvPr>
            <p:cNvSpPr txBox="1"/>
            <p:nvPr/>
          </p:nvSpPr>
          <p:spPr>
            <a:xfrm>
              <a:off x="4772857" y="5637974"/>
              <a:ext cx="1226298" cy="1384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900" dirty="0"/>
                <a:t>최근 </a:t>
              </a:r>
              <a:r>
                <a:rPr kumimoji="1" lang="en-US" altLang="ko-KR" sz="900" dirty="0"/>
                <a:t>1</a:t>
              </a:r>
              <a:r>
                <a:rPr kumimoji="1" lang="ko-KR" altLang="en-US" sz="900" dirty="0"/>
                <a:t>주일 로그인 현황</a:t>
              </a:r>
              <a:endParaRPr kumimoji="1" lang="x-none" altLang="en-US" sz="900" dirty="0"/>
            </a:p>
          </p:txBody>
        </p:sp>
        <p:sp>
          <p:nvSpPr>
            <p:cNvPr id="190" name="모서리가 둥근 직사각형 189">
              <a:extLst>
                <a:ext uri="{FF2B5EF4-FFF2-40B4-BE49-F238E27FC236}">
                  <a16:creationId xmlns:a16="http://schemas.microsoft.com/office/drawing/2014/main" id="{569F5A8D-F1F5-E44A-825A-F2177427A72B}"/>
                </a:ext>
              </a:extLst>
            </p:cNvPr>
            <p:cNvSpPr/>
            <p:nvPr/>
          </p:nvSpPr>
          <p:spPr>
            <a:xfrm>
              <a:off x="4636150" y="5820200"/>
              <a:ext cx="4060632" cy="1667059"/>
            </a:xfrm>
            <a:prstGeom prst="roundRect">
              <a:avLst>
                <a:gd name="adj" fmla="val 0"/>
              </a:avLst>
            </a:prstGeom>
            <a:noFill/>
            <a:ln w="31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D49F87A9-1313-8D4C-A6F9-81062D14F268}"/>
                </a:ext>
              </a:extLst>
            </p:cNvPr>
            <p:cNvGrpSpPr/>
            <p:nvPr/>
          </p:nvGrpSpPr>
          <p:grpSpPr>
            <a:xfrm>
              <a:off x="6182756" y="5917436"/>
              <a:ext cx="813532" cy="92333"/>
              <a:chOff x="5433558" y="4619262"/>
              <a:chExt cx="813532" cy="92333"/>
            </a:xfrm>
          </p:grpSpPr>
          <p:sp>
            <p:nvSpPr>
              <p:cNvPr id="193" name="직사각형 192">
                <a:extLst>
                  <a:ext uri="{FF2B5EF4-FFF2-40B4-BE49-F238E27FC236}">
                    <a16:creationId xmlns:a16="http://schemas.microsoft.com/office/drawing/2014/main" id="{67B98D99-727D-DE4D-9858-7CCF6D485A3C}"/>
                  </a:ext>
                </a:extLst>
              </p:cNvPr>
              <p:cNvSpPr/>
              <p:nvPr/>
            </p:nvSpPr>
            <p:spPr>
              <a:xfrm>
                <a:off x="5433558" y="4621176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94" name="TextBox 193">
                <a:extLst>
                  <a:ext uri="{FF2B5EF4-FFF2-40B4-BE49-F238E27FC236}">
                    <a16:creationId xmlns:a16="http://schemas.microsoft.com/office/drawing/2014/main" id="{2CD7C39F-BA02-8449-8102-F9FFD37EECAE}"/>
                  </a:ext>
                </a:extLst>
              </p:cNvPr>
              <p:cNvSpPr txBox="1"/>
              <p:nvPr/>
            </p:nvSpPr>
            <p:spPr>
              <a:xfrm>
                <a:off x="5573327" y="4619262"/>
                <a:ext cx="198772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학생</a:t>
                </a:r>
                <a:endParaRPr kumimoji="1" lang="x-none" altLang="en-US" sz="600" dirty="0">
                  <a:latin typeface="+mn-ea"/>
                </a:endParaRPr>
              </a:p>
            </p:txBody>
          </p:sp>
          <p:sp>
            <p:nvSpPr>
              <p:cNvPr id="201" name="직사각형 200">
                <a:extLst>
                  <a:ext uri="{FF2B5EF4-FFF2-40B4-BE49-F238E27FC236}">
                    <a16:creationId xmlns:a16="http://schemas.microsoft.com/office/drawing/2014/main" id="{FC6485BF-9993-294C-ADFE-758DAB9435BA}"/>
                  </a:ext>
                </a:extLst>
              </p:cNvPr>
              <p:cNvSpPr/>
              <p:nvPr/>
            </p:nvSpPr>
            <p:spPr>
              <a:xfrm>
                <a:off x="5985493" y="4621176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02" name="TextBox 201">
                <a:extLst>
                  <a:ext uri="{FF2B5EF4-FFF2-40B4-BE49-F238E27FC236}">
                    <a16:creationId xmlns:a16="http://schemas.microsoft.com/office/drawing/2014/main" id="{38051F38-FC21-D446-A614-685F77BA9D36}"/>
                  </a:ext>
                </a:extLst>
              </p:cNvPr>
              <p:cNvSpPr txBox="1"/>
              <p:nvPr/>
            </p:nvSpPr>
            <p:spPr>
              <a:xfrm>
                <a:off x="6125262" y="4619262"/>
                <a:ext cx="121828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교사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CEFA1C0F-3558-AA4D-BC7A-4B6BDE5D73DD}"/>
                </a:ext>
              </a:extLst>
            </p:cNvPr>
            <p:cNvGrpSpPr/>
            <p:nvPr/>
          </p:nvGrpSpPr>
          <p:grpSpPr>
            <a:xfrm>
              <a:off x="5044758" y="6213449"/>
              <a:ext cx="3518850" cy="944678"/>
              <a:chOff x="4840319" y="3528468"/>
              <a:chExt cx="3518850" cy="944678"/>
            </a:xfrm>
          </p:grpSpPr>
          <p:cxnSp>
            <p:nvCxnSpPr>
              <p:cNvPr id="282" name="직선 연결선[R] 281">
                <a:extLst>
                  <a:ext uri="{FF2B5EF4-FFF2-40B4-BE49-F238E27FC236}">
                    <a16:creationId xmlns:a16="http://schemas.microsoft.com/office/drawing/2014/main" id="{5916106F-543F-4E41-A410-C471FDCA3A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473146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직선 연결선[R] 282">
                <a:extLst>
                  <a:ext uri="{FF2B5EF4-FFF2-40B4-BE49-F238E27FC236}">
                    <a16:creationId xmlns:a16="http://schemas.microsoft.com/office/drawing/2014/main" id="{C2CEE010-125E-A147-A8CA-CCF6B00514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35808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직선 연결선[R] 283">
                <a:extLst>
                  <a:ext uri="{FF2B5EF4-FFF2-40B4-BE49-F238E27FC236}">
                    <a16:creationId xmlns:a16="http://schemas.microsoft.com/office/drawing/2014/main" id="{8C6B7D87-3714-0144-BDA1-19319632B50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4164309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직선 연결선[R] 284">
                <a:extLst>
                  <a:ext uri="{FF2B5EF4-FFF2-40B4-BE49-F238E27FC236}">
                    <a16:creationId xmlns:a16="http://schemas.microsoft.com/office/drawing/2014/main" id="{C44E95C5-3C38-7043-9108-060268385B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93419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직선 연결선[R] 285">
                <a:extLst>
                  <a:ext uri="{FF2B5EF4-FFF2-40B4-BE49-F238E27FC236}">
                    <a16:creationId xmlns:a16="http://schemas.microsoft.com/office/drawing/2014/main" id="{2C62C6F3-CAC3-994F-B1E8-93C71CB2028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740415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직선 연결선[R] 286">
                <a:extLst>
                  <a:ext uri="{FF2B5EF4-FFF2-40B4-BE49-F238E27FC236}">
                    <a16:creationId xmlns:a16="http://schemas.microsoft.com/office/drawing/2014/main" id="{37B5CFF8-0207-2140-B671-CCADE73F22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40319" y="3528468"/>
                <a:ext cx="3518850" cy="0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F7A57AF9-53B8-EF41-95E1-7B577BD8A757}"/>
                </a:ext>
              </a:extLst>
            </p:cNvPr>
            <p:cNvSpPr txBox="1"/>
            <p:nvPr/>
          </p:nvSpPr>
          <p:spPr>
            <a:xfrm>
              <a:off x="512378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12.31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2284352C-593B-8D48-A163-E4A71508001B}"/>
                </a:ext>
              </a:extLst>
            </p:cNvPr>
            <p:cNvSpPr txBox="1"/>
            <p:nvPr/>
          </p:nvSpPr>
          <p:spPr>
            <a:xfrm>
              <a:off x="565812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01.01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690F3EBA-A0F3-4141-9EB9-9D2E6F93DE2A}"/>
                </a:ext>
              </a:extLst>
            </p:cNvPr>
            <p:cNvSpPr txBox="1"/>
            <p:nvPr/>
          </p:nvSpPr>
          <p:spPr>
            <a:xfrm>
              <a:off x="619247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01.02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D8899183-2363-A54D-93E1-840E785EA9D7}"/>
                </a:ext>
              </a:extLst>
            </p:cNvPr>
            <p:cNvSpPr txBox="1"/>
            <p:nvPr/>
          </p:nvSpPr>
          <p:spPr>
            <a:xfrm>
              <a:off x="672681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01.03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A4B34B64-F1C8-0442-B4AA-AECC80C2F801}"/>
                </a:ext>
              </a:extLst>
            </p:cNvPr>
            <p:cNvSpPr txBox="1"/>
            <p:nvPr/>
          </p:nvSpPr>
          <p:spPr>
            <a:xfrm>
              <a:off x="7261162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01.04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90EEC0A8-C1F6-0741-985D-A7B9E7F796B7}"/>
                </a:ext>
              </a:extLst>
            </p:cNvPr>
            <p:cNvSpPr txBox="1"/>
            <p:nvPr/>
          </p:nvSpPr>
          <p:spPr>
            <a:xfrm>
              <a:off x="7795507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01.05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39400BE9-4F6E-114C-8CD8-64939EB3F85C}"/>
                </a:ext>
              </a:extLst>
            </p:cNvPr>
            <p:cNvSpPr txBox="1"/>
            <p:nvPr/>
          </p:nvSpPr>
          <p:spPr>
            <a:xfrm>
              <a:off x="8329849" y="7234504"/>
              <a:ext cx="18434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01.06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6849C876-5B6D-BD4C-91C9-F1063C379E5A}"/>
                </a:ext>
              </a:extLst>
            </p:cNvPr>
            <p:cNvSpPr txBox="1"/>
            <p:nvPr/>
          </p:nvSpPr>
          <p:spPr>
            <a:xfrm>
              <a:off x="4941175" y="6995607"/>
              <a:ext cx="83356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0B0479AF-23CF-EF41-A2CD-E3E8F6F9A1AD}"/>
                </a:ext>
              </a:extLst>
            </p:cNvPr>
            <p:cNvSpPr txBox="1"/>
            <p:nvPr/>
          </p:nvSpPr>
          <p:spPr>
            <a:xfrm>
              <a:off x="4899497" y="680182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2B07B2B3-251A-5446-A85F-8ED0B7D998BE}"/>
                </a:ext>
              </a:extLst>
            </p:cNvPr>
            <p:cNvSpPr txBox="1"/>
            <p:nvPr/>
          </p:nvSpPr>
          <p:spPr>
            <a:xfrm>
              <a:off x="4899497" y="657776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150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CDD2CDF7-2606-FC47-9C25-D36FEDF24E60}"/>
                </a:ext>
              </a:extLst>
            </p:cNvPr>
            <p:cNvSpPr txBox="1"/>
            <p:nvPr/>
          </p:nvSpPr>
          <p:spPr>
            <a:xfrm>
              <a:off x="4899497" y="6383989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200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63" name="TextBox 262">
              <a:extLst>
                <a:ext uri="{FF2B5EF4-FFF2-40B4-BE49-F238E27FC236}">
                  <a16:creationId xmlns:a16="http://schemas.microsoft.com/office/drawing/2014/main" id="{6FBF9354-D246-FB4F-B4EF-B8ECEB08204E}"/>
                </a:ext>
              </a:extLst>
            </p:cNvPr>
            <p:cNvSpPr txBox="1"/>
            <p:nvPr/>
          </p:nvSpPr>
          <p:spPr>
            <a:xfrm>
              <a:off x="4899497" y="6161097"/>
              <a:ext cx="125034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/>
              <a:r>
                <a:rPr kumimoji="1" lang="en-US" altLang="ko-KR" sz="600" dirty="0">
                  <a:latin typeface="+mn-ea"/>
                </a:rPr>
                <a:t>250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41FD1968-30E6-574F-B5C7-C287B03B4B7D}"/>
                </a:ext>
              </a:extLst>
            </p:cNvPr>
            <p:cNvSpPr txBox="1"/>
            <p:nvPr/>
          </p:nvSpPr>
          <p:spPr>
            <a:xfrm rot="16200000">
              <a:off x="4586594" y="6646771"/>
              <a:ext cx="403957" cy="7694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접속자 수 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(</a:t>
              </a:r>
              <a:r>
                <a:rPr kumimoji="1" lang="ko-KR" altLang="en-US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명</a:t>
              </a:r>
              <a:r>
                <a:rPr kumimoji="1" lang="en-US" altLang="ko-KR" sz="500" dirty="0">
                  <a:solidFill>
                    <a:schemeClr val="bg1">
                      <a:lumMod val="50000"/>
                    </a:schemeClr>
                  </a:solidFill>
                  <a:latin typeface="+mn-ea"/>
                </a:rPr>
                <a:t>)</a:t>
              </a:r>
              <a:endParaRPr kumimoji="1" lang="x-none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54CA1E02-7953-EF47-BC50-2DDD1991A575}"/>
                </a:ext>
              </a:extLst>
            </p:cNvPr>
            <p:cNvGrpSpPr/>
            <p:nvPr/>
          </p:nvGrpSpPr>
          <p:grpSpPr>
            <a:xfrm>
              <a:off x="5169526" y="6277817"/>
              <a:ext cx="3252496" cy="341497"/>
              <a:chOff x="5169526" y="3678611"/>
              <a:chExt cx="3252496" cy="341497"/>
            </a:xfrm>
          </p:grpSpPr>
          <p:grpSp>
            <p:nvGrpSpPr>
              <p:cNvPr id="4" name="그룹 3">
                <a:extLst>
                  <a:ext uri="{FF2B5EF4-FFF2-40B4-BE49-F238E27FC236}">
                    <a16:creationId xmlns:a16="http://schemas.microsoft.com/office/drawing/2014/main" id="{3FFEFACB-C952-3D47-868C-4356E03A5F49}"/>
                  </a:ext>
                </a:extLst>
              </p:cNvPr>
              <p:cNvGrpSpPr/>
              <p:nvPr/>
            </p:nvGrpSpPr>
            <p:grpSpPr>
              <a:xfrm>
                <a:off x="5169526" y="3907639"/>
                <a:ext cx="574749" cy="112469"/>
                <a:chOff x="5169526" y="3907639"/>
                <a:chExt cx="574749" cy="112469"/>
              </a:xfrm>
            </p:grpSpPr>
            <p:sp>
              <p:nvSpPr>
                <p:cNvPr id="288" name="타원 287">
                  <a:extLst>
                    <a:ext uri="{FF2B5EF4-FFF2-40B4-BE49-F238E27FC236}">
                      <a16:creationId xmlns:a16="http://schemas.microsoft.com/office/drawing/2014/main" id="{32A82CA7-1A9C-2543-8704-BA5E8CFE23AF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89" name="타원 288">
                  <a:extLst>
                    <a:ext uri="{FF2B5EF4-FFF2-40B4-BE49-F238E27FC236}">
                      <a16:creationId xmlns:a16="http://schemas.microsoft.com/office/drawing/2014/main" id="{B9CA9280-618C-604E-9A3D-96AB1D00C3F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0" name="그룹 289">
                <a:extLst>
                  <a:ext uri="{FF2B5EF4-FFF2-40B4-BE49-F238E27FC236}">
                    <a16:creationId xmlns:a16="http://schemas.microsoft.com/office/drawing/2014/main" id="{4C03B0CB-0B39-D24B-A629-35BE4A27D98E}"/>
                  </a:ext>
                </a:extLst>
              </p:cNvPr>
              <p:cNvGrpSpPr/>
              <p:nvPr/>
            </p:nvGrpSpPr>
            <p:grpSpPr>
              <a:xfrm>
                <a:off x="6226166" y="373999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1" name="타원 290">
                  <a:extLst>
                    <a:ext uri="{FF2B5EF4-FFF2-40B4-BE49-F238E27FC236}">
                      <a16:creationId xmlns:a16="http://schemas.microsoft.com/office/drawing/2014/main" id="{A3EFADD5-0D68-6040-A58D-70DC8FC6CEC8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2" name="타원 291">
                  <a:extLst>
                    <a:ext uri="{FF2B5EF4-FFF2-40B4-BE49-F238E27FC236}">
                      <a16:creationId xmlns:a16="http://schemas.microsoft.com/office/drawing/2014/main" id="{D3DC5F2C-C4F1-AD46-9C42-9B9FB6D922F3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293" name="그룹 292">
                <a:extLst>
                  <a:ext uri="{FF2B5EF4-FFF2-40B4-BE49-F238E27FC236}">
                    <a16:creationId xmlns:a16="http://schemas.microsoft.com/office/drawing/2014/main" id="{3A60B312-EDCE-124A-9CD9-8D935B58845C}"/>
                  </a:ext>
                </a:extLst>
              </p:cNvPr>
              <p:cNvGrpSpPr/>
              <p:nvPr/>
            </p:nvGrpSpPr>
            <p:grpSpPr>
              <a:xfrm>
                <a:off x="7267566" y="3800959"/>
                <a:ext cx="574749" cy="112469"/>
                <a:chOff x="5169526" y="3907639"/>
                <a:chExt cx="574749" cy="112469"/>
              </a:xfrm>
            </p:grpSpPr>
            <p:sp>
              <p:nvSpPr>
                <p:cNvPr id="294" name="타원 293">
                  <a:extLst>
                    <a:ext uri="{FF2B5EF4-FFF2-40B4-BE49-F238E27FC236}">
                      <a16:creationId xmlns:a16="http://schemas.microsoft.com/office/drawing/2014/main" id="{5B36E8C1-8655-EC41-9FA5-DE5B84071CA3}"/>
                    </a:ext>
                  </a:extLst>
                </p:cNvPr>
                <p:cNvSpPr/>
                <p:nvPr/>
              </p:nvSpPr>
              <p:spPr>
                <a:xfrm>
                  <a:off x="5169526" y="390763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295" name="타원 294">
                  <a:extLst>
                    <a:ext uri="{FF2B5EF4-FFF2-40B4-BE49-F238E27FC236}">
                      <a16:creationId xmlns:a16="http://schemas.microsoft.com/office/drawing/2014/main" id="{FEEC3DD0-11CE-904A-966C-7D13174BF038}"/>
                    </a:ext>
                  </a:extLst>
                </p:cNvPr>
                <p:cNvSpPr/>
                <p:nvPr/>
              </p:nvSpPr>
              <p:spPr>
                <a:xfrm>
                  <a:off x="5697846" y="3973679"/>
                  <a:ext cx="46429" cy="46429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1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296" name="타원 295">
                <a:extLst>
                  <a:ext uri="{FF2B5EF4-FFF2-40B4-BE49-F238E27FC236}">
                    <a16:creationId xmlns:a16="http://schemas.microsoft.com/office/drawing/2014/main" id="{40D0CDF0-487F-D645-AD0E-D2CCA2C1D5AB}"/>
                  </a:ext>
                </a:extLst>
              </p:cNvPr>
              <p:cNvSpPr/>
              <p:nvPr/>
            </p:nvSpPr>
            <p:spPr>
              <a:xfrm>
                <a:off x="8375593" y="3678611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7" name="자유형 6">
                <a:extLst>
                  <a:ext uri="{FF2B5EF4-FFF2-40B4-BE49-F238E27FC236}">
                    <a16:creationId xmlns:a16="http://schemas.microsoft.com/office/drawing/2014/main" id="{9C52ED52-A550-E84A-AE46-0AA76262EC47}"/>
                  </a:ext>
                </a:extLst>
              </p:cNvPr>
              <p:cNvSpPr/>
              <p:nvPr/>
            </p:nvSpPr>
            <p:spPr>
              <a:xfrm>
                <a:off x="5191760" y="3703320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FA07DF04-9D8B-C74B-AC44-BBABD7AFE3D1}"/>
                </a:ext>
              </a:extLst>
            </p:cNvPr>
            <p:cNvGrpSpPr/>
            <p:nvPr/>
          </p:nvGrpSpPr>
          <p:grpSpPr>
            <a:xfrm>
              <a:off x="5169526" y="6379417"/>
              <a:ext cx="3252496" cy="341497"/>
              <a:chOff x="5169526" y="3780211"/>
              <a:chExt cx="3252496" cy="341497"/>
            </a:xfrm>
          </p:grpSpPr>
          <p:sp>
            <p:nvSpPr>
              <p:cNvPr id="302" name="자유형 301">
                <a:extLst>
                  <a:ext uri="{FF2B5EF4-FFF2-40B4-BE49-F238E27FC236}">
                    <a16:creationId xmlns:a16="http://schemas.microsoft.com/office/drawing/2014/main" id="{3EC71D13-C378-9C40-8E44-BFBA76A28522}"/>
                  </a:ext>
                </a:extLst>
              </p:cNvPr>
              <p:cNvSpPr/>
              <p:nvPr/>
            </p:nvSpPr>
            <p:spPr>
              <a:xfrm rot="10800000">
                <a:off x="5184148" y="3792199"/>
                <a:ext cx="3215640" cy="304800"/>
              </a:xfrm>
              <a:custGeom>
                <a:avLst/>
                <a:gdLst>
                  <a:gd name="connsiteX0" fmla="*/ 0 w 3215640"/>
                  <a:gd name="connsiteY0" fmla="*/ 223520 h 304800"/>
                  <a:gd name="connsiteX1" fmla="*/ 538480 w 3215640"/>
                  <a:gd name="connsiteY1" fmla="*/ 304800 h 304800"/>
                  <a:gd name="connsiteX2" fmla="*/ 1066800 w 3215640"/>
                  <a:gd name="connsiteY2" fmla="*/ 55880 h 304800"/>
                  <a:gd name="connsiteX3" fmla="*/ 1595120 w 3215640"/>
                  <a:gd name="connsiteY3" fmla="*/ 132080 h 304800"/>
                  <a:gd name="connsiteX4" fmla="*/ 2108200 w 3215640"/>
                  <a:gd name="connsiteY4" fmla="*/ 121920 h 304800"/>
                  <a:gd name="connsiteX5" fmla="*/ 2636520 w 3215640"/>
                  <a:gd name="connsiteY5" fmla="*/ 187960 h 304800"/>
                  <a:gd name="connsiteX6" fmla="*/ 3215640 w 3215640"/>
                  <a:gd name="connsiteY6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640" h="304800">
                    <a:moveTo>
                      <a:pt x="0" y="223520"/>
                    </a:moveTo>
                    <a:lnTo>
                      <a:pt x="538480" y="304800"/>
                    </a:lnTo>
                    <a:lnTo>
                      <a:pt x="1066800" y="55880"/>
                    </a:lnTo>
                    <a:lnTo>
                      <a:pt x="1595120" y="132080"/>
                    </a:lnTo>
                    <a:lnTo>
                      <a:pt x="2108200" y="121920"/>
                    </a:lnTo>
                    <a:lnTo>
                      <a:pt x="2636520" y="187960"/>
                    </a:lnTo>
                    <a:lnTo>
                      <a:pt x="3215640" y="0"/>
                    </a:lnTo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09" name="타원 308">
                <a:extLst>
                  <a:ext uri="{FF2B5EF4-FFF2-40B4-BE49-F238E27FC236}">
                    <a16:creationId xmlns:a16="http://schemas.microsoft.com/office/drawing/2014/main" id="{6629AB19-D26F-F648-B265-581BDFB316F8}"/>
                  </a:ext>
                </a:extLst>
              </p:cNvPr>
              <p:cNvSpPr/>
              <p:nvPr/>
            </p:nvSpPr>
            <p:spPr>
              <a:xfrm rot="10800000">
                <a:off x="8375593" y="38462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0" name="타원 309">
                <a:extLst>
                  <a:ext uri="{FF2B5EF4-FFF2-40B4-BE49-F238E27FC236}">
                    <a16:creationId xmlns:a16="http://schemas.microsoft.com/office/drawing/2014/main" id="{55649375-CE90-0748-A57F-338CE05A8D7F}"/>
                  </a:ext>
                </a:extLst>
              </p:cNvPr>
              <p:cNvSpPr/>
              <p:nvPr/>
            </p:nvSpPr>
            <p:spPr>
              <a:xfrm rot="10800000">
                <a:off x="7847273" y="378021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1" name="타원 310">
                <a:extLst>
                  <a:ext uri="{FF2B5EF4-FFF2-40B4-BE49-F238E27FC236}">
                    <a16:creationId xmlns:a16="http://schemas.microsoft.com/office/drawing/2014/main" id="{A97999A6-93AF-C741-852F-9B619B5000A9}"/>
                  </a:ext>
                </a:extLst>
              </p:cNvPr>
              <p:cNvSpPr/>
              <p:nvPr/>
            </p:nvSpPr>
            <p:spPr>
              <a:xfrm rot="10800000">
                <a:off x="7318953" y="4013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2" name="타원 311">
                <a:extLst>
                  <a:ext uri="{FF2B5EF4-FFF2-40B4-BE49-F238E27FC236}">
                    <a16:creationId xmlns:a16="http://schemas.microsoft.com/office/drawing/2014/main" id="{F5EEFBFD-76BF-AA4C-9B08-2EDD0A2FFC92}"/>
                  </a:ext>
                </a:extLst>
              </p:cNvPr>
              <p:cNvSpPr/>
              <p:nvPr/>
            </p:nvSpPr>
            <p:spPr>
              <a:xfrm rot="10800000">
                <a:off x="6790633" y="394785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3" name="타원 312">
                <a:extLst>
                  <a:ext uri="{FF2B5EF4-FFF2-40B4-BE49-F238E27FC236}">
                    <a16:creationId xmlns:a16="http://schemas.microsoft.com/office/drawing/2014/main" id="{6ECD521C-E179-A945-BD48-C1D5A50B4318}"/>
                  </a:ext>
                </a:extLst>
              </p:cNvPr>
              <p:cNvSpPr/>
              <p:nvPr/>
            </p:nvSpPr>
            <p:spPr>
              <a:xfrm rot="10800000">
                <a:off x="6277553" y="395293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4" name="타원 313">
                <a:extLst>
                  <a:ext uri="{FF2B5EF4-FFF2-40B4-BE49-F238E27FC236}">
                    <a16:creationId xmlns:a16="http://schemas.microsoft.com/office/drawing/2014/main" id="{7F58B671-989F-904C-A15C-6B697548C13F}"/>
                  </a:ext>
                </a:extLst>
              </p:cNvPr>
              <p:cNvSpPr/>
              <p:nvPr/>
            </p:nvSpPr>
            <p:spPr>
              <a:xfrm rot="10800000">
                <a:off x="5749233" y="3886891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15" name="타원 314">
                <a:extLst>
                  <a:ext uri="{FF2B5EF4-FFF2-40B4-BE49-F238E27FC236}">
                    <a16:creationId xmlns:a16="http://schemas.microsoft.com/office/drawing/2014/main" id="{EC34D86F-35D2-F34B-B65A-CB8CB5CBDB4C}"/>
                  </a:ext>
                </a:extLst>
              </p:cNvPr>
              <p:cNvSpPr/>
              <p:nvPr/>
            </p:nvSpPr>
            <p:spPr>
              <a:xfrm rot="10800000">
                <a:off x="5169526" y="4075279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2" name="자유형 11">
              <a:extLst>
                <a:ext uri="{FF2B5EF4-FFF2-40B4-BE49-F238E27FC236}">
                  <a16:creationId xmlns:a16="http://schemas.microsoft.com/office/drawing/2014/main" id="{7324E456-B6DC-324B-8527-562888C06891}"/>
                </a:ext>
              </a:extLst>
            </p:cNvPr>
            <p:cNvSpPr/>
            <p:nvPr/>
          </p:nvSpPr>
          <p:spPr>
            <a:xfrm>
              <a:off x="904240" y="6561606"/>
              <a:ext cx="3185160" cy="579120"/>
            </a:xfrm>
            <a:custGeom>
              <a:avLst/>
              <a:gdLst>
                <a:gd name="connsiteX0" fmla="*/ 0 w 3185160"/>
                <a:gd name="connsiteY0" fmla="*/ 568960 h 579120"/>
                <a:gd name="connsiteX1" fmla="*/ 350520 w 3185160"/>
                <a:gd name="connsiteY1" fmla="*/ 5080 h 579120"/>
                <a:gd name="connsiteX2" fmla="*/ 756920 w 3185160"/>
                <a:gd name="connsiteY2" fmla="*/ 20320 h 579120"/>
                <a:gd name="connsiteX3" fmla="*/ 1188720 w 3185160"/>
                <a:gd name="connsiteY3" fmla="*/ 452120 h 579120"/>
                <a:gd name="connsiteX4" fmla="*/ 1544320 w 3185160"/>
                <a:gd name="connsiteY4" fmla="*/ 0 h 579120"/>
                <a:gd name="connsiteX5" fmla="*/ 1950720 w 3185160"/>
                <a:gd name="connsiteY5" fmla="*/ 20320 h 579120"/>
                <a:gd name="connsiteX6" fmla="*/ 2352040 w 3185160"/>
                <a:gd name="connsiteY6" fmla="*/ 182880 h 579120"/>
                <a:gd name="connsiteX7" fmla="*/ 2753360 w 3185160"/>
                <a:gd name="connsiteY7" fmla="*/ 203200 h 579120"/>
                <a:gd name="connsiteX8" fmla="*/ 3185160 w 3185160"/>
                <a:gd name="connsiteY8" fmla="*/ 579120 h 5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5160" h="579120">
                  <a:moveTo>
                    <a:pt x="0" y="568960"/>
                  </a:moveTo>
                  <a:lnTo>
                    <a:pt x="350520" y="5080"/>
                  </a:lnTo>
                  <a:lnTo>
                    <a:pt x="756920" y="20320"/>
                  </a:lnTo>
                  <a:lnTo>
                    <a:pt x="1188720" y="452120"/>
                  </a:lnTo>
                  <a:lnTo>
                    <a:pt x="1544320" y="0"/>
                  </a:lnTo>
                  <a:lnTo>
                    <a:pt x="195072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5160" y="57912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28" name="타원 327">
              <a:extLst>
                <a:ext uri="{FF2B5EF4-FFF2-40B4-BE49-F238E27FC236}">
                  <a16:creationId xmlns:a16="http://schemas.microsoft.com/office/drawing/2014/main" id="{589DFB38-6A64-FD4F-BC49-41108C31E3F4}"/>
                </a:ext>
              </a:extLst>
            </p:cNvPr>
            <p:cNvSpPr/>
            <p:nvPr/>
          </p:nvSpPr>
          <p:spPr>
            <a:xfrm>
              <a:off x="87791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29" name="그룹 328">
              <a:extLst>
                <a:ext uri="{FF2B5EF4-FFF2-40B4-BE49-F238E27FC236}">
                  <a16:creationId xmlns:a16="http://schemas.microsoft.com/office/drawing/2014/main" id="{BD67367E-2E71-BB4A-A2CB-3A035A5AE61C}"/>
                </a:ext>
              </a:extLst>
            </p:cNvPr>
            <p:cNvGrpSpPr/>
            <p:nvPr/>
          </p:nvGrpSpPr>
          <p:grpSpPr>
            <a:xfrm>
              <a:off x="1233513" y="6537659"/>
              <a:ext cx="447749" cy="66749"/>
              <a:chOff x="1233513" y="3938453"/>
              <a:chExt cx="447749" cy="66749"/>
            </a:xfrm>
          </p:grpSpPr>
          <p:sp>
            <p:nvSpPr>
              <p:cNvPr id="330" name="타원 329">
                <a:extLst>
                  <a:ext uri="{FF2B5EF4-FFF2-40B4-BE49-F238E27FC236}">
                    <a16:creationId xmlns:a16="http://schemas.microsoft.com/office/drawing/2014/main" id="{85C21F45-9404-794D-8752-4BFDFE434B09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1" name="타원 330">
                <a:extLst>
                  <a:ext uri="{FF2B5EF4-FFF2-40B4-BE49-F238E27FC236}">
                    <a16:creationId xmlns:a16="http://schemas.microsoft.com/office/drawing/2014/main" id="{114FDA16-C07A-DC4D-91B5-273737295F85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2" name="타원 331">
              <a:extLst>
                <a:ext uri="{FF2B5EF4-FFF2-40B4-BE49-F238E27FC236}">
                  <a16:creationId xmlns:a16="http://schemas.microsoft.com/office/drawing/2014/main" id="{C988B79A-AE62-4641-AB3D-7B371112D026}"/>
                </a:ext>
              </a:extLst>
            </p:cNvPr>
            <p:cNvSpPr/>
            <p:nvPr/>
          </p:nvSpPr>
          <p:spPr>
            <a:xfrm>
              <a:off x="2061553" y="697961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333" name="그룹 332">
              <a:extLst>
                <a:ext uri="{FF2B5EF4-FFF2-40B4-BE49-F238E27FC236}">
                  <a16:creationId xmlns:a16="http://schemas.microsoft.com/office/drawing/2014/main" id="{0659A35B-3106-BB49-87C2-229763E25F5B}"/>
                </a:ext>
              </a:extLst>
            </p:cNvPr>
            <p:cNvGrpSpPr/>
            <p:nvPr/>
          </p:nvGrpSpPr>
          <p:grpSpPr>
            <a:xfrm>
              <a:off x="2422233" y="6537659"/>
              <a:ext cx="447749" cy="66749"/>
              <a:chOff x="1233513" y="3938453"/>
              <a:chExt cx="447749" cy="66749"/>
            </a:xfrm>
          </p:grpSpPr>
          <p:sp>
            <p:nvSpPr>
              <p:cNvPr id="334" name="타원 333">
                <a:extLst>
                  <a:ext uri="{FF2B5EF4-FFF2-40B4-BE49-F238E27FC236}">
                    <a16:creationId xmlns:a16="http://schemas.microsoft.com/office/drawing/2014/main" id="{3F0161EB-1495-A246-BD1E-6E4E880206BE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5" name="타원 334">
                <a:extLst>
                  <a:ext uri="{FF2B5EF4-FFF2-40B4-BE49-F238E27FC236}">
                    <a16:creationId xmlns:a16="http://schemas.microsoft.com/office/drawing/2014/main" id="{42FC3586-C7D7-5A4C-B9AC-40CD4BFB8BD8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grpSp>
          <p:nvGrpSpPr>
            <p:cNvPr id="336" name="그룹 335">
              <a:extLst>
                <a:ext uri="{FF2B5EF4-FFF2-40B4-BE49-F238E27FC236}">
                  <a16:creationId xmlns:a16="http://schemas.microsoft.com/office/drawing/2014/main" id="{FE35C015-210C-EA49-AA5E-D2070D8CA06A}"/>
                </a:ext>
              </a:extLst>
            </p:cNvPr>
            <p:cNvGrpSpPr/>
            <p:nvPr/>
          </p:nvGrpSpPr>
          <p:grpSpPr>
            <a:xfrm>
              <a:off x="3229953" y="6715339"/>
              <a:ext cx="447749" cy="66749"/>
              <a:chOff x="1233513" y="3938453"/>
              <a:chExt cx="447749" cy="66749"/>
            </a:xfrm>
          </p:grpSpPr>
          <p:sp>
            <p:nvSpPr>
              <p:cNvPr id="337" name="타원 336">
                <a:extLst>
                  <a:ext uri="{FF2B5EF4-FFF2-40B4-BE49-F238E27FC236}">
                    <a16:creationId xmlns:a16="http://schemas.microsoft.com/office/drawing/2014/main" id="{C89C69A2-5007-524F-83D2-020484048CB3}"/>
                  </a:ext>
                </a:extLst>
              </p:cNvPr>
              <p:cNvSpPr/>
              <p:nvPr/>
            </p:nvSpPr>
            <p:spPr>
              <a:xfrm>
                <a:off x="1233513" y="393845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38" name="타원 337">
                <a:extLst>
                  <a:ext uri="{FF2B5EF4-FFF2-40B4-BE49-F238E27FC236}">
                    <a16:creationId xmlns:a16="http://schemas.microsoft.com/office/drawing/2014/main" id="{2D546459-3CCB-AF47-BC9B-4D52DCA13074}"/>
                  </a:ext>
                </a:extLst>
              </p:cNvPr>
              <p:cNvSpPr/>
              <p:nvPr/>
            </p:nvSpPr>
            <p:spPr>
              <a:xfrm>
                <a:off x="1634833" y="3958773"/>
                <a:ext cx="46429" cy="46429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39" name="타원 338">
              <a:extLst>
                <a:ext uri="{FF2B5EF4-FFF2-40B4-BE49-F238E27FC236}">
                  <a16:creationId xmlns:a16="http://schemas.microsoft.com/office/drawing/2014/main" id="{039931FF-190F-1040-BA51-CA20273AD23F}"/>
                </a:ext>
              </a:extLst>
            </p:cNvPr>
            <p:cNvSpPr/>
            <p:nvPr/>
          </p:nvSpPr>
          <p:spPr>
            <a:xfrm>
              <a:off x="4057993" y="7111699"/>
              <a:ext cx="46429" cy="46429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D2C07B9B-9801-2249-BB24-F321A9ECA3DE}"/>
                </a:ext>
              </a:extLst>
            </p:cNvPr>
            <p:cNvGrpSpPr/>
            <p:nvPr/>
          </p:nvGrpSpPr>
          <p:grpSpPr>
            <a:xfrm>
              <a:off x="877913" y="6700219"/>
              <a:ext cx="3226509" cy="407109"/>
              <a:chOff x="877913" y="4101013"/>
              <a:chExt cx="3226509" cy="407109"/>
            </a:xfrm>
          </p:grpSpPr>
          <p:grpSp>
            <p:nvGrpSpPr>
              <p:cNvPr id="340" name="그룹 339">
                <a:extLst>
                  <a:ext uri="{FF2B5EF4-FFF2-40B4-BE49-F238E27FC236}">
                    <a16:creationId xmlns:a16="http://schemas.microsoft.com/office/drawing/2014/main" id="{493189EA-3F73-114F-B71F-2C2EEBF526F8}"/>
                  </a:ext>
                </a:extLst>
              </p:cNvPr>
              <p:cNvGrpSpPr/>
              <p:nvPr/>
            </p:nvGrpSpPr>
            <p:grpSpPr>
              <a:xfrm>
                <a:off x="123351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1" name="타원 340">
                  <a:extLst>
                    <a:ext uri="{FF2B5EF4-FFF2-40B4-BE49-F238E27FC236}">
                      <a16:creationId xmlns:a16="http://schemas.microsoft.com/office/drawing/2014/main" id="{9FA35892-AFB2-D240-9723-31EE56228DA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2" name="타원 341">
                  <a:extLst>
                    <a:ext uri="{FF2B5EF4-FFF2-40B4-BE49-F238E27FC236}">
                      <a16:creationId xmlns:a16="http://schemas.microsoft.com/office/drawing/2014/main" id="{806D07CD-93AF-754F-98F0-E286AD6040E5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3" name="그룹 342">
                <a:extLst>
                  <a:ext uri="{FF2B5EF4-FFF2-40B4-BE49-F238E27FC236}">
                    <a16:creationId xmlns:a16="http://schemas.microsoft.com/office/drawing/2014/main" id="{116771C4-319D-F24F-BCCF-AE425DD7BBB7}"/>
                  </a:ext>
                </a:extLst>
              </p:cNvPr>
              <p:cNvGrpSpPr/>
              <p:nvPr/>
            </p:nvGrpSpPr>
            <p:grpSpPr>
              <a:xfrm>
                <a:off x="2422233" y="410101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4" name="타원 343">
                  <a:extLst>
                    <a:ext uri="{FF2B5EF4-FFF2-40B4-BE49-F238E27FC236}">
                      <a16:creationId xmlns:a16="http://schemas.microsoft.com/office/drawing/2014/main" id="{73E0F2EA-A1BD-C34C-B2C2-283CCA50B51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5" name="타원 344">
                  <a:extLst>
                    <a:ext uri="{FF2B5EF4-FFF2-40B4-BE49-F238E27FC236}">
                      <a16:creationId xmlns:a16="http://schemas.microsoft.com/office/drawing/2014/main" id="{F33106DD-0AD9-C74B-9F8C-D689323E314C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grpSp>
            <p:nvGrpSpPr>
              <p:cNvPr id="346" name="그룹 345">
                <a:extLst>
                  <a:ext uri="{FF2B5EF4-FFF2-40B4-BE49-F238E27FC236}">
                    <a16:creationId xmlns:a16="http://schemas.microsoft.com/office/drawing/2014/main" id="{0CC2893E-D273-3D4C-8405-5E0A516406E4}"/>
                  </a:ext>
                </a:extLst>
              </p:cNvPr>
              <p:cNvGrpSpPr/>
              <p:nvPr/>
            </p:nvGrpSpPr>
            <p:grpSpPr>
              <a:xfrm>
                <a:off x="3229953" y="4278693"/>
                <a:ext cx="447749" cy="66749"/>
                <a:chOff x="1233513" y="3938453"/>
                <a:chExt cx="447749" cy="66749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47" name="타원 346">
                  <a:extLst>
                    <a:ext uri="{FF2B5EF4-FFF2-40B4-BE49-F238E27FC236}">
                      <a16:creationId xmlns:a16="http://schemas.microsoft.com/office/drawing/2014/main" id="{6428FBC2-1E5E-984D-90BB-8C7769730583}"/>
                    </a:ext>
                  </a:extLst>
                </p:cNvPr>
                <p:cNvSpPr/>
                <p:nvPr/>
              </p:nvSpPr>
              <p:spPr>
                <a:xfrm>
                  <a:off x="1233513" y="393845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348" name="타원 347">
                  <a:extLst>
                    <a:ext uri="{FF2B5EF4-FFF2-40B4-BE49-F238E27FC236}">
                      <a16:creationId xmlns:a16="http://schemas.microsoft.com/office/drawing/2014/main" id="{7F82B993-A9C3-F84B-BA81-0AFB0548110E}"/>
                    </a:ext>
                  </a:extLst>
                </p:cNvPr>
                <p:cNvSpPr/>
                <p:nvPr/>
              </p:nvSpPr>
              <p:spPr>
                <a:xfrm>
                  <a:off x="1634833" y="3958773"/>
                  <a:ext cx="46429" cy="46429"/>
                </a:xfrm>
                <a:prstGeom prst="ellipse">
                  <a:avLst/>
                </a:prstGeom>
                <a:grpFill/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349" name="타원 348">
                <a:extLst>
                  <a:ext uri="{FF2B5EF4-FFF2-40B4-BE49-F238E27FC236}">
                    <a16:creationId xmlns:a16="http://schemas.microsoft.com/office/drawing/2014/main" id="{6EBC803A-A7EC-5E4D-8AE4-70038B86C556}"/>
                  </a:ext>
                </a:extLst>
              </p:cNvPr>
              <p:cNvSpPr/>
              <p:nvPr/>
            </p:nvSpPr>
            <p:spPr>
              <a:xfrm>
                <a:off x="2061553" y="42838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0" name="타원 349">
                <a:extLst>
                  <a:ext uri="{FF2B5EF4-FFF2-40B4-BE49-F238E27FC236}">
                    <a16:creationId xmlns:a16="http://schemas.microsoft.com/office/drawing/2014/main" id="{37D8E5DF-7FD2-5642-9DC5-B8AB66D46427}"/>
                  </a:ext>
                </a:extLst>
              </p:cNvPr>
              <p:cNvSpPr/>
              <p:nvPr/>
            </p:nvSpPr>
            <p:spPr>
              <a:xfrm>
                <a:off x="877913" y="446169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51" name="타원 350">
                <a:extLst>
                  <a:ext uri="{FF2B5EF4-FFF2-40B4-BE49-F238E27FC236}">
                    <a16:creationId xmlns:a16="http://schemas.microsoft.com/office/drawing/2014/main" id="{FD293AD8-2384-2743-AEC0-969ADEFEF608}"/>
                  </a:ext>
                </a:extLst>
              </p:cNvPr>
              <p:cNvSpPr/>
              <p:nvPr/>
            </p:nvSpPr>
            <p:spPr>
              <a:xfrm>
                <a:off x="4057993" y="4456613"/>
                <a:ext cx="46429" cy="4642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7" name="자유형 16">
              <a:extLst>
                <a:ext uri="{FF2B5EF4-FFF2-40B4-BE49-F238E27FC236}">
                  <a16:creationId xmlns:a16="http://schemas.microsoft.com/office/drawing/2014/main" id="{F0F2F063-FAD2-6246-83CC-C0E743E41FE6}"/>
                </a:ext>
              </a:extLst>
            </p:cNvPr>
            <p:cNvSpPr/>
            <p:nvPr/>
          </p:nvSpPr>
          <p:spPr>
            <a:xfrm>
              <a:off x="904240" y="6724166"/>
              <a:ext cx="3180080" cy="355600"/>
            </a:xfrm>
            <a:custGeom>
              <a:avLst/>
              <a:gdLst>
                <a:gd name="connsiteX0" fmla="*/ 0 w 3180080"/>
                <a:gd name="connsiteY0" fmla="*/ 355600 h 355600"/>
                <a:gd name="connsiteX1" fmla="*/ 355600 w 3180080"/>
                <a:gd name="connsiteY1" fmla="*/ 0 h 355600"/>
                <a:gd name="connsiteX2" fmla="*/ 756920 w 3180080"/>
                <a:gd name="connsiteY2" fmla="*/ 20320 h 355600"/>
                <a:gd name="connsiteX3" fmla="*/ 1188720 w 3180080"/>
                <a:gd name="connsiteY3" fmla="*/ 182880 h 355600"/>
                <a:gd name="connsiteX4" fmla="*/ 1544320 w 3180080"/>
                <a:gd name="connsiteY4" fmla="*/ 0 h 355600"/>
                <a:gd name="connsiteX5" fmla="*/ 1945640 w 3180080"/>
                <a:gd name="connsiteY5" fmla="*/ 20320 h 355600"/>
                <a:gd name="connsiteX6" fmla="*/ 2352040 w 3180080"/>
                <a:gd name="connsiteY6" fmla="*/ 182880 h 355600"/>
                <a:gd name="connsiteX7" fmla="*/ 2753360 w 3180080"/>
                <a:gd name="connsiteY7" fmla="*/ 203200 h 355600"/>
                <a:gd name="connsiteX8" fmla="*/ 3180080 w 3180080"/>
                <a:gd name="connsiteY8" fmla="*/ 355600 h 35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080" h="355600">
                  <a:moveTo>
                    <a:pt x="0" y="355600"/>
                  </a:moveTo>
                  <a:lnTo>
                    <a:pt x="355600" y="0"/>
                  </a:lnTo>
                  <a:lnTo>
                    <a:pt x="756920" y="20320"/>
                  </a:lnTo>
                  <a:lnTo>
                    <a:pt x="1188720" y="182880"/>
                  </a:lnTo>
                  <a:lnTo>
                    <a:pt x="1544320" y="0"/>
                  </a:lnTo>
                  <a:lnTo>
                    <a:pt x="1945640" y="20320"/>
                  </a:lnTo>
                  <a:lnTo>
                    <a:pt x="2352040" y="182880"/>
                  </a:lnTo>
                  <a:lnTo>
                    <a:pt x="2753360" y="203200"/>
                  </a:lnTo>
                  <a:lnTo>
                    <a:pt x="3180080" y="355600"/>
                  </a:lnTo>
                </a:path>
              </a:pathLst>
            </a:custGeom>
            <a:noFill/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4" name="타원 143">
              <a:extLst>
                <a:ext uri="{FF2B5EF4-FFF2-40B4-BE49-F238E27FC236}">
                  <a16:creationId xmlns:a16="http://schemas.microsoft.com/office/drawing/2014/main" id="{4FE5F381-AD59-4748-80F7-98DE33617577}"/>
                </a:ext>
              </a:extLst>
            </p:cNvPr>
            <p:cNvSpPr/>
            <p:nvPr/>
          </p:nvSpPr>
          <p:spPr>
            <a:xfrm>
              <a:off x="1378574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5" name="모서리가 둥근 사각형 설명선 11">
              <a:extLst>
                <a:ext uri="{FF2B5EF4-FFF2-40B4-BE49-F238E27FC236}">
                  <a16:creationId xmlns:a16="http://schemas.microsoft.com/office/drawing/2014/main" id="{57C9019D-7A82-49BE-BEBF-7AE75879CEAC}"/>
                </a:ext>
              </a:extLst>
            </p:cNvPr>
            <p:cNvSpPr/>
            <p:nvPr/>
          </p:nvSpPr>
          <p:spPr>
            <a:xfrm>
              <a:off x="873801" y="5869582"/>
              <a:ext cx="2056631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학생과 교사의 시간대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6" name="타원 145">
              <a:extLst>
                <a:ext uri="{FF2B5EF4-FFF2-40B4-BE49-F238E27FC236}">
                  <a16:creationId xmlns:a16="http://schemas.microsoft.com/office/drawing/2014/main" id="{1D577F41-F42A-4791-BED7-A23C13E3ED66}"/>
                </a:ext>
              </a:extLst>
            </p:cNvPr>
            <p:cNvSpPr/>
            <p:nvPr/>
          </p:nvSpPr>
          <p:spPr>
            <a:xfrm>
              <a:off x="6071151" y="5661777"/>
              <a:ext cx="108000" cy="108000"/>
            </a:xfrm>
            <a:prstGeom prst="ellipse">
              <a:avLst/>
            </a:prstGeom>
            <a:ln w="12700">
              <a:solidFill>
                <a:srgbClr val="E2E2E2"/>
              </a:solidFill>
              <a:miter lim="400000"/>
            </a:ln>
          </p:spPr>
          <p:txBody>
            <a:bodyPr lIns="0" tIns="71437" rIns="0" bIns="71437" rtlCol="0" anchor="ctr"/>
            <a:lstStyle/>
            <a:p>
              <a:pPr algn="ctr"/>
              <a:r>
                <a:rPr lang="en-US" altLang="ko-KR" sz="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!</a:t>
              </a:r>
              <a:endParaRPr lang="ko-KR" altLang="en-US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7" name="모서리가 둥근 사각형 설명선 11">
              <a:extLst>
                <a:ext uri="{FF2B5EF4-FFF2-40B4-BE49-F238E27FC236}">
                  <a16:creationId xmlns:a16="http://schemas.microsoft.com/office/drawing/2014/main" id="{49ACAA4D-9A86-4A86-A1A6-B0EAD0EBA746}"/>
                </a:ext>
              </a:extLst>
            </p:cNvPr>
            <p:cNvSpPr/>
            <p:nvPr/>
          </p:nvSpPr>
          <p:spPr>
            <a:xfrm>
              <a:off x="5508862" y="5869581"/>
              <a:ext cx="2257795" cy="281133"/>
            </a:xfrm>
            <a:prstGeom prst="wedgeRoundRectCallout">
              <a:avLst>
                <a:gd name="adj1" fmla="val -21595"/>
                <a:gd name="adj2" fmla="val -76846"/>
                <a:gd name="adj3" fmla="val 16667"/>
              </a:avLst>
            </a:prstGeom>
            <a:solidFill>
              <a:srgbClr val="7F7F7F">
                <a:alpha val="69804"/>
              </a:srgbClr>
            </a:solidFill>
            <a:ln w="12700">
              <a:noFill/>
              <a:miter lim="400000"/>
            </a:ln>
          </p:spPr>
          <p:txBody>
            <a:bodyPr lIns="72000" tIns="71437" rIns="72000" bIns="71437" rtlCol="0" anchor="ctr"/>
            <a:lstStyle/>
            <a:p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오늘 이전일부터 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7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일 간 학생과 교사의 날짜 별 접속 현황을 확인할 수 있습니다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. (</a:t>
              </a:r>
              <a:r>
                <a:rPr lang="ko-KR" altLang="en-US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중복 로그인 제외</a:t>
              </a:r>
              <a:r>
                <a:rPr lang="en-US" altLang="ko-KR" sz="700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)</a:t>
              </a:r>
              <a:endPara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B4D9230E-2208-4611-8B32-BD00C2F5681F}"/>
                </a:ext>
              </a:extLst>
            </p:cNvPr>
            <p:cNvSpPr txBox="1"/>
            <p:nvPr/>
          </p:nvSpPr>
          <p:spPr>
            <a:xfrm>
              <a:off x="8361035" y="5350853"/>
              <a:ext cx="307777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u="sng" dirty="0">
                  <a:solidFill>
                    <a:srgbClr val="0070C0"/>
                  </a:solidFill>
                </a:rPr>
                <a:t>더보기</a:t>
              </a:r>
              <a:endParaRPr kumimoji="1" lang="x-none" altLang="en-US" sz="700" u="sng" dirty="0">
                <a:solidFill>
                  <a:srgbClr val="0070C0"/>
                </a:solidFill>
              </a:endParaRP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0565C1B4-211F-4B21-9AB0-B71D8F7BD003}"/>
                </a:ext>
              </a:extLst>
            </p:cNvPr>
            <p:cNvSpPr txBox="1"/>
            <p:nvPr/>
          </p:nvSpPr>
          <p:spPr>
            <a:xfrm>
              <a:off x="381829" y="5341545"/>
              <a:ext cx="98745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000" b="1" dirty="0"/>
                <a:t>로그인 현황 통계</a:t>
              </a:r>
              <a:endParaRPr kumimoji="1" lang="x-none" altLang="en-US" sz="1000" b="1" dirty="0"/>
            </a:p>
          </p:txBody>
        </p:sp>
      </p:grpSp>
      <p:cxnSp>
        <p:nvCxnSpPr>
          <p:cNvPr id="265" name="직선 연결선[R] 63">
            <a:extLst>
              <a:ext uri="{FF2B5EF4-FFF2-40B4-BE49-F238E27FC236}">
                <a16:creationId xmlns:a16="http://schemas.microsoft.com/office/drawing/2014/main" id="{C5F1A923-DFE0-4188-8126-7D4FFFAA0082}"/>
              </a:ext>
            </a:extLst>
          </p:cNvPr>
          <p:cNvCxnSpPr>
            <a:cxnSpLocks/>
          </p:cNvCxnSpPr>
          <p:nvPr/>
        </p:nvCxnSpPr>
        <p:spPr>
          <a:xfrm>
            <a:off x="142201" y="7319564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직사각형 317"/>
          <p:cNvSpPr/>
          <p:nvPr/>
        </p:nvSpPr>
        <p:spPr>
          <a:xfrm flipV="1">
            <a:off x="121138" y="858219"/>
            <a:ext cx="8793128" cy="4346704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cxnSp>
        <p:nvCxnSpPr>
          <p:cNvPr id="251" name="직선 연결선[R] 63">
            <a:extLst>
              <a:ext uri="{FF2B5EF4-FFF2-40B4-BE49-F238E27FC236}">
                <a16:creationId xmlns:a16="http://schemas.microsoft.com/office/drawing/2014/main" id="{437369E3-1701-4E0B-8C21-61DA177C672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직선 연결선[R] 63">
            <a:extLst>
              <a:ext uri="{FF2B5EF4-FFF2-40B4-BE49-F238E27FC236}">
                <a16:creationId xmlns:a16="http://schemas.microsoft.com/office/drawing/2014/main" id="{D45B8435-63FF-47B4-B1FB-540C1A1EF642}"/>
              </a:ext>
            </a:extLst>
          </p:cNvPr>
          <p:cNvCxnSpPr>
            <a:cxnSpLocks/>
          </p:cNvCxnSpPr>
          <p:nvPr/>
        </p:nvCxnSpPr>
        <p:spPr>
          <a:xfrm>
            <a:off x="142201" y="2892158"/>
            <a:ext cx="877502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524076D1-37F0-7B51-22BE-17060EBC6B3B}"/>
              </a:ext>
            </a:extLst>
          </p:cNvPr>
          <p:cNvSpPr/>
          <p:nvPr/>
        </p:nvSpPr>
        <p:spPr>
          <a:xfrm flipV="1">
            <a:off x="109587" y="7313775"/>
            <a:ext cx="8804679" cy="1505612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/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DEE6D425-E8CD-4CE5-D725-EB676F19EB8A}"/>
              </a:ext>
            </a:extLst>
          </p:cNvPr>
          <p:cNvSpPr/>
          <p:nvPr/>
        </p:nvSpPr>
        <p:spPr>
          <a:xfrm>
            <a:off x="259989" y="5524233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93DC93EC-D2FE-AD73-5C26-5B5A4E6BB793}"/>
              </a:ext>
            </a:extLst>
          </p:cNvPr>
          <p:cNvSpPr/>
          <p:nvPr/>
        </p:nvSpPr>
        <p:spPr>
          <a:xfrm>
            <a:off x="4598072" y="5545499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A1B3FF4C-0347-8135-B62B-9585071BE44D}"/>
              </a:ext>
            </a:extLst>
          </p:cNvPr>
          <p:cNvSpPr/>
          <p:nvPr/>
        </p:nvSpPr>
        <p:spPr>
          <a:xfrm>
            <a:off x="8128844" y="5341358"/>
            <a:ext cx="180000" cy="180000"/>
          </a:xfrm>
          <a:prstGeom prst="ellipse">
            <a:avLst/>
          </a:prstGeom>
          <a:solidFill>
            <a:srgbClr val="00B0F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800" b="1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2" name="그림 21">
            <a:extLst>
              <a:ext uri="{FF2B5EF4-FFF2-40B4-BE49-F238E27FC236}">
                <a16:creationId xmlns:a16="http://schemas.microsoft.com/office/drawing/2014/main" id="{525C3EFC-78D1-3ABB-DDCF-4A7624CBA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97442" y="3526726"/>
            <a:ext cx="2496882" cy="2487436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</p:pic>
      <p:sp>
        <p:nvSpPr>
          <p:cNvPr id="28" name="직사각형 27">
            <a:extLst>
              <a:ext uri="{FF2B5EF4-FFF2-40B4-BE49-F238E27FC236}">
                <a16:creationId xmlns:a16="http://schemas.microsoft.com/office/drawing/2014/main" id="{EC6FEAA3-EE25-D7B2-29C2-B8705202F07F}"/>
              </a:ext>
            </a:extLst>
          </p:cNvPr>
          <p:cNvSpPr/>
          <p:nvPr/>
        </p:nvSpPr>
        <p:spPr>
          <a:xfrm>
            <a:off x="9285438" y="3247201"/>
            <a:ext cx="110639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buClr>
                <a:schemeClr val="dk1"/>
              </a:buClr>
              <a:buSzPts val="700"/>
            </a:pPr>
            <a:r>
              <a:rPr lang="en-US" altLang="ko-KR" sz="800" dirty="0">
                <a:latin typeface="+mn-ea"/>
              </a:rPr>
              <a:t>[</a:t>
            </a:r>
            <a:r>
              <a:rPr lang="ko-KR" altLang="en-US" sz="800">
                <a:latin typeface="+mn-ea"/>
              </a:rPr>
              <a:t>대쉬보드 전체화면</a:t>
            </a:r>
            <a:r>
              <a:rPr lang="en-US" altLang="ko-KR" sz="800" dirty="0">
                <a:latin typeface="+mn-ea"/>
              </a:rPr>
              <a:t>]</a:t>
            </a:r>
          </a:p>
        </p:txBody>
      </p:sp>
      <p:graphicFrame>
        <p:nvGraphicFramePr>
          <p:cNvPr id="29" name="Google Shape;912;p23">
            <a:extLst>
              <a:ext uri="{FF2B5EF4-FFF2-40B4-BE49-F238E27FC236}">
                <a16:creationId xmlns:a16="http://schemas.microsoft.com/office/drawing/2014/main" id="{966BFF31-C2FB-DFFB-EB6E-05720B421B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7844743"/>
              </p:ext>
            </p:extLst>
          </p:nvPr>
        </p:nvGraphicFramePr>
        <p:xfrm>
          <a:off x="9042400" y="1315767"/>
          <a:ext cx="3037052" cy="1568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모든 학교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관리 그룹에 한해 수업 정보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803999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로그인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시간은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06:00 ~ 22:00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학생과 교사 각각의 접속 현황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접속자는 시간대별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일별 로그인 접속자는 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로그인 제거된 </a:t>
                      </a:r>
                      <a:r>
                        <a:rPr lang="en-US" altLang="ko-KR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Unique 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해당일 이전일 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일간의 날짜 별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 집계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일별 로그인 접속자는 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로그인 제거된 </a:t>
                      </a:r>
                      <a:r>
                        <a:rPr lang="en-US" altLang="ko-KR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Unique </a:t>
                      </a:r>
                      <a:r>
                        <a:rPr lang="ko-KR" altLang="en-US" sz="70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통계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x-none" sz="7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BO-K-STA-002</a:t>
                      </a:r>
                      <a:r>
                        <a:rPr lang="en-US" altLang="x-none" sz="700" b="1" i="0" u="none" strike="noStrike" kern="1200" cap="none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]</a:t>
                      </a:r>
                      <a:r>
                        <a:rPr lang="en-US" altLang="x-none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 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화면 이동</a:t>
                      </a:r>
                      <a:endParaRPr lang="en-US" altLang="ko-KR" sz="700" b="0" i="0" u="none" strike="noStrike" kern="1200" cap="non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cxnSp>
        <p:nvCxnSpPr>
          <p:cNvPr id="3" name="직선 연결선[R] 94">
            <a:extLst>
              <a:ext uri="{FF2B5EF4-FFF2-40B4-BE49-F238E27FC236}">
                <a16:creationId xmlns:a16="http://schemas.microsoft.com/office/drawing/2014/main" id="{550528C1-FAA6-EECB-E3F9-75AC68417009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B82BA00F-40CE-6608-8D54-14D4283A9F6C}"/>
              </a:ext>
            </a:extLst>
          </p:cNvPr>
          <p:cNvSpPr/>
          <p:nvPr/>
        </p:nvSpPr>
        <p:spPr>
          <a:xfrm flipV="1">
            <a:off x="181567" y="5308037"/>
            <a:ext cx="8619372" cy="1936010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7C8975E8-DC05-BFDC-B26B-FC5911665D87}"/>
              </a:ext>
            </a:extLst>
          </p:cNvPr>
          <p:cNvSpPr/>
          <p:nvPr/>
        </p:nvSpPr>
        <p:spPr>
          <a:xfrm flipV="1">
            <a:off x="9284004" y="4892401"/>
            <a:ext cx="2510320" cy="649832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E7A9B62F-5727-D7A9-9BD7-A5779D97BF92}"/>
              </a:ext>
            </a:extLst>
          </p:cNvPr>
          <p:cNvSpPr/>
          <p:nvPr/>
        </p:nvSpPr>
        <p:spPr>
          <a:xfrm>
            <a:off x="9056214" y="1315768"/>
            <a:ext cx="3047760" cy="27462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7" name="TextBox 53">
            <a:extLst>
              <a:ext uri="{FF2B5EF4-FFF2-40B4-BE49-F238E27FC236}">
                <a16:creationId xmlns:a16="http://schemas.microsoft.com/office/drawing/2014/main" id="{A400659D-88DD-B6FA-25E6-83895E6C4EF4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8" name="TextBox 53">
            <a:extLst>
              <a:ext uri="{FF2B5EF4-FFF2-40B4-BE49-F238E27FC236}">
                <a16:creationId xmlns:a16="http://schemas.microsoft.com/office/drawing/2014/main" id="{5BE2A8A2-C54A-4FC9-5656-8E542558551A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50" name="Picture 2" descr="header logo">
            <a:extLst>
              <a:ext uri="{FF2B5EF4-FFF2-40B4-BE49-F238E27FC236}">
                <a16:creationId xmlns:a16="http://schemas.microsoft.com/office/drawing/2014/main" id="{AFAEEAE6-FCAB-3EEA-6605-2D0A355D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53">
            <a:extLst>
              <a:ext uri="{FF2B5EF4-FFF2-40B4-BE49-F238E27FC236}">
                <a16:creationId xmlns:a16="http://schemas.microsoft.com/office/drawing/2014/main" id="{033F0140-8A08-4F8F-760B-F528FA4BCE81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30" name="TextBox 53">
            <a:extLst>
              <a:ext uri="{FF2B5EF4-FFF2-40B4-BE49-F238E27FC236}">
                <a16:creationId xmlns:a16="http://schemas.microsoft.com/office/drawing/2014/main" id="{A4B6E29B-D84D-CBD5-94E1-121BAD504606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39" name="TextBox 53">
            <a:extLst>
              <a:ext uri="{FF2B5EF4-FFF2-40B4-BE49-F238E27FC236}">
                <a16:creationId xmlns:a16="http://schemas.microsoft.com/office/drawing/2014/main" id="{6C06C8FB-7EE8-8466-C361-DA84B05AA804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8D58AB21-B463-64F6-4368-582880E795CD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0581D3E2-57C4-C0D4-F5B4-0388A99AB7FA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1" name="Google Shape;879;p22">
              <a:extLst>
                <a:ext uri="{FF2B5EF4-FFF2-40B4-BE49-F238E27FC236}">
                  <a16:creationId xmlns:a16="http://schemas.microsoft.com/office/drawing/2014/main" id="{E352761D-7962-A053-B951-3C57DBED60B5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8" name="TextBox 53">
            <a:extLst>
              <a:ext uri="{FF2B5EF4-FFF2-40B4-BE49-F238E27FC236}">
                <a16:creationId xmlns:a16="http://schemas.microsoft.com/office/drawing/2014/main" id="{994117F2-645E-7606-C909-ADC76D5ADCC4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2" name="TextBox 53">
            <a:extLst>
              <a:ext uri="{FF2B5EF4-FFF2-40B4-BE49-F238E27FC236}">
                <a16:creationId xmlns:a16="http://schemas.microsoft.com/office/drawing/2014/main" id="{D29F26F9-73ED-0038-40D8-723A61A0CFCD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33" name="TextBox 53">
            <a:extLst>
              <a:ext uri="{FF2B5EF4-FFF2-40B4-BE49-F238E27FC236}">
                <a16:creationId xmlns:a16="http://schemas.microsoft.com/office/drawing/2014/main" id="{EBCF65A0-69E8-C9A9-7D7C-3F477F69E339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4" name="TextBox 53">
            <a:extLst>
              <a:ext uri="{FF2B5EF4-FFF2-40B4-BE49-F238E27FC236}">
                <a16:creationId xmlns:a16="http://schemas.microsoft.com/office/drawing/2014/main" id="{6AE09AEE-CB90-8C9D-D16E-AB75028242AF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aphicFrame>
        <p:nvGraphicFramePr>
          <p:cNvPr id="16" name="Google Shape;548;p12">
            <a:extLst>
              <a:ext uri="{FF2B5EF4-FFF2-40B4-BE49-F238E27FC236}">
                <a16:creationId xmlns:a16="http://schemas.microsoft.com/office/drawing/2014/main" id="{B596A112-8045-86C4-18E3-93F03CFE31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2670777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더보기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버튼 이동 화면 변경</a:t>
                      </a:r>
                      <a:b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(BO-T-DSH-004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BO-K-STA-002)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50165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03497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8BE9EF-35EC-150A-B63F-228EBA5053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9B3AACF3-4E1B-F22D-FACE-66D6E587A0C2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41A06A54-4D42-E404-9571-8E4B986D4A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5773655"/>
              </p:ext>
            </p:extLst>
          </p:nvPr>
        </p:nvGraphicFramePr>
        <p:xfrm>
          <a:off x="695325" y="710564"/>
          <a:ext cx="10801349" cy="562356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273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2024.12.12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신고 처리 이력 목록 정렬 변경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과거순 → 최신순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487765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3.0.9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2025.01.06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BO-K-SYS-000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OTP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 화면 신규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 건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09352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BO-K-SYS-000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OTP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Description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보완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 건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장소윤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2874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3.0.11</a:t>
                      </a:r>
                      <a:endParaRPr lang="en-US" sz="7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2025.01.08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71, 72</a:t>
                      </a:r>
                      <a:endParaRPr lang="en-US" altLang="ko-KR" sz="7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71 BO-K-SYS-002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72  BO-K-SYS-003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>
                          <a:solidFill>
                            <a:schemeClr val="tx1"/>
                          </a:solidFill>
                        </a:rPr>
                        <a:t>차단 </a:t>
                      </a:r>
                      <a:r>
                        <a:rPr kumimoji="1" lang="en-US" altLang="ko-KR" sz="700" strike="noStrike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700" strike="noStrike">
                          <a:solidFill>
                            <a:schemeClr val="tx1"/>
                          </a:solidFill>
                        </a:rPr>
                        <a:t>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52546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3.0.12</a:t>
                      </a:r>
                      <a:endParaRPr lang="en-US" sz="7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2025.01.08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17</a:t>
                      </a:r>
                      <a:endParaRPr lang="en-US" altLang="ko-KR" sz="7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BO-K-LOG-001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>
                          <a:solidFill>
                            <a:schemeClr val="tx1"/>
                          </a:solidFill>
                        </a:rPr>
                        <a:t>해당 계정에 차단된 </a:t>
                      </a:r>
                      <a:r>
                        <a:rPr kumimoji="1" lang="en-US" altLang="ko-KR" sz="700" strike="noStrike">
                          <a:solidFill>
                            <a:schemeClr val="tx1"/>
                          </a:solidFill>
                        </a:rPr>
                        <a:t>ip</a:t>
                      </a:r>
                      <a:r>
                        <a:rPr kumimoji="1" lang="ko-KR" altLang="en-US" sz="700" strike="noStrike">
                          <a:solidFill>
                            <a:schemeClr val="tx1"/>
                          </a:solidFill>
                        </a:rPr>
                        <a:t>로 접속시 </a:t>
                      </a:r>
                      <a:r>
                        <a:rPr kumimoji="1" lang="en-US" altLang="ko-KR" sz="700" strike="noStrike">
                          <a:solidFill>
                            <a:schemeClr val="tx1"/>
                          </a:solidFill>
                        </a:rPr>
                        <a:t>alert</a:t>
                      </a:r>
                      <a:r>
                        <a:rPr kumimoji="1" lang="ko-KR" altLang="en-US" sz="700" strike="noStrike">
                          <a:solidFill>
                            <a:schemeClr val="tx1"/>
                          </a:solidFill>
                        </a:rPr>
                        <a:t>창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13601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3.0.13</a:t>
                      </a:r>
                      <a:endParaRPr lang="en-US" sz="7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2025.01.09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72</a:t>
                      </a:r>
                      <a:endParaRPr lang="en-US" altLang="ko-KR" sz="7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차단 </a:t>
                      </a: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차단해제시  </a:t>
                      </a: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마스킹 처리 정의 추가</a:t>
                      </a:r>
                      <a:endParaRPr kumimoji="1" lang="ko-KR" altLang="en-US" sz="700" strike="noStrike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19675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2025.01.10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72</a:t>
                      </a:r>
                      <a:endParaRPr lang="en-US" altLang="ko-KR" sz="7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BO-K-SYS-003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&lt;7A&gt; IP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주소 차단 시 → 저장 시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처리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59446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3.0.15</a:t>
                      </a:r>
                      <a:endParaRPr lang="en-US" sz="7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2025.01.10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73</a:t>
                      </a:r>
                      <a:endParaRPr lang="en-US" altLang="ko-KR" sz="7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차단 및 </a:t>
                      </a: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MasKing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정책 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차단 및 </a:t>
                      </a:r>
                      <a:r>
                        <a:rPr kumimoji="1" lang="en-US" altLang="ko-KR" sz="700">
                          <a:solidFill>
                            <a:schemeClr val="tx1"/>
                          </a:solidFill>
                        </a:rPr>
                        <a:t>MasKing </a:t>
                      </a:r>
                      <a:r>
                        <a:rPr kumimoji="1" lang="ko-KR" altLang="en-US" sz="700">
                          <a:solidFill>
                            <a:schemeClr val="tx1"/>
                          </a:solidFill>
                        </a:rPr>
                        <a:t>정책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운영건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091389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3.0.16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2025.01.14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중복 로그인 프로세스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중복 로그인 프로세스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787327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BO-K-LOG-001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&lt;6&gt;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 중복 로그인 팝업 및 정의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00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3.0.17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2025.01.15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중복 로그인 프로세스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중복 로그인 시 기존 접속 중인 페이지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안내 팝업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650652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2025.02.19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카테고리 항목 추가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서비스 공지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 err="1">
                          <a:solidFill>
                            <a:schemeClr val="tx1"/>
                          </a:solidFill>
                        </a:rPr>
                        <a:t>컬럼명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첨부파일  → 첨부파일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PC)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첨부파일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(mobile)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컬럼 및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9133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959667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Front </a:t>
                      </a: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공지 팝업 배치 정의</a:t>
                      </a:r>
                      <a:endParaRPr lang="en-US" altLang="ko-KR" sz="7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공지 팝업 배치 정의 추가</a:t>
                      </a:r>
                      <a:endParaRPr kumimoji="1" lang="en-US" altLang="ko-KR" sz="7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4770801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3.0.19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2025.03.25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에디터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PC, mobile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로 영역 분리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&lt;9&gt;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내용 정의 변경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첨부파일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(mobile) →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내용 작성 에디터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첨부파일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(PC/mobile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공통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영역 이름 변경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383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첨부파일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PC/Mobile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공통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92199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2025.03.27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날짜 필터 항목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등록일자 컬럼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07863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2025.04.03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Front </a:t>
                      </a: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공지 팝업 배치 정의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공지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안내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자료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기타 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&amp;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서비스 공지 팝업 배치 기준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63185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2025.04.04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108, 109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108p  BO-K-CUS-002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109p</a:t>
                      </a:r>
                      <a:r>
                        <a:rPr lang="ko-KR" altLang="en-US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모바일 내용 작성 에디터 영역 삭제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(TBD)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4766250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2025.04.16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서비스 공지 목록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드롭다운 목록 텍스트 수정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대상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700" strike="noStrike" dirty="0">
                          <a:solidFill>
                            <a:schemeClr val="tx1"/>
                          </a:solidFill>
                        </a:rPr>
                        <a:t>학교 → 대상 학교</a:t>
                      </a:r>
                      <a:r>
                        <a:rPr kumimoji="1" lang="en-US" altLang="ko-KR" sz="7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172065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서비스 공지 등록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팝업 제공 여부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정의 추가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시작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종료 디폴트 값 정의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064367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서비스 공지 수정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팝업 제공 여부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정의 추가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203044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BO-K-CUS-005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학교 검색 팝업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검색 결과 리스트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700" dirty="0" err="1">
                          <a:solidFill>
                            <a:schemeClr val="tx1"/>
                          </a:solidFill>
                        </a:rPr>
                        <a:t>디스크립션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 보완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92145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7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2025.05.15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7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7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BO-K-STA-004c(1/2)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진단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콘텐츠 통계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외부 콘텐츠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 –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그래프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변경 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도넛형 차트 → 테이블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과목별 등록 수 삭제</a:t>
                      </a:r>
                      <a:endParaRPr kumimoji="1" lang="en-US" altLang="ko-KR" sz="7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7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7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53278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59223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ADFA898F-4484-6A7E-2F4B-06E3B1E2EC00}"/>
              </a:ext>
            </a:extLst>
          </p:cNvPr>
          <p:cNvSpPr/>
          <p:nvPr/>
        </p:nvSpPr>
        <p:spPr>
          <a:xfrm>
            <a:off x="124755" y="796779"/>
            <a:ext cx="8771360" cy="6992981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241203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lvl="0"/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통계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" altLang="x-none" sz="8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BO-K-DSH-004a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현황 통계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상세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6" name="직사각형 215">
            <a:extLst>
              <a:ext uri="{FF2B5EF4-FFF2-40B4-BE49-F238E27FC236}">
                <a16:creationId xmlns:a16="http://schemas.microsoft.com/office/drawing/2014/main" id="{4988E31C-76F7-7E2D-CCA8-B164D225CBAE}"/>
              </a:ext>
            </a:extLst>
          </p:cNvPr>
          <p:cNvSpPr/>
          <p:nvPr/>
        </p:nvSpPr>
        <p:spPr>
          <a:xfrm>
            <a:off x="390973" y="2946693"/>
            <a:ext cx="8237916" cy="1541833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18D1B0FC-6ABC-425E-FB10-8EE52B446C13}"/>
              </a:ext>
            </a:extLst>
          </p:cNvPr>
          <p:cNvGrpSpPr/>
          <p:nvPr/>
        </p:nvGrpSpPr>
        <p:grpSpPr>
          <a:xfrm>
            <a:off x="936551" y="3228117"/>
            <a:ext cx="7052779" cy="1022670"/>
            <a:chOff x="936551" y="3333784"/>
            <a:chExt cx="5185749" cy="1022670"/>
          </a:xfrm>
        </p:grpSpPr>
        <p:cxnSp>
          <p:nvCxnSpPr>
            <p:cNvPr id="218" name="직선 연결선[R] 217">
              <a:extLst>
                <a:ext uri="{FF2B5EF4-FFF2-40B4-BE49-F238E27FC236}">
                  <a16:creationId xmlns:a16="http://schemas.microsoft.com/office/drawing/2014/main" id="{3448F190-CC1F-D5A4-8AE2-258D6D643D68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35645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[R] 218">
              <a:extLst>
                <a:ext uri="{FF2B5EF4-FFF2-40B4-BE49-F238E27FC236}">
                  <a16:creationId xmlns:a16="http://schemas.microsoft.com/office/drawing/2014/main" id="{8B73C001-70DC-768B-BC3E-6F7433628E0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416340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[R] 219">
              <a:extLst>
                <a:ext uri="{FF2B5EF4-FFF2-40B4-BE49-F238E27FC236}">
                  <a16:creationId xmlns:a16="http://schemas.microsoft.com/office/drawing/2014/main" id="{F9AD8C71-284B-F979-AC91-3AA9E973E53F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969625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[R] 220">
              <a:extLst>
                <a:ext uri="{FF2B5EF4-FFF2-40B4-BE49-F238E27FC236}">
                  <a16:creationId xmlns:a16="http://schemas.microsoft.com/office/drawing/2014/main" id="{56C55D76-0F44-4056-40F8-C8A056AF6B0D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73951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[R] 221">
              <a:extLst>
                <a:ext uri="{FF2B5EF4-FFF2-40B4-BE49-F238E27FC236}">
                  <a16:creationId xmlns:a16="http://schemas.microsoft.com/office/drawing/2014/main" id="{307894BD-69C0-633D-B804-89CA62DC3CE5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545731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[R] 222">
              <a:extLst>
                <a:ext uri="{FF2B5EF4-FFF2-40B4-BE49-F238E27FC236}">
                  <a16:creationId xmlns:a16="http://schemas.microsoft.com/office/drawing/2014/main" id="{2067CB3E-0483-C71B-F060-726CCD373C80}"/>
                </a:ext>
              </a:extLst>
            </p:cNvPr>
            <p:cNvCxnSpPr>
              <a:cxnSpLocks/>
            </p:cNvCxnSpPr>
            <p:nvPr/>
          </p:nvCxnSpPr>
          <p:spPr>
            <a:xfrm>
              <a:off x="936551" y="3333784"/>
              <a:ext cx="5185749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83AAAD88-DF4F-249C-8D30-0DAD800E6446}"/>
              </a:ext>
            </a:extLst>
          </p:cNvPr>
          <p:cNvSpPr txBox="1"/>
          <p:nvPr/>
        </p:nvSpPr>
        <p:spPr>
          <a:xfrm>
            <a:off x="1015576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69D9FBC8-7260-0D7A-4F2C-25AC2C5501C0}"/>
              </a:ext>
            </a:extLst>
          </p:cNvPr>
          <p:cNvSpPr txBox="1"/>
          <p:nvPr/>
        </p:nvSpPr>
        <p:spPr>
          <a:xfrm>
            <a:off x="1579665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DD007896-C70B-DA76-612B-E07084B3EF74}"/>
              </a:ext>
            </a:extLst>
          </p:cNvPr>
          <p:cNvSpPr txBox="1"/>
          <p:nvPr/>
        </p:nvSpPr>
        <p:spPr>
          <a:xfrm>
            <a:off x="2143754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591A7CF8-FEF0-5FDB-5B22-48CC76BD4B32}"/>
              </a:ext>
            </a:extLst>
          </p:cNvPr>
          <p:cNvSpPr txBox="1"/>
          <p:nvPr/>
        </p:nvSpPr>
        <p:spPr>
          <a:xfrm>
            <a:off x="2707843" y="4327164"/>
            <a:ext cx="14266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697B6667-1B9C-FCA7-CDE8-18B0F2E1C13E}"/>
              </a:ext>
            </a:extLst>
          </p:cNvPr>
          <p:cNvSpPr txBox="1"/>
          <p:nvPr/>
        </p:nvSpPr>
        <p:spPr>
          <a:xfrm>
            <a:off x="3230254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08:00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EC9DEA8D-33D3-849D-A7C7-F46D92657483}"/>
              </a:ext>
            </a:extLst>
          </p:cNvPr>
          <p:cNvSpPr txBox="1"/>
          <p:nvPr/>
        </p:nvSpPr>
        <p:spPr>
          <a:xfrm>
            <a:off x="3794343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80FBFA6-C5AE-6D92-AD46-F0A6FC81A25B}"/>
              </a:ext>
            </a:extLst>
          </p:cNvPr>
          <p:cNvSpPr txBox="1"/>
          <p:nvPr/>
        </p:nvSpPr>
        <p:spPr>
          <a:xfrm>
            <a:off x="4358432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BDF41E0-452D-3216-2132-A9FAA8418FE7}"/>
              </a:ext>
            </a:extLst>
          </p:cNvPr>
          <p:cNvSpPr txBox="1"/>
          <p:nvPr/>
        </p:nvSpPr>
        <p:spPr>
          <a:xfrm>
            <a:off x="4922521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14:00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672B8481-A0A7-3B5F-DC83-0335384785B3}"/>
              </a:ext>
            </a:extLst>
          </p:cNvPr>
          <p:cNvSpPr txBox="1"/>
          <p:nvPr/>
        </p:nvSpPr>
        <p:spPr>
          <a:xfrm>
            <a:off x="5486610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16:00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662014B5-81D2-426C-B6AB-D270261FBD35}"/>
              </a:ext>
            </a:extLst>
          </p:cNvPr>
          <p:cNvSpPr txBox="1"/>
          <p:nvPr/>
        </p:nvSpPr>
        <p:spPr>
          <a:xfrm>
            <a:off x="832969" y="401027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4D49C0B5-4243-0B20-2A31-04AC48000295}"/>
              </a:ext>
            </a:extLst>
          </p:cNvPr>
          <p:cNvSpPr txBox="1"/>
          <p:nvPr/>
        </p:nvSpPr>
        <p:spPr>
          <a:xfrm>
            <a:off x="791291" y="381649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92D4677-31AD-13A8-BCAD-9C372CDC02DF}"/>
              </a:ext>
            </a:extLst>
          </p:cNvPr>
          <p:cNvSpPr txBox="1"/>
          <p:nvPr/>
        </p:nvSpPr>
        <p:spPr>
          <a:xfrm>
            <a:off x="791291" y="359243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150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7135705-4312-EB41-9DD4-FD087328662D}"/>
              </a:ext>
            </a:extLst>
          </p:cNvPr>
          <p:cNvSpPr txBox="1"/>
          <p:nvPr/>
        </p:nvSpPr>
        <p:spPr>
          <a:xfrm>
            <a:off x="791291" y="339865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05D9783-B345-E093-FEA3-24F887665C42}"/>
              </a:ext>
            </a:extLst>
          </p:cNvPr>
          <p:cNvSpPr txBox="1"/>
          <p:nvPr/>
        </p:nvSpPr>
        <p:spPr>
          <a:xfrm>
            <a:off x="791291" y="3175765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600" dirty="0">
                <a:latin typeface="+mn-ea"/>
              </a:rPr>
              <a:t>250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1B5CF32-9846-DA67-2E1D-2A38CDA4ABF2}"/>
              </a:ext>
            </a:extLst>
          </p:cNvPr>
          <p:cNvSpPr txBox="1"/>
          <p:nvPr/>
        </p:nvSpPr>
        <p:spPr>
          <a:xfrm rot="16200000">
            <a:off x="478388" y="3661439"/>
            <a:ext cx="403957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접속자 수 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(</a:t>
            </a:r>
            <a:r>
              <a:rPr kumimoji="1" lang="ko-KR" altLang="en-US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건</a:t>
            </a:r>
            <a:r>
              <a:rPr kumimoji="1" lang="en-US" altLang="ko-KR" sz="500" dirty="0">
                <a:solidFill>
                  <a:schemeClr val="bg1">
                    <a:lumMod val="50000"/>
                  </a:schemeClr>
                </a:solidFill>
                <a:latin typeface="+mn-ea"/>
              </a:rPr>
              <a:t>)</a:t>
            </a:r>
            <a:endParaRPr kumimoji="1" lang="x-none" altLang="en-US" sz="500" dirty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EC389FF-C124-020D-29CF-2F3DA9665332}"/>
              </a:ext>
            </a:extLst>
          </p:cNvPr>
          <p:cNvSpPr txBox="1"/>
          <p:nvPr/>
        </p:nvSpPr>
        <p:spPr>
          <a:xfrm>
            <a:off x="6050699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18:00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2631E76B-E6E0-5205-44A0-459F4803CA8F}"/>
              </a:ext>
            </a:extLst>
          </p:cNvPr>
          <p:cNvSpPr txBox="1"/>
          <p:nvPr/>
        </p:nvSpPr>
        <p:spPr>
          <a:xfrm>
            <a:off x="6614788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20:00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1991D22-30CB-8917-9ACC-4739CFFD79D8}"/>
              </a:ext>
            </a:extLst>
          </p:cNvPr>
          <p:cNvSpPr txBox="1"/>
          <p:nvPr/>
        </p:nvSpPr>
        <p:spPr>
          <a:xfrm>
            <a:off x="7178877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22:00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95E7C89B-50B8-EBC6-BC24-9D04F54A144D}"/>
              </a:ext>
            </a:extLst>
          </p:cNvPr>
          <p:cNvSpPr txBox="1"/>
          <p:nvPr/>
        </p:nvSpPr>
        <p:spPr>
          <a:xfrm>
            <a:off x="7742960" y="4327164"/>
            <a:ext cx="184346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24:00</a:t>
            </a:r>
            <a:endParaRPr kumimoji="1" lang="x-none" altLang="en-US" sz="600" dirty="0">
              <a:latin typeface="+mn-ea"/>
            </a:endParaRPr>
          </a:p>
        </p:txBody>
      </p:sp>
      <p:grpSp>
        <p:nvGrpSpPr>
          <p:cNvPr id="243" name="그룹 242">
            <a:extLst>
              <a:ext uri="{FF2B5EF4-FFF2-40B4-BE49-F238E27FC236}">
                <a16:creationId xmlns:a16="http://schemas.microsoft.com/office/drawing/2014/main" id="{128C570E-363A-A819-97AB-7DAA07448991}"/>
              </a:ext>
            </a:extLst>
          </p:cNvPr>
          <p:cNvGrpSpPr/>
          <p:nvPr/>
        </p:nvGrpSpPr>
        <p:grpSpPr>
          <a:xfrm>
            <a:off x="5139629" y="1650063"/>
            <a:ext cx="862789" cy="897871"/>
            <a:chOff x="5806334" y="3250741"/>
            <a:chExt cx="862789" cy="897871"/>
          </a:xfrm>
        </p:grpSpPr>
        <p:sp>
          <p:nvSpPr>
            <p:cNvPr id="244" name="자유형 89">
              <a:extLst>
                <a:ext uri="{FF2B5EF4-FFF2-40B4-BE49-F238E27FC236}">
                  <a16:creationId xmlns:a16="http://schemas.microsoft.com/office/drawing/2014/main" id="{5F55A4AB-1587-BE89-BC56-43462747D0D5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245" name="자유형 90">
              <a:extLst>
                <a:ext uri="{FF2B5EF4-FFF2-40B4-BE49-F238E27FC236}">
                  <a16:creationId xmlns:a16="http://schemas.microsoft.com/office/drawing/2014/main" id="{18213FF6-399E-CD43-3157-FE5C8CCEFB60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246" name="자유형 91">
              <a:extLst>
                <a:ext uri="{FF2B5EF4-FFF2-40B4-BE49-F238E27FC236}">
                  <a16:creationId xmlns:a16="http://schemas.microsoft.com/office/drawing/2014/main" id="{005FD81F-6877-BCF3-9B06-3EA43D64A039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214612AA-8976-9DEB-4058-402A7E671C71}"/>
              </a:ext>
            </a:extLst>
          </p:cNvPr>
          <p:cNvSpPr txBox="1"/>
          <p:nvPr/>
        </p:nvSpPr>
        <p:spPr>
          <a:xfrm>
            <a:off x="5207523" y="1323728"/>
            <a:ext cx="37991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</a:t>
            </a:r>
            <a:r>
              <a:rPr kumimoji="1" lang="en-US" altLang="ko-KR" sz="800" b="1" dirty="0"/>
              <a:t>OS</a:t>
            </a:r>
            <a:endParaRPr kumimoji="1" lang="x-none" altLang="en-US" sz="800" b="1" dirty="0"/>
          </a:p>
        </p:txBody>
      </p:sp>
      <p:grpSp>
        <p:nvGrpSpPr>
          <p:cNvPr id="248" name="그룹 247">
            <a:extLst>
              <a:ext uri="{FF2B5EF4-FFF2-40B4-BE49-F238E27FC236}">
                <a16:creationId xmlns:a16="http://schemas.microsoft.com/office/drawing/2014/main" id="{5111500B-93E7-D1C7-B6E8-C19419B8B9E7}"/>
              </a:ext>
            </a:extLst>
          </p:cNvPr>
          <p:cNvGrpSpPr/>
          <p:nvPr/>
        </p:nvGrpSpPr>
        <p:grpSpPr>
          <a:xfrm>
            <a:off x="6207979" y="1734032"/>
            <a:ext cx="705630" cy="559808"/>
            <a:chOff x="1864011" y="1702429"/>
            <a:chExt cx="705630" cy="559808"/>
          </a:xfrm>
        </p:grpSpPr>
        <p:grpSp>
          <p:nvGrpSpPr>
            <p:cNvPr id="249" name="그룹 248">
              <a:extLst>
                <a:ext uri="{FF2B5EF4-FFF2-40B4-BE49-F238E27FC236}">
                  <a16:creationId xmlns:a16="http://schemas.microsoft.com/office/drawing/2014/main" id="{5346359D-DFFE-DAF3-3E2B-99ED756C97E4}"/>
                </a:ext>
              </a:extLst>
            </p:cNvPr>
            <p:cNvGrpSpPr/>
            <p:nvPr/>
          </p:nvGrpSpPr>
          <p:grpSpPr>
            <a:xfrm>
              <a:off x="1864011" y="1702429"/>
              <a:ext cx="705630" cy="92333"/>
              <a:chOff x="2394763" y="1521750"/>
              <a:chExt cx="705630" cy="92333"/>
            </a:xfrm>
          </p:grpSpPr>
          <p:sp>
            <p:nvSpPr>
              <p:cNvPr id="256" name="직사각형 255">
                <a:extLst>
                  <a:ext uri="{FF2B5EF4-FFF2-40B4-BE49-F238E27FC236}">
                    <a16:creationId xmlns:a16="http://schemas.microsoft.com/office/drawing/2014/main" id="{62ACDDC0-B76B-D53B-5617-7F33DF142C27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1EBECB-6A5D-A23F-FCC1-7CAAC6C427D8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56586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en-US" altLang="ko-KR" sz="600" dirty="0">
                    <a:latin typeface="+mn-ea"/>
                  </a:rPr>
                  <a:t>windows (10.0)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50" name="그룹 249">
              <a:extLst>
                <a:ext uri="{FF2B5EF4-FFF2-40B4-BE49-F238E27FC236}">
                  <a16:creationId xmlns:a16="http://schemas.microsoft.com/office/drawing/2014/main" id="{F8F4739E-29AF-970C-E20B-C5F479225954}"/>
                </a:ext>
              </a:extLst>
            </p:cNvPr>
            <p:cNvGrpSpPr/>
            <p:nvPr/>
          </p:nvGrpSpPr>
          <p:grpSpPr>
            <a:xfrm>
              <a:off x="1864011" y="1936166"/>
              <a:ext cx="591816" cy="92333"/>
              <a:chOff x="2946698" y="1521750"/>
              <a:chExt cx="591816" cy="92333"/>
            </a:xfrm>
          </p:grpSpPr>
          <p:sp>
            <p:nvSpPr>
              <p:cNvPr id="254" name="직사각형 253">
                <a:extLst>
                  <a:ext uri="{FF2B5EF4-FFF2-40B4-BE49-F238E27FC236}">
                    <a16:creationId xmlns:a16="http://schemas.microsoft.com/office/drawing/2014/main" id="{C163E6B0-BBD3-478E-970B-7A90F3A90855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55" name="TextBox 254">
                <a:extLst>
                  <a:ext uri="{FF2B5EF4-FFF2-40B4-BE49-F238E27FC236}">
                    <a16:creationId xmlns:a16="http://schemas.microsoft.com/office/drawing/2014/main" id="{1F818ABA-E309-FAA2-7393-3B829C153D59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452047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OS X (11.2.0)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51" name="그룹 250">
              <a:extLst>
                <a:ext uri="{FF2B5EF4-FFF2-40B4-BE49-F238E27FC236}">
                  <a16:creationId xmlns:a16="http://schemas.microsoft.com/office/drawing/2014/main" id="{F0121ABF-5B94-585C-A133-579553FF2F1D}"/>
                </a:ext>
              </a:extLst>
            </p:cNvPr>
            <p:cNvGrpSpPr/>
            <p:nvPr/>
          </p:nvGrpSpPr>
          <p:grpSpPr>
            <a:xfrm>
              <a:off x="1864011" y="2169904"/>
              <a:ext cx="582198" cy="92333"/>
              <a:chOff x="3396403" y="1521750"/>
              <a:chExt cx="582198" cy="92333"/>
            </a:xfrm>
          </p:grpSpPr>
          <p:sp>
            <p:nvSpPr>
              <p:cNvPr id="252" name="직사각형 251">
                <a:extLst>
                  <a:ext uri="{FF2B5EF4-FFF2-40B4-BE49-F238E27FC236}">
                    <a16:creationId xmlns:a16="http://schemas.microsoft.com/office/drawing/2014/main" id="{EE14BFC9-A277-1243-E2AE-C45096A5B1FA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53" name="TextBox 252">
                <a:extLst>
                  <a:ext uri="{FF2B5EF4-FFF2-40B4-BE49-F238E27FC236}">
                    <a16:creationId xmlns:a16="http://schemas.microsoft.com/office/drawing/2014/main" id="{28418144-7114-11CB-9A0C-B74A39D0749E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442429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en-US" altLang="ko-KR" sz="600" dirty="0">
                    <a:latin typeface="+mn-ea"/>
                  </a:rPr>
                  <a:t>iOS (14.2.0)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B3FA6FFC-4EEF-15E2-45C6-A356DE2EDDB4}"/>
              </a:ext>
            </a:extLst>
          </p:cNvPr>
          <p:cNvGrpSpPr/>
          <p:nvPr/>
        </p:nvGrpSpPr>
        <p:grpSpPr>
          <a:xfrm>
            <a:off x="2169253" y="1650063"/>
            <a:ext cx="862789" cy="897871"/>
            <a:chOff x="5806334" y="3250741"/>
            <a:chExt cx="862789" cy="897871"/>
          </a:xfrm>
        </p:grpSpPr>
        <p:sp>
          <p:nvSpPr>
            <p:cNvPr id="259" name="자유형 122">
              <a:extLst>
                <a:ext uri="{FF2B5EF4-FFF2-40B4-BE49-F238E27FC236}">
                  <a16:creationId xmlns:a16="http://schemas.microsoft.com/office/drawing/2014/main" id="{213DF931-3F44-AE0F-90A0-3ADEE9931741}"/>
                </a:ext>
              </a:extLst>
            </p:cNvPr>
            <p:cNvSpPr/>
            <p:nvPr/>
          </p:nvSpPr>
          <p:spPr>
            <a:xfrm rot="9000000">
              <a:off x="5806334" y="3261592"/>
              <a:ext cx="862789" cy="803580"/>
            </a:xfrm>
            <a:custGeom>
              <a:avLst/>
              <a:gdLst>
                <a:gd name="connsiteX0" fmla="*/ 631605 w 1263210"/>
                <a:gd name="connsiteY0" fmla="*/ 0 h 1176521"/>
                <a:gd name="connsiteX1" fmla="*/ 1263210 w 1263210"/>
                <a:gd name="connsiteY1" fmla="*/ 631605 h 1176521"/>
                <a:gd name="connsiteX2" fmla="*/ 984741 w 1263210"/>
                <a:gd name="connsiteY2" fmla="*/ 1155342 h 1176521"/>
                <a:gd name="connsiteX3" fmla="*/ 945722 w 1263210"/>
                <a:gd name="connsiteY3" fmla="*/ 1176521 h 1176521"/>
                <a:gd name="connsiteX4" fmla="*/ 826089 w 1263210"/>
                <a:gd name="connsiteY4" fmla="*/ 970256 h 1176521"/>
                <a:gd name="connsiteX5" fmla="*/ 850874 w 1263210"/>
                <a:gd name="connsiteY5" fmla="*/ 956803 h 1176521"/>
                <a:gd name="connsiteX6" fmla="*/ 1023781 w 1263210"/>
                <a:gd name="connsiteY6" fmla="*/ 631604 h 1176521"/>
                <a:gd name="connsiteX7" fmla="*/ 631604 w 1263210"/>
                <a:gd name="connsiteY7" fmla="*/ 239427 h 1176521"/>
                <a:gd name="connsiteX8" fmla="*/ 239427 w 1263210"/>
                <a:gd name="connsiteY8" fmla="*/ 631604 h 1176521"/>
                <a:gd name="connsiteX9" fmla="*/ 412334 w 1263210"/>
                <a:gd name="connsiteY9" fmla="*/ 956803 h 1176521"/>
                <a:gd name="connsiteX10" fmla="*/ 437120 w 1263210"/>
                <a:gd name="connsiteY10" fmla="*/ 970256 h 1176521"/>
                <a:gd name="connsiteX11" fmla="*/ 317487 w 1263210"/>
                <a:gd name="connsiteY11" fmla="*/ 1176520 h 1176521"/>
                <a:gd name="connsiteX12" fmla="*/ 278469 w 1263210"/>
                <a:gd name="connsiteY12" fmla="*/ 1155342 h 1176521"/>
                <a:gd name="connsiteX13" fmla="*/ 0 w 1263210"/>
                <a:gd name="connsiteY13" fmla="*/ 631605 h 1176521"/>
                <a:gd name="connsiteX14" fmla="*/ 631605 w 1263210"/>
                <a:gd name="connsiteY14" fmla="*/ 0 h 117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3210" h="1176521">
                  <a:moveTo>
                    <a:pt x="631605" y="0"/>
                  </a:moveTo>
                  <a:cubicBezTo>
                    <a:pt x="980431" y="0"/>
                    <a:pt x="1263210" y="282779"/>
                    <a:pt x="1263210" y="631605"/>
                  </a:cubicBezTo>
                  <a:cubicBezTo>
                    <a:pt x="1263210" y="849621"/>
                    <a:pt x="1152750" y="1041838"/>
                    <a:pt x="984741" y="1155342"/>
                  </a:cubicBezTo>
                  <a:lnTo>
                    <a:pt x="945722" y="1176521"/>
                  </a:lnTo>
                  <a:lnTo>
                    <a:pt x="826089" y="970256"/>
                  </a:lnTo>
                  <a:lnTo>
                    <a:pt x="850874" y="956803"/>
                  </a:lnTo>
                  <a:cubicBezTo>
                    <a:pt x="955194" y="886326"/>
                    <a:pt x="1023781" y="766975"/>
                    <a:pt x="1023781" y="631604"/>
                  </a:cubicBezTo>
                  <a:cubicBezTo>
                    <a:pt x="1023781" y="415011"/>
                    <a:pt x="848197" y="239427"/>
                    <a:pt x="631604" y="239427"/>
                  </a:cubicBezTo>
                  <a:cubicBezTo>
                    <a:pt x="415011" y="239427"/>
                    <a:pt x="239427" y="415011"/>
                    <a:pt x="239427" y="631604"/>
                  </a:cubicBezTo>
                  <a:cubicBezTo>
                    <a:pt x="239427" y="766975"/>
                    <a:pt x="308015" y="886326"/>
                    <a:pt x="412334" y="956803"/>
                  </a:cubicBezTo>
                  <a:lnTo>
                    <a:pt x="437120" y="970256"/>
                  </a:lnTo>
                  <a:lnTo>
                    <a:pt x="317487" y="1176520"/>
                  </a:lnTo>
                  <a:lnTo>
                    <a:pt x="278469" y="1155342"/>
                  </a:lnTo>
                  <a:cubicBezTo>
                    <a:pt x="110460" y="1041838"/>
                    <a:pt x="0" y="849621"/>
                    <a:pt x="0" y="631605"/>
                  </a:cubicBezTo>
                  <a:cubicBezTo>
                    <a:pt x="0" y="282779"/>
                    <a:pt x="282779" y="0"/>
                    <a:pt x="631605" y="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260" name="자유형 123">
              <a:extLst>
                <a:ext uri="{FF2B5EF4-FFF2-40B4-BE49-F238E27FC236}">
                  <a16:creationId xmlns:a16="http://schemas.microsoft.com/office/drawing/2014/main" id="{3A8877C2-0152-7157-B260-FFF28AD70DAC}"/>
                </a:ext>
              </a:extLst>
            </p:cNvPr>
            <p:cNvSpPr/>
            <p:nvPr/>
          </p:nvSpPr>
          <p:spPr>
            <a:xfrm rot="9000000">
              <a:off x="5842706" y="3250741"/>
              <a:ext cx="429093" cy="200092"/>
            </a:xfrm>
            <a:custGeom>
              <a:avLst/>
              <a:gdLst>
                <a:gd name="connsiteX0" fmla="*/ 119633 w 628235"/>
                <a:gd name="connsiteY0" fmla="*/ 0 h 292954"/>
                <a:gd name="connsiteX1" fmla="*/ 161464 w 628235"/>
                <a:gd name="connsiteY1" fmla="*/ 22706 h 292954"/>
                <a:gd name="connsiteX2" fmla="*/ 314117 w 628235"/>
                <a:gd name="connsiteY2" fmla="*/ 53525 h 292954"/>
                <a:gd name="connsiteX3" fmla="*/ 466770 w 628235"/>
                <a:gd name="connsiteY3" fmla="*/ 22706 h 292954"/>
                <a:gd name="connsiteX4" fmla="*/ 508602 w 628235"/>
                <a:gd name="connsiteY4" fmla="*/ 0 h 292954"/>
                <a:gd name="connsiteX5" fmla="*/ 628235 w 628235"/>
                <a:gd name="connsiteY5" fmla="*/ 206265 h 292954"/>
                <a:gd name="connsiteX6" fmla="*/ 559967 w 628235"/>
                <a:gd name="connsiteY6" fmla="*/ 243319 h 292954"/>
                <a:gd name="connsiteX7" fmla="*/ 314118 w 628235"/>
                <a:gd name="connsiteY7" fmla="*/ 292954 h 292954"/>
                <a:gd name="connsiteX8" fmla="*/ 68269 w 628235"/>
                <a:gd name="connsiteY8" fmla="*/ 243319 h 292954"/>
                <a:gd name="connsiteX9" fmla="*/ 0 w 628235"/>
                <a:gd name="connsiteY9" fmla="*/ 206264 h 292954"/>
                <a:gd name="connsiteX10" fmla="*/ 119633 w 628235"/>
                <a:gd name="connsiteY10" fmla="*/ 0 h 2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5" h="292954">
                  <a:moveTo>
                    <a:pt x="119633" y="0"/>
                  </a:moveTo>
                  <a:lnTo>
                    <a:pt x="161464" y="22706"/>
                  </a:lnTo>
                  <a:cubicBezTo>
                    <a:pt x="208384" y="42551"/>
                    <a:pt x="259969" y="53525"/>
                    <a:pt x="314117" y="53525"/>
                  </a:cubicBezTo>
                  <a:cubicBezTo>
                    <a:pt x="368265" y="53525"/>
                    <a:pt x="419851" y="42551"/>
                    <a:pt x="466770" y="22706"/>
                  </a:cubicBezTo>
                  <a:lnTo>
                    <a:pt x="508602" y="0"/>
                  </a:lnTo>
                  <a:lnTo>
                    <a:pt x="628235" y="206265"/>
                  </a:lnTo>
                  <a:lnTo>
                    <a:pt x="559967" y="243319"/>
                  </a:lnTo>
                  <a:cubicBezTo>
                    <a:pt x="484403" y="275280"/>
                    <a:pt x="401325" y="292954"/>
                    <a:pt x="314118" y="292954"/>
                  </a:cubicBezTo>
                  <a:cubicBezTo>
                    <a:pt x="226912" y="292954"/>
                    <a:pt x="143833" y="275280"/>
                    <a:pt x="68269" y="243319"/>
                  </a:cubicBezTo>
                  <a:lnTo>
                    <a:pt x="0" y="206264"/>
                  </a:lnTo>
                  <a:lnTo>
                    <a:pt x="11963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  <p:sp>
          <p:nvSpPr>
            <p:cNvPr id="261" name="자유형 124">
              <a:extLst>
                <a:ext uri="{FF2B5EF4-FFF2-40B4-BE49-F238E27FC236}">
                  <a16:creationId xmlns:a16="http://schemas.microsoft.com/office/drawing/2014/main" id="{D3B43D86-2C77-92C6-BF19-00F6F9256352}"/>
                </a:ext>
              </a:extLst>
            </p:cNvPr>
            <p:cNvSpPr/>
            <p:nvPr/>
          </p:nvSpPr>
          <p:spPr>
            <a:xfrm rot="9000000">
              <a:off x="5829984" y="3345032"/>
              <a:ext cx="523828" cy="803580"/>
            </a:xfrm>
            <a:custGeom>
              <a:avLst/>
              <a:gdLst>
                <a:gd name="connsiteX0" fmla="*/ 333630 w 523828"/>
                <a:gd name="connsiteY0" fmla="*/ 789114 h 803580"/>
                <a:gd name="connsiteX1" fmla="*/ 306980 w 523828"/>
                <a:gd name="connsiteY1" fmla="*/ 803580 h 803580"/>
                <a:gd name="connsiteX2" fmla="*/ 225269 w 523828"/>
                <a:gd name="connsiteY2" fmla="*/ 662698 h 803580"/>
                <a:gd name="connsiteX3" fmla="*/ 242197 w 523828"/>
                <a:gd name="connsiteY3" fmla="*/ 653509 h 803580"/>
                <a:gd name="connsiteX4" fmla="*/ 360295 w 523828"/>
                <a:gd name="connsiteY4" fmla="*/ 431394 h 803580"/>
                <a:gd name="connsiteX5" fmla="*/ 92433 w 523828"/>
                <a:gd name="connsiteY5" fmla="*/ 163532 h 803580"/>
                <a:gd name="connsiteX6" fmla="*/ 38449 w 523828"/>
                <a:gd name="connsiteY6" fmla="*/ 168974 h 803580"/>
                <a:gd name="connsiteX7" fmla="*/ 0 w 523828"/>
                <a:gd name="connsiteY7" fmla="*/ 180909 h 803580"/>
                <a:gd name="connsiteX8" fmla="*/ 0 w 523828"/>
                <a:gd name="connsiteY8" fmla="*/ 10469 h 803580"/>
                <a:gd name="connsiteX9" fmla="*/ 5492 w 523828"/>
                <a:gd name="connsiteY9" fmla="*/ 8764 h 803580"/>
                <a:gd name="connsiteX10" fmla="*/ 92434 w 523828"/>
                <a:gd name="connsiteY10" fmla="*/ 0 h 803580"/>
                <a:gd name="connsiteX11" fmla="*/ 523828 w 523828"/>
                <a:gd name="connsiteY11" fmla="*/ 431395 h 803580"/>
                <a:gd name="connsiteX12" fmla="*/ 333630 w 523828"/>
                <a:gd name="connsiteY12" fmla="*/ 789114 h 80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28" h="803580">
                  <a:moveTo>
                    <a:pt x="333630" y="789114"/>
                  </a:moveTo>
                  <a:lnTo>
                    <a:pt x="306980" y="803580"/>
                  </a:lnTo>
                  <a:lnTo>
                    <a:pt x="225269" y="662698"/>
                  </a:lnTo>
                  <a:lnTo>
                    <a:pt x="242197" y="653509"/>
                  </a:lnTo>
                  <a:cubicBezTo>
                    <a:pt x="313449" y="605373"/>
                    <a:pt x="360295" y="523854"/>
                    <a:pt x="360295" y="431394"/>
                  </a:cubicBezTo>
                  <a:cubicBezTo>
                    <a:pt x="360295" y="283458"/>
                    <a:pt x="240369" y="163532"/>
                    <a:pt x="92433" y="163532"/>
                  </a:cubicBezTo>
                  <a:cubicBezTo>
                    <a:pt x="73941" y="163532"/>
                    <a:pt x="55887" y="165406"/>
                    <a:pt x="38449" y="168974"/>
                  </a:cubicBezTo>
                  <a:lnTo>
                    <a:pt x="0" y="180909"/>
                  </a:lnTo>
                  <a:lnTo>
                    <a:pt x="0" y="10469"/>
                  </a:lnTo>
                  <a:lnTo>
                    <a:pt x="5492" y="8764"/>
                  </a:lnTo>
                  <a:cubicBezTo>
                    <a:pt x="33575" y="3018"/>
                    <a:pt x="62652" y="0"/>
                    <a:pt x="92434" y="0"/>
                  </a:cubicBezTo>
                  <a:cubicBezTo>
                    <a:pt x="330686" y="0"/>
                    <a:pt x="523828" y="193142"/>
                    <a:pt x="523828" y="431395"/>
                  </a:cubicBezTo>
                  <a:cubicBezTo>
                    <a:pt x="523828" y="580303"/>
                    <a:pt x="448382" y="711590"/>
                    <a:pt x="333630" y="789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62" name="TextBox 261">
            <a:extLst>
              <a:ext uri="{FF2B5EF4-FFF2-40B4-BE49-F238E27FC236}">
                <a16:creationId xmlns:a16="http://schemas.microsoft.com/office/drawing/2014/main" id="{76921A75-89F7-567A-23D7-789EA2E4BA53}"/>
              </a:ext>
            </a:extLst>
          </p:cNvPr>
          <p:cNvSpPr txBox="1"/>
          <p:nvPr/>
        </p:nvSpPr>
        <p:spPr>
          <a:xfrm>
            <a:off x="2142150" y="1323728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접속 디바이스</a:t>
            </a:r>
            <a:endParaRPr kumimoji="1" lang="x-none" altLang="en-US" sz="800" b="1" dirty="0"/>
          </a:p>
        </p:txBody>
      </p:sp>
      <p:grpSp>
        <p:nvGrpSpPr>
          <p:cNvPr id="263" name="그룹 262">
            <a:extLst>
              <a:ext uri="{FF2B5EF4-FFF2-40B4-BE49-F238E27FC236}">
                <a16:creationId xmlns:a16="http://schemas.microsoft.com/office/drawing/2014/main" id="{631CAFD8-6444-906C-AA7D-A297EDDC3A73}"/>
              </a:ext>
            </a:extLst>
          </p:cNvPr>
          <p:cNvGrpSpPr/>
          <p:nvPr/>
        </p:nvGrpSpPr>
        <p:grpSpPr>
          <a:xfrm>
            <a:off x="3237603" y="1734032"/>
            <a:ext cx="428310" cy="559808"/>
            <a:chOff x="1864011" y="1702429"/>
            <a:chExt cx="428310" cy="559808"/>
          </a:xfrm>
        </p:grpSpPr>
        <p:grpSp>
          <p:nvGrpSpPr>
            <p:cNvPr id="264" name="그룹 263">
              <a:extLst>
                <a:ext uri="{FF2B5EF4-FFF2-40B4-BE49-F238E27FC236}">
                  <a16:creationId xmlns:a16="http://schemas.microsoft.com/office/drawing/2014/main" id="{24B114B8-6B34-50A6-1D26-520C33E61D42}"/>
                </a:ext>
              </a:extLst>
            </p:cNvPr>
            <p:cNvGrpSpPr/>
            <p:nvPr/>
          </p:nvGrpSpPr>
          <p:grpSpPr>
            <a:xfrm>
              <a:off x="1864011" y="1702429"/>
              <a:ext cx="276025" cy="92333"/>
              <a:chOff x="2394763" y="1521750"/>
              <a:chExt cx="276025" cy="92333"/>
            </a:xfrm>
          </p:grpSpPr>
          <p:sp>
            <p:nvSpPr>
              <p:cNvPr id="271" name="직사각형 270">
                <a:extLst>
                  <a:ext uri="{FF2B5EF4-FFF2-40B4-BE49-F238E27FC236}">
                    <a16:creationId xmlns:a16="http://schemas.microsoft.com/office/drawing/2014/main" id="{04C5EB62-19F9-5CBC-37FA-53E52CEC670C}"/>
                  </a:ext>
                </a:extLst>
              </p:cNvPr>
              <p:cNvSpPr/>
              <p:nvPr/>
            </p:nvSpPr>
            <p:spPr>
              <a:xfrm>
                <a:off x="2394763" y="1523664"/>
                <a:ext cx="88505" cy="8850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72" name="TextBox 271">
                <a:extLst>
                  <a:ext uri="{FF2B5EF4-FFF2-40B4-BE49-F238E27FC236}">
                    <a16:creationId xmlns:a16="http://schemas.microsoft.com/office/drawing/2014/main" id="{00B19048-5150-F828-8332-4BE59F599019}"/>
                  </a:ext>
                </a:extLst>
              </p:cNvPr>
              <p:cNvSpPr txBox="1"/>
              <p:nvPr/>
            </p:nvSpPr>
            <p:spPr>
              <a:xfrm>
                <a:off x="2534532" y="1521750"/>
                <a:ext cx="136256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en-US" altLang="ko-KR" sz="600" dirty="0">
                    <a:latin typeface="+mn-ea"/>
                  </a:rPr>
                  <a:t>PC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5" name="그룹 264">
              <a:extLst>
                <a:ext uri="{FF2B5EF4-FFF2-40B4-BE49-F238E27FC236}">
                  <a16:creationId xmlns:a16="http://schemas.microsoft.com/office/drawing/2014/main" id="{46CC7B88-6548-625B-C712-ADDBB1FFC25A}"/>
                </a:ext>
              </a:extLst>
            </p:cNvPr>
            <p:cNvGrpSpPr/>
            <p:nvPr/>
          </p:nvGrpSpPr>
          <p:grpSpPr>
            <a:xfrm>
              <a:off x="1864011" y="1936166"/>
              <a:ext cx="336939" cy="92333"/>
              <a:chOff x="2946698" y="1521750"/>
              <a:chExt cx="336939" cy="92333"/>
            </a:xfrm>
          </p:grpSpPr>
          <p:sp>
            <p:nvSpPr>
              <p:cNvPr id="269" name="직사각형 268">
                <a:extLst>
                  <a:ext uri="{FF2B5EF4-FFF2-40B4-BE49-F238E27FC236}">
                    <a16:creationId xmlns:a16="http://schemas.microsoft.com/office/drawing/2014/main" id="{79B0B2E2-529F-02B6-54EE-61330A6E5392}"/>
                  </a:ext>
                </a:extLst>
              </p:cNvPr>
              <p:cNvSpPr/>
              <p:nvPr/>
            </p:nvSpPr>
            <p:spPr>
              <a:xfrm>
                <a:off x="2946698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70" name="TextBox 269">
                <a:extLst>
                  <a:ext uri="{FF2B5EF4-FFF2-40B4-BE49-F238E27FC236}">
                    <a16:creationId xmlns:a16="http://schemas.microsoft.com/office/drawing/2014/main" id="{5CC5F389-7817-C789-B6F6-6BC70A896C2A}"/>
                  </a:ext>
                </a:extLst>
              </p:cNvPr>
              <p:cNvSpPr txBox="1"/>
              <p:nvPr/>
            </p:nvSpPr>
            <p:spPr>
              <a:xfrm>
                <a:off x="3086467" y="1521750"/>
                <a:ext cx="197170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en-US" altLang="ko-KR" sz="600" dirty="0" err="1">
                    <a:latin typeface="+mn-ea"/>
                  </a:rPr>
                  <a:t>ipad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BBDE1E5A-1CF3-243A-D70C-DD81087C2F7F}"/>
                </a:ext>
              </a:extLst>
            </p:cNvPr>
            <p:cNvGrpSpPr/>
            <p:nvPr/>
          </p:nvGrpSpPr>
          <p:grpSpPr>
            <a:xfrm>
              <a:off x="1864011" y="2169904"/>
              <a:ext cx="428310" cy="92333"/>
              <a:chOff x="3396403" y="1521750"/>
              <a:chExt cx="428310" cy="92333"/>
            </a:xfrm>
          </p:grpSpPr>
          <p:sp>
            <p:nvSpPr>
              <p:cNvPr id="267" name="직사각형 266">
                <a:extLst>
                  <a:ext uri="{FF2B5EF4-FFF2-40B4-BE49-F238E27FC236}">
                    <a16:creationId xmlns:a16="http://schemas.microsoft.com/office/drawing/2014/main" id="{16005AFB-3574-209B-DC01-26EC7A104B69}"/>
                  </a:ext>
                </a:extLst>
              </p:cNvPr>
              <p:cNvSpPr/>
              <p:nvPr/>
            </p:nvSpPr>
            <p:spPr>
              <a:xfrm>
                <a:off x="3396403" y="1523664"/>
                <a:ext cx="88505" cy="8850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68" name="TextBox 267">
                <a:extLst>
                  <a:ext uri="{FF2B5EF4-FFF2-40B4-BE49-F238E27FC236}">
                    <a16:creationId xmlns:a16="http://schemas.microsoft.com/office/drawing/2014/main" id="{B1A86EA5-DB8C-57C6-DAD8-2033F4409694}"/>
                  </a:ext>
                </a:extLst>
              </p:cNvPr>
              <p:cNvSpPr txBox="1"/>
              <p:nvPr/>
            </p:nvSpPr>
            <p:spPr>
              <a:xfrm>
                <a:off x="3536172" y="1521750"/>
                <a:ext cx="288541" cy="9233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r>
                  <a:rPr kumimoji="1" lang="en-US" altLang="ko-KR" sz="600" dirty="0">
                    <a:latin typeface="+mn-ea"/>
                  </a:rPr>
                  <a:t>:</a:t>
                </a:r>
                <a:r>
                  <a:rPr kumimoji="1" lang="ko-KR" altLang="en-US" sz="600" dirty="0">
                    <a:latin typeface="+mn-ea"/>
                  </a:rPr>
                  <a:t> </a:t>
                </a:r>
                <a:r>
                  <a:rPr kumimoji="1" lang="en-US" altLang="ko-KR" sz="600" dirty="0" err="1">
                    <a:latin typeface="+mn-ea"/>
                  </a:rPr>
                  <a:t>iphone</a:t>
                </a:r>
                <a:endParaRPr kumimoji="1" lang="x-none" altLang="en-US" sz="600" dirty="0">
                  <a:latin typeface="+mn-ea"/>
                </a:endParaRPr>
              </a:p>
            </p:txBody>
          </p:sp>
        </p:grpSp>
      </p:grpSp>
      <p:grpSp>
        <p:nvGrpSpPr>
          <p:cNvPr id="276" name="그룹 275">
            <a:extLst>
              <a:ext uri="{FF2B5EF4-FFF2-40B4-BE49-F238E27FC236}">
                <a16:creationId xmlns:a16="http://schemas.microsoft.com/office/drawing/2014/main" id="{DFE49112-E2C9-5944-CF60-313C9C6E4094}"/>
              </a:ext>
            </a:extLst>
          </p:cNvPr>
          <p:cNvGrpSpPr/>
          <p:nvPr/>
        </p:nvGrpSpPr>
        <p:grpSpPr>
          <a:xfrm>
            <a:off x="2700759" y="3525603"/>
            <a:ext cx="4542363" cy="703811"/>
            <a:chOff x="4117571" y="3591098"/>
            <a:chExt cx="4017818" cy="703811"/>
          </a:xfrm>
        </p:grpSpPr>
        <p:sp>
          <p:nvSpPr>
            <p:cNvPr id="277" name="자유형 246">
              <a:extLst>
                <a:ext uri="{FF2B5EF4-FFF2-40B4-BE49-F238E27FC236}">
                  <a16:creationId xmlns:a16="http://schemas.microsoft.com/office/drawing/2014/main" id="{481D28AA-61DD-D837-7CD0-62B5CC2BE61E}"/>
                </a:ext>
              </a:extLst>
            </p:cNvPr>
            <p:cNvSpPr/>
            <p:nvPr/>
          </p:nvSpPr>
          <p:spPr>
            <a:xfrm>
              <a:off x="4117571" y="3591098"/>
              <a:ext cx="4017818" cy="703811"/>
            </a:xfrm>
            <a:custGeom>
              <a:avLst/>
              <a:gdLst>
                <a:gd name="connsiteX0" fmla="*/ 0 w 4017818"/>
                <a:gd name="connsiteY0" fmla="*/ 687185 h 703811"/>
                <a:gd name="connsiteX1" fmla="*/ 382385 w 4017818"/>
                <a:gd name="connsiteY1" fmla="*/ 581891 h 703811"/>
                <a:gd name="connsiteX2" fmla="*/ 764771 w 4017818"/>
                <a:gd name="connsiteY2" fmla="*/ 443345 h 703811"/>
                <a:gd name="connsiteX3" fmla="*/ 1152698 w 4017818"/>
                <a:gd name="connsiteY3" fmla="*/ 216131 h 703811"/>
                <a:gd name="connsiteX4" fmla="*/ 1529542 w 4017818"/>
                <a:gd name="connsiteY4" fmla="*/ 188422 h 703811"/>
                <a:gd name="connsiteX5" fmla="*/ 1939636 w 4017818"/>
                <a:gd name="connsiteY5" fmla="*/ 5542 h 703811"/>
                <a:gd name="connsiteX6" fmla="*/ 2355273 w 4017818"/>
                <a:gd name="connsiteY6" fmla="*/ 0 h 703811"/>
                <a:gd name="connsiteX7" fmla="*/ 2793076 w 4017818"/>
                <a:gd name="connsiteY7" fmla="*/ 243840 h 703811"/>
                <a:gd name="connsiteX8" fmla="*/ 3181004 w 4017818"/>
                <a:gd name="connsiteY8" fmla="*/ 443345 h 703811"/>
                <a:gd name="connsiteX9" fmla="*/ 3596640 w 4017818"/>
                <a:gd name="connsiteY9" fmla="*/ 703811 h 703811"/>
                <a:gd name="connsiteX10" fmla="*/ 4017818 w 4017818"/>
                <a:gd name="connsiteY10" fmla="*/ 703811 h 70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7818" h="703811">
                  <a:moveTo>
                    <a:pt x="0" y="687185"/>
                  </a:moveTo>
                  <a:lnTo>
                    <a:pt x="382385" y="581891"/>
                  </a:lnTo>
                  <a:lnTo>
                    <a:pt x="764771" y="443345"/>
                  </a:lnTo>
                  <a:lnTo>
                    <a:pt x="1152698" y="216131"/>
                  </a:lnTo>
                  <a:lnTo>
                    <a:pt x="1529542" y="188422"/>
                  </a:lnTo>
                  <a:lnTo>
                    <a:pt x="1939636" y="5542"/>
                  </a:lnTo>
                  <a:lnTo>
                    <a:pt x="2355273" y="0"/>
                  </a:lnTo>
                  <a:lnTo>
                    <a:pt x="2793076" y="243840"/>
                  </a:lnTo>
                  <a:lnTo>
                    <a:pt x="3181004" y="443345"/>
                  </a:lnTo>
                  <a:lnTo>
                    <a:pt x="3596640" y="703811"/>
                  </a:lnTo>
                  <a:lnTo>
                    <a:pt x="4017818" y="703811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8" name="자유형 247">
              <a:extLst>
                <a:ext uri="{FF2B5EF4-FFF2-40B4-BE49-F238E27FC236}">
                  <a16:creationId xmlns:a16="http://schemas.microsoft.com/office/drawing/2014/main" id="{EEAA5D36-CB00-A667-2B81-04C8C4F4BD8C}"/>
                </a:ext>
              </a:extLst>
            </p:cNvPr>
            <p:cNvSpPr/>
            <p:nvPr/>
          </p:nvSpPr>
          <p:spPr>
            <a:xfrm>
              <a:off x="4123113" y="3812771"/>
              <a:ext cx="4012276" cy="476596"/>
            </a:xfrm>
            <a:custGeom>
              <a:avLst/>
              <a:gdLst>
                <a:gd name="connsiteX0" fmla="*/ 0 w 3535680"/>
                <a:gd name="connsiteY0" fmla="*/ 471054 h 476596"/>
                <a:gd name="connsiteX1" fmla="*/ 399011 w 3535680"/>
                <a:gd name="connsiteY1" fmla="*/ 399011 h 476596"/>
                <a:gd name="connsiteX2" fmla="*/ 731520 w 3535680"/>
                <a:gd name="connsiteY2" fmla="*/ 338051 h 476596"/>
                <a:gd name="connsiteX3" fmla="*/ 1169323 w 3535680"/>
                <a:gd name="connsiteY3" fmla="*/ 360218 h 476596"/>
                <a:gd name="connsiteX4" fmla="*/ 1562792 w 3535680"/>
                <a:gd name="connsiteY4" fmla="*/ 360218 h 476596"/>
                <a:gd name="connsiteX5" fmla="*/ 1961803 w 3535680"/>
                <a:gd name="connsiteY5" fmla="*/ 0 h 476596"/>
                <a:gd name="connsiteX6" fmla="*/ 2327563 w 3535680"/>
                <a:gd name="connsiteY6" fmla="*/ 38793 h 476596"/>
                <a:gd name="connsiteX7" fmla="*/ 2793076 w 3535680"/>
                <a:gd name="connsiteY7" fmla="*/ 465513 h 476596"/>
                <a:gd name="connsiteX8" fmla="*/ 3147752 w 3535680"/>
                <a:gd name="connsiteY8" fmla="*/ 471054 h 476596"/>
                <a:gd name="connsiteX9" fmla="*/ 3535680 w 3535680"/>
                <a:gd name="connsiteY9" fmla="*/ 476596 h 47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35680" h="476596">
                  <a:moveTo>
                    <a:pt x="0" y="471054"/>
                  </a:moveTo>
                  <a:lnTo>
                    <a:pt x="399011" y="399011"/>
                  </a:lnTo>
                  <a:lnTo>
                    <a:pt x="731520" y="338051"/>
                  </a:lnTo>
                  <a:lnTo>
                    <a:pt x="1169323" y="360218"/>
                  </a:lnTo>
                  <a:lnTo>
                    <a:pt x="1562792" y="360218"/>
                  </a:lnTo>
                  <a:lnTo>
                    <a:pt x="1961803" y="0"/>
                  </a:lnTo>
                  <a:lnTo>
                    <a:pt x="2327563" y="38793"/>
                  </a:lnTo>
                  <a:lnTo>
                    <a:pt x="2793076" y="465513"/>
                  </a:lnTo>
                  <a:lnTo>
                    <a:pt x="3147752" y="471054"/>
                  </a:lnTo>
                  <a:lnTo>
                    <a:pt x="3535680" y="476596"/>
                  </a:lnTo>
                </a:path>
              </a:pathLst>
            </a:custGeom>
            <a:noFill/>
            <a:ln>
              <a:solidFill>
                <a:srgbClr val="D9D9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279" name="그룹 278">
            <a:extLst>
              <a:ext uri="{FF2B5EF4-FFF2-40B4-BE49-F238E27FC236}">
                <a16:creationId xmlns:a16="http://schemas.microsoft.com/office/drawing/2014/main" id="{38404030-98C1-E381-DFF9-C928C284AA56}"/>
              </a:ext>
            </a:extLst>
          </p:cNvPr>
          <p:cNvGrpSpPr/>
          <p:nvPr/>
        </p:nvGrpSpPr>
        <p:grpSpPr>
          <a:xfrm>
            <a:off x="3306152" y="3740268"/>
            <a:ext cx="4057071" cy="479826"/>
            <a:chOff x="3306152" y="3583366"/>
            <a:chExt cx="4057071" cy="479826"/>
          </a:xfrm>
        </p:grpSpPr>
        <p:cxnSp>
          <p:nvCxnSpPr>
            <p:cNvPr id="280" name="직선 연결선 105">
              <a:extLst>
                <a:ext uri="{FF2B5EF4-FFF2-40B4-BE49-F238E27FC236}">
                  <a16:creationId xmlns:a16="http://schemas.microsoft.com/office/drawing/2014/main" id="{DF6207DE-781D-67DC-02D2-83803ED807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06152" y="3986671"/>
              <a:ext cx="518177" cy="61555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106">
              <a:extLst>
                <a:ext uri="{FF2B5EF4-FFF2-40B4-BE49-F238E27FC236}">
                  <a16:creationId xmlns:a16="http://schemas.microsoft.com/office/drawing/2014/main" id="{109CB384-EED7-2CF2-BA40-CC89DD733E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14191" y="3887799"/>
              <a:ext cx="292990" cy="100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107">
              <a:extLst>
                <a:ext uri="{FF2B5EF4-FFF2-40B4-BE49-F238E27FC236}">
                  <a16:creationId xmlns:a16="http://schemas.microsoft.com/office/drawing/2014/main" id="{A2FD8A80-2A6A-B7E5-2936-2FB628F3D8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06207" y="3782624"/>
              <a:ext cx="565118" cy="106001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108">
              <a:extLst>
                <a:ext uri="{FF2B5EF4-FFF2-40B4-BE49-F238E27FC236}">
                  <a16:creationId xmlns:a16="http://schemas.microsoft.com/office/drawing/2014/main" id="{7B6A522A-123A-21A7-A3A1-5231A08CDCC1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48" y="3781657"/>
              <a:ext cx="410200" cy="1255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109">
              <a:extLst>
                <a:ext uri="{FF2B5EF4-FFF2-40B4-BE49-F238E27FC236}">
                  <a16:creationId xmlns:a16="http://schemas.microsoft.com/office/drawing/2014/main" id="{4C6B2FC6-9870-DF63-FD75-3FD6EE4697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73073" y="3676397"/>
              <a:ext cx="419923" cy="116956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110">
              <a:extLst>
                <a:ext uri="{FF2B5EF4-FFF2-40B4-BE49-F238E27FC236}">
                  <a16:creationId xmlns:a16="http://schemas.microsoft.com/office/drawing/2014/main" id="{94E67779-F285-AF90-CEB5-BA6222D2C3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89028" y="3624844"/>
              <a:ext cx="419019" cy="50184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111">
              <a:extLst>
                <a:ext uri="{FF2B5EF4-FFF2-40B4-BE49-F238E27FC236}">
                  <a16:creationId xmlns:a16="http://schemas.microsoft.com/office/drawing/2014/main" id="{87746069-245F-1244-9131-38AC00E206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2207" y="3584929"/>
              <a:ext cx="272374" cy="42493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112">
              <a:extLst>
                <a:ext uri="{FF2B5EF4-FFF2-40B4-BE49-F238E27FC236}">
                  <a16:creationId xmlns:a16="http://schemas.microsoft.com/office/drawing/2014/main" id="{447C35C9-EDD7-513C-AC82-6622EAC36139}"/>
                </a:ext>
              </a:extLst>
            </p:cNvPr>
            <p:cNvCxnSpPr>
              <a:cxnSpLocks/>
            </p:cNvCxnSpPr>
            <p:nvPr/>
          </p:nvCxnSpPr>
          <p:spPr>
            <a:xfrm>
              <a:off x="6174581" y="3583366"/>
              <a:ext cx="350848" cy="164987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113">
              <a:extLst>
                <a:ext uri="{FF2B5EF4-FFF2-40B4-BE49-F238E27FC236}">
                  <a16:creationId xmlns:a16="http://schemas.microsoft.com/office/drawing/2014/main" id="{4BE78F43-759A-C3A4-F1A1-B43FB5D6A746}"/>
                </a:ext>
              </a:extLst>
            </p:cNvPr>
            <p:cNvCxnSpPr>
              <a:cxnSpLocks/>
            </p:cNvCxnSpPr>
            <p:nvPr/>
          </p:nvCxnSpPr>
          <p:spPr>
            <a:xfrm>
              <a:off x="6516782" y="3746493"/>
              <a:ext cx="383238" cy="109628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114">
              <a:extLst>
                <a:ext uri="{FF2B5EF4-FFF2-40B4-BE49-F238E27FC236}">
                  <a16:creationId xmlns:a16="http://schemas.microsoft.com/office/drawing/2014/main" id="{F3F1D923-8808-63E1-A1E8-16D8B4B7D545}"/>
                </a:ext>
              </a:extLst>
            </p:cNvPr>
            <p:cNvCxnSpPr>
              <a:cxnSpLocks/>
            </p:cNvCxnSpPr>
            <p:nvPr/>
          </p:nvCxnSpPr>
          <p:spPr>
            <a:xfrm>
              <a:off x="6890132" y="3848966"/>
              <a:ext cx="222970" cy="179760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115">
              <a:extLst>
                <a:ext uri="{FF2B5EF4-FFF2-40B4-BE49-F238E27FC236}">
                  <a16:creationId xmlns:a16="http://schemas.microsoft.com/office/drawing/2014/main" id="{3C4B085D-CC33-0297-BF9E-B5AB77E517E0}"/>
                </a:ext>
              </a:extLst>
            </p:cNvPr>
            <p:cNvCxnSpPr>
              <a:cxnSpLocks/>
            </p:cNvCxnSpPr>
            <p:nvPr/>
          </p:nvCxnSpPr>
          <p:spPr>
            <a:xfrm>
              <a:off x="7114493" y="4026633"/>
              <a:ext cx="248730" cy="36559"/>
            </a:xfrm>
            <a:prstGeom prst="line">
              <a:avLst/>
            </a:prstGeom>
            <a:ln w="12700"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DC054C4C-C8E4-5BFF-08E4-53B549316C9A}"/>
              </a:ext>
            </a:extLst>
          </p:cNvPr>
          <p:cNvGrpSpPr/>
          <p:nvPr/>
        </p:nvGrpSpPr>
        <p:grpSpPr>
          <a:xfrm>
            <a:off x="3322427" y="3012473"/>
            <a:ext cx="2233452" cy="92333"/>
            <a:chOff x="3481531" y="2824028"/>
            <a:chExt cx="2233452" cy="92333"/>
          </a:xfrm>
        </p:grpSpPr>
        <p:sp>
          <p:nvSpPr>
            <p:cNvPr id="292" name="직사각형 291">
              <a:extLst>
                <a:ext uri="{FF2B5EF4-FFF2-40B4-BE49-F238E27FC236}">
                  <a16:creationId xmlns:a16="http://schemas.microsoft.com/office/drawing/2014/main" id="{6350BA95-845A-2082-BA08-1DA52D2FBA28}"/>
                </a:ext>
              </a:extLst>
            </p:cNvPr>
            <p:cNvSpPr/>
            <p:nvPr/>
          </p:nvSpPr>
          <p:spPr>
            <a:xfrm>
              <a:off x="3481531" y="2825942"/>
              <a:ext cx="88505" cy="8850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F453DB9D-D8F3-8F94-4C9F-EB878D0D356A}"/>
                </a:ext>
              </a:extLst>
            </p:cNvPr>
            <p:cNvSpPr txBox="1"/>
            <p:nvPr/>
          </p:nvSpPr>
          <p:spPr>
            <a:xfrm>
              <a:off x="3621300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학생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4895B269-26D3-8AFE-AF93-A758937BE46B}"/>
                </a:ext>
              </a:extLst>
            </p:cNvPr>
            <p:cNvSpPr txBox="1"/>
            <p:nvPr/>
          </p:nvSpPr>
          <p:spPr>
            <a:xfrm>
              <a:off x="4172204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일반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95" name="직사각형 294">
              <a:extLst>
                <a:ext uri="{FF2B5EF4-FFF2-40B4-BE49-F238E27FC236}">
                  <a16:creationId xmlns:a16="http://schemas.microsoft.com/office/drawing/2014/main" id="{F60EA184-9A2D-74B4-C5C9-E15CE93513A4}"/>
                </a:ext>
              </a:extLst>
            </p:cNvPr>
            <p:cNvSpPr/>
            <p:nvPr/>
          </p:nvSpPr>
          <p:spPr>
            <a:xfrm>
              <a:off x="4017364" y="2825909"/>
              <a:ext cx="88505" cy="8850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6" name="직사각형 295">
              <a:extLst>
                <a:ext uri="{FF2B5EF4-FFF2-40B4-BE49-F238E27FC236}">
                  <a16:creationId xmlns:a16="http://schemas.microsoft.com/office/drawing/2014/main" id="{70A506F8-DFA4-4C3B-B964-00C046A3437F}"/>
                </a:ext>
              </a:extLst>
            </p:cNvPr>
            <p:cNvSpPr/>
            <p:nvPr/>
          </p:nvSpPr>
          <p:spPr>
            <a:xfrm>
              <a:off x="4569637" y="2825942"/>
              <a:ext cx="88505" cy="8850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3ED6D0A6-0016-6263-5430-653C850B1B2A}"/>
                </a:ext>
              </a:extLst>
            </p:cNvPr>
            <p:cNvSpPr txBox="1"/>
            <p:nvPr/>
          </p:nvSpPr>
          <p:spPr>
            <a:xfrm>
              <a:off x="4709158" y="2824028"/>
              <a:ext cx="46006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교사</a:t>
              </a:r>
              <a:r>
                <a:rPr kumimoji="1" lang="en-US" altLang="ko-KR" sz="600" dirty="0">
                  <a:latin typeface="+mn-ea"/>
                </a:rPr>
                <a:t>/</a:t>
              </a:r>
              <a:r>
                <a:rPr kumimoji="1" lang="ko-KR" altLang="en-US" sz="600" dirty="0">
                  <a:latin typeface="+mn-ea"/>
                </a:rPr>
                <a:t>교직원</a:t>
              </a:r>
              <a:endParaRPr kumimoji="1" lang="x-none" altLang="en-US" sz="600" dirty="0">
                <a:latin typeface="+mn-ea"/>
              </a:endParaRPr>
            </a:p>
          </p:txBody>
        </p:sp>
        <p:sp>
          <p:nvSpPr>
            <p:cNvPr id="298" name="직사각형 297">
              <a:extLst>
                <a:ext uri="{FF2B5EF4-FFF2-40B4-BE49-F238E27FC236}">
                  <a16:creationId xmlns:a16="http://schemas.microsoft.com/office/drawing/2014/main" id="{386C9026-0916-9CC4-B8EF-3838AB0D70D4}"/>
                </a:ext>
              </a:extLst>
            </p:cNvPr>
            <p:cNvSpPr/>
            <p:nvPr/>
          </p:nvSpPr>
          <p:spPr>
            <a:xfrm>
              <a:off x="5376690" y="2825942"/>
              <a:ext cx="88505" cy="88505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50327146-0270-5A8E-72B2-95B0FAB9A329}"/>
                </a:ext>
              </a:extLst>
            </p:cNvPr>
            <p:cNvSpPr txBox="1"/>
            <p:nvPr/>
          </p:nvSpPr>
          <p:spPr>
            <a:xfrm>
              <a:off x="5516211" y="2824028"/>
              <a:ext cx="19877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:</a:t>
              </a:r>
              <a:r>
                <a:rPr kumimoji="1" lang="ko-KR" altLang="en-US" sz="600" dirty="0">
                  <a:latin typeface="+mn-ea"/>
                </a:rPr>
                <a:t> 강사</a:t>
              </a:r>
              <a:endParaRPr kumimoji="1" lang="x-none" altLang="en-US" sz="600" dirty="0">
                <a:latin typeface="+mn-ea"/>
              </a:endParaRPr>
            </a:p>
          </p:txBody>
        </p:sp>
      </p:grpSp>
      <p:grpSp>
        <p:nvGrpSpPr>
          <p:cNvPr id="300" name="그룹 299">
            <a:extLst>
              <a:ext uri="{FF2B5EF4-FFF2-40B4-BE49-F238E27FC236}">
                <a16:creationId xmlns:a16="http://schemas.microsoft.com/office/drawing/2014/main" id="{40193840-1B65-2AFC-F506-8130CEA51F3C}"/>
              </a:ext>
            </a:extLst>
          </p:cNvPr>
          <p:cNvGrpSpPr/>
          <p:nvPr/>
        </p:nvGrpSpPr>
        <p:grpSpPr>
          <a:xfrm>
            <a:off x="2700759" y="3634561"/>
            <a:ext cx="4044671" cy="578725"/>
            <a:chOff x="3307197" y="3583366"/>
            <a:chExt cx="4044671" cy="478062"/>
          </a:xfrm>
        </p:grpSpPr>
        <p:cxnSp>
          <p:nvCxnSpPr>
            <p:cNvPr id="301" name="직선 연결선 128">
              <a:extLst>
                <a:ext uri="{FF2B5EF4-FFF2-40B4-BE49-F238E27FC236}">
                  <a16:creationId xmlns:a16="http://schemas.microsoft.com/office/drawing/2014/main" id="{CE626AB9-CCA3-D0E7-59C5-E183EA68C7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07197" y="3989385"/>
              <a:ext cx="518177" cy="61555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직선 연결선 129">
              <a:extLst>
                <a:ext uri="{FF2B5EF4-FFF2-40B4-BE49-F238E27FC236}">
                  <a16:creationId xmlns:a16="http://schemas.microsoft.com/office/drawing/2014/main" id="{20F27B69-4221-F7FA-1E46-726CB6CBD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25374" y="3888625"/>
              <a:ext cx="292990" cy="100760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직선 연결선 130">
              <a:extLst>
                <a:ext uri="{FF2B5EF4-FFF2-40B4-BE49-F238E27FC236}">
                  <a16:creationId xmlns:a16="http://schemas.microsoft.com/office/drawing/2014/main" id="{EF8EBDEC-422C-A45C-3AD7-5D941BABE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06207" y="3782624"/>
              <a:ext cx="565118" cy="106001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131">
              <a:extLst>
                <a:ext uri="{FF2B5EF4-FFF2-40B4-BE49-F238E27FC236}">
                  <a16:creationId xmlns:a16="http://schemas.microsoft.com/office/drawing/2014/main" id="{C620BF34-F376-A5E7-F04C-9C8236D4FAB1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48" y="3781657"/>
              <a:ext cx="410200" cy="12558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132">
              <a:extLst>
                <a:ext uri="{FF2B5EF4-FFF2-40B4-BE49-F238E27FC236}">
                  <a16:creationId xmlns:a16="http://schemas.microsoft.com/office/drawing/2014/main" id="{DA5382D1-5B10-D12D-3A4B-782CE07B60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73073" y="3676397"/>
              <a:ext cx="419923" cy="116956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133">
              <a:extLst>
                <a:ext uri="{FF2B5EF4-FFF2-40B4-BE49-F238E27FC236}">
                  <a16:creationId xmlns:a16="http://schemas.microsoft.com/office/drawing/2014/main" id="{64B0F2A6-64D8-8C23-E02C-654579BE58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89028" y="3624844"/>
              <a:ext cx="419019" cy="50184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134">
              <a:extLst>
                <a:ext uri="{FF2B5EF4-FFF2-40B4-BE49-F238E27FC236}">
                  <a16:creationId xmlns:a16="http://schemas.microsoft.com/office/drawing/2014/main" id="{00D47755-2E03-CAF2-386B-201DDE270B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2207" y="3584929"/>
              <a:ext cx="272374" cy="42493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135">
              <a:extLst>
                <a:ext uri="{FF2B5EF4-FFF2-40B4-BE49-F238E27FC236}">
                  <a16:creationId xmlns:a16="http://schemas.microsoft.com/office/drawing/2014/main" id="{410B97CD-8A0E-949D-D719-81CA24973B8D}"/>
                </a:ext>
              </a:extLst>
            </p:cNvPr>
            <p:cNvCxnSpPr>
              <a:cxnSpLocks/>
            </p:cNvCxnSpPr>
            <p:nvPr/>
          </p:nvCxnSpPr>
          <p:spPr>
            <a:xfrm>
              <a:off x="6174581" y="3583366"/>
              <a:ext cx="350848" cy="164987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136">
              <a:extLst>
                <a:ext uri="{FF2B5EF4-FFF2-40B4-BE49-F238E27FC236}">
                  <a16:creationId xmlns:a16="http://schemas.microsoft.com/office/drawing/2014/main" id="{AE6D7E65-24DC-79E7-69A9-C438652484C9}"/>
                </a:ext>
              </a:extLst>
            </p:cNvPr>
            <p:cNvCxnSpPr>
              <a:cxnSpLocks/>
            </p:cNvCxnSpPr>
            <p:nvPr/>
          </p:nvCxnSpPr>
          <p:spPr>
            <a:xfrm>
              <a:off x="6516782" y="3746493"/>
              <a:ext cx="383238" cy="109628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직선 연결선 145">
              <a:extLst>
                <a:ext uri="{FF2B5EF4-FFF2-40B4-BE49-F238E27FC236}">
                  <a16:creationId xmlns:a16="http://schemas.microsoft.com/office/drawing/2014/main" id="{CA5A8AC8-E1B4-A9EF-5D7A-477E12208972}"/>
                </a:ext>
              </a:extLst>
            </p:cNvPr>
            <p:cNvCxnSpPr>
              <a:cxnSpLocks/>
            </p:cNvCxnSpPr>
            <p:nvPr/>
          </p:nvCxnSpPr>
          <p:spPr>
            <a:xfrm>
              <a:off x="6890132" y="3848966"/>
              <a:ext cx="222970" cy="179760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직선 연결선 146">
              <a:extLst>
                <a:ext uri="{FF2B5EF4-FFF2-40B4-BE49-F238E27FC236}">
                  <a16:creationId xmlns:a16="http://schemas.microsoft.com/office/drawing/2014/main" id="{AA3B421E-D218-66D5-FD99-E3F84508BE25}"/>
                </a:ext>
              </a:extLst>
            </p:cNvPr>
            <p:cNvCxnSpPr>
              <a:cxnSpLocks/>
            </p:cNvCxnSpPr>
            <p:nvPr/>
          </p:nvCxnSpPr>
          <p:spPr>
            <a:xfrm>
              <a:off x="7103138" y="4024869"/>
              <a:ext cx="248730" cy="36559"/>
            </a:xfrm>
            <a:prstGeom prst="line">
              <a:avLst/>
            </a:prstGeom>
            <a:ln w="127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2" name="모서리가 둥근 사각형 설명선 11">
            <a:extLst>
              <a:ext uri="{FF2B5EF4-FFF2-40B4-BE49-F238E27FC236}">
                <a16:creationId xmlns:a16="http://schemas.microsoft.com/office/drawing/2014/main" id="{03C8AA6C-FE9D-E1C8-4308-384655B31248}"/>
              </a:ext>
            </a:extLst>
          </p:cNvPr>
          <p:cNvSpPr/>
          <p:nvPr/>
        </p:nvSpPr>
        <p:spPr>
          <a:xfrm>
            <a:off x="4051704" y="3738936"/>
            <a:ext cx="516342" cy="155969"/>
          </a:xfrm>
          <a:prstGeom prst="wedgeRoundRectCallout">
            <a:avLst>
              <a:gd name="adj1" fmla="val -60267"/>
              <a:gd name="adj2" fmla="val -48347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학생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143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BF36DD65-06FC-69C7-E99D-A2BA3F64B419}"/>
              </a:ext>
            </a:extLst>
          </p:cNvPr>
          <p:cNvGrpSpPr/>
          <p:nvPr/>
        </p:nvGrpSpPr>
        <p:grpSpPr>
          <a:xfrm>
            <a:off x="5455097" y="962622"/>
            <a:ext cx="3179686" cy="219060"/>
            <a:chOff x="5455097" y="1157707"/>
            <a:chExt cx="3179686" cy="219060"/>
          </a:xfrm>
        </p:grpSpPr>
        <p:grpSp>
          <p:nvGrpSpPr>
            <p:cNvPr id="314" name="그룹 313">
              <a:extLst>
                <a:ext uri="{FF2B5EF4-FFF2-40B4-BE49-F238E27FC236}">
                  <a16:creationId xmlns:a16="http://schemas.microsoft.com/office/drawing/2014/main" id="{5F2F9945-A4C3-DD3C-6F1F-A6A097048474}"/>
                </a:ext>
              </a:extLst>
            </p:cNvPr>
            <p:cNvGrpSpPr/>
            <p:nvPr/>
          </p:nvGrpSpPr>
          <p:grpSpPr>
            <a:xfrm>
              <a:off x="5455097" y="1157707"/>
              <a:ext cx="1310408" cy="216000"/>
              <a:chOff x="5915064" y="2492739"/>
              <a:chExt cx="1310408" cy="216000"/>
            </a:xfrm>
          </p:grpSpPr>
          <p:sp>
            <p:nvSpPr>
              <p:cNvPr id="324" name="직사각형 323">
                <a:extLst>
                  <a:ext uri="{FF2B5EF4-FFF2-40B4-BE49-F238E27FC236}">
                    <a16:creationId xmlns:a16="http://schemas.microsoft.com/office/drawing/2014/main" id="{7BB42A54-DE65-4A8A-054E-6F92CCFB5D8B}"/>
                  </a:ext>
                </a:extLst>
              </p:cNvPr>
              <p:cNvSpPr/>
              <p:nvPr/>
            </p:nvSpPr>
            <p:spPr>
              <a:xfrm>
                <a:off x="5915064" y="2492739"/>
                <a:ext cx="1310408" cy="216000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72000" rIns="36000" rtlCol="0" anchor="ctr"/>
              <a:lstStyle/>
              <a:p>
                <a:pPr lvl="0" latinLnBrk="0">
                  <a:defRPr/>
                </a:pP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 ~</a:t>
                </a:r>
                <a:r>
                  <a:rPr lang="ko-KR" altLang="en-US" sz="700" kern="0" dirty="0">
                    <a:latin typeface="맑은 고딕" pitchFamily="50" charset="-127"/>
                    <a:ea typeface="맑은 고딕" pitchFamily="50" charset="-127"/>
                  </a:rPr>
                  <a:t> </a:t>
                </a:r>
                <a:r>
                  <a:rPr lang="en-US" altLang="ko-KR" sz="700" kern="0" dirty="0">
                    <a:latin typeface="맑은 고딕" pitchFamily="50" charset="-127"/>
                    <a:ea typeface="맑은 고딕" pitchFamily="50" charset="-127"/>
                  </a:rPr>
                  <a:t>2021.05.03</a:t>
                </a:r>
              </a:p>
            </p:txBody>
          </p:sp>
          <p:sp>
            <p:nvSpPr>
              <p:cNvPr id="325" name="자유형 103">
                <a:extLst>
                  <a:ext uri="{FF2B5EF4-FFF2-40B4-BE49-F238E27FC236}">
                    <a16:creationId xmlns:a16="http://schemas.microsoft.com/office/drawing/2014/main" id="{430897E0-6A55-36C7-37AA-0B3927A3B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5054" y="2538277"/>
                <a:ext cx="109668" cy="115469"/>
              </a:xfrm>
              <a:custGeom>
                <a:avLst/>
                <a:gdLst>
                  <a:gd name="connsiteX0" fmla="*/ 34788 w 160565"/>
                  <a:gd name="connsiteY0" fmla="*/ 79722 h 179409"/>
                  <a:gd name="connsiteX1" fmla="*/ 79390 w 160565"/>
                  <a:gd name="connsiteY1" fmla="*/ 79722 h 179409"/>
                  <a:gd name="connsiteX2" fmla="*/ 79390 w 160565"/>
                  <a:gd name="connsiteY2" fmla="*/ 124328 h 179409"/>
                  <a:gd name="connsiteX3" fmla="*/ 57089 w 160565"/>
                  <a:gd name="connsiteY3" fmla="*/ 124328 h 179409"/>
                  <a:gd name="connsiteX4" fmla="*/ 34788 w 160565"/>
                  <a:gd name="connsiteY4" fmla="*/ 124328 h 179409"/>
                  <a:gd name="connsiteX5" fmla="*/ 17144 w 160565"/>
                  <a:gd name="connsiteY5" fmla="*/ 62991 h 179409"/>
                  <a:gd name="connsiteX6" fmla="*/ 17144 w 160565"/>
                  <a:gd name="connsiteY6" fmla="*/ 160611 h 179409"/>
                  <a:gd name="connsiteX7" fmla="*/ 141772 w 160565"/>
                  <a:gd name="connsiteY7" fmla="*/ 160611 h 179409"/>
                  <a:gd name="connsiteX8" fmla="*/ 141772 w 160565"/>
                  <a:gd name="connsiteY8" fmla="*/ 62991 h 179409"/>
                  <a:gd name="connsiteX9" fmla="*/ 25717 w 160565"/>
                  <a:gd name="connsiteY9" fmla="*/ 0 h 179409"/>
                  <a:gd name="connsiteX10" fmla="*/ 44510 w 160565"/>
                  <a:gd name="connsiteY10" fmla="*/ 0 h 179409"/>
                  <a:gd name="connsiteX11" fmla="*/ 44510 w 160565"/>
                  <a:gd name="connsiteY11" fmla="*/ 18798 h 179409"/>
                  <a:gd name="connsiteX12" fmla="*/ 116055 w 160565"/>
                  <a:gd name="connsiteY12" fmla="*/ 18798 h 179409"/>
                  <a:gd name="connsiteX13" fmla="*/ 116055 w 160565"/>
                  <a:gd name="connsiteY13" fmla="*/ 0 h 179409"/>
                  <a:gd name="connsiteX14" fmla="*/ 133200 w 160565"/>
                  <a:gd name="connsiteY14" fmla="*/ 0 h 179409"/>
                  <a:gd name="connsiteX15" fmla="*/ 133200 w 160565"/>
                  <a:gd name="connsiteY15" fmla="*/ 18798 h 179409"/>
                  <a:gd name="connsiteX16" fmla="*/ 141772 w 160565"/>
                  <a:gd name="connsiteY16" fmla="*/ 18798 h 179409"/>
                  <a:gd name="connsiteX17" fmla="*/ 160565 w 160565"/>
                  <a:gd name="connsiteY17" fmla="*/ 35618 h 179409"/>
                  <a:gd name="connsiteX18" fmla="*/ 160565 w 160565"/>
                  <a:gd name="connsiteY18" fmla="*/ 160611 h 179409"/>
                  <a:gd name="connsiteX19" fmla="*/ 141772 w 160565"/>
                  <a:gd name="connsiteY19" fmla="*/ 179409 h 179409"/>
                  <a:gd name="connsiteX20" fmla="*/ 17144 w 160565"/>
                  <a:gd name="connsiteY20" fmla="*/ 179409 h 179409"/>
                  <a:gd name="connsiteX21" fmla="*/ 0 w 160565"/>
                  <a:gd name="connsiteY21" fmla="*/ 160611 h 179409"/>
                  <a:gd name="connsiteX22" fmla="*/ 0 w 160565"/>
                  <a:gd name="connsiteY22" fmla="*/ 35618 h 179409"/>
                  <a:gd name="connsiteX23" fmla="*/ 17144 w 160565"/>
                  <a:gd name="connsiteY23" fmla="*/ 18798 h 179409"/>
                  <a:gd name="connsiteX24" fmla="*/ 25717 w 160565"/>
                  <a:gd name="connsiteY24" fmla="*/ 18798 h 17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0565" h="179409">
                    <a:moveTo>
                      <a:pt x="34788" y="79722"/>
                    </a:moveTo>
                    <a:lnTo>
                      <a:pt x="79390" y="79722"/>
                    </a:lnTo>
                    <a:lnTo>
                      <a:pt x="79390" y="124328"/>
                    </a:lnTo>
                    <a:lnTo>
                      <a:pt x="57089" y="124328"/>
                    </a:lnTo>
                    <a:lnTo>
                      <a:pt x="34788" y="124328"/>
                    </a:lnTo>
                    <a:close/>
                    <a:moveTo>
                      <a:pt x="17144" y="62991"/>
                    </a:moveTo>
                    <a:lnTo>
                      <a:pt x="17144" y="160611"/>
                    </a:lnTo>
                    <a:lnTo>
                      <a:pt x="141772" y="160611"/>
                    </a:lnTo>
                    <a:lnTo>
                      <a:pt x="141772" y="62991"/>
                    </a:lnTo>
                    <a:close/>
                    <a:moveTo>
                      <a:pt x="25717" y="0"/>
                    </a:moveTo>
                    <a:lnTo>
                      <a:pt x="44510" y="0"/>
                    </a:lnTo>
                    <a:lnTo>
                      <a:pt x="44510" y="18798"/>
                    </a:lnTo>
                    <a:lnTo>
                      <a:pt x="116055" y="18798"/>
                    </a:lnTo>
                    <a:lnTo>
                      <a:pt x="116055" y="0"/>
                    </a:lnTo>
                    <a:lnTo>
                      <a:pt x="133200" y="0"/>
                    </a:lnTo>
                    <a:lnTo>
                      <a:pt x="133200" y="18798"/>
                    </a:lnTo>
                    <a:lnTo>
                      <a:pt x="141772" y="18798"/>
                    </a:lnTo>
                    <a:cubicBezTo>
                      <a:pt x="151993" y="18798"/>
                      <a:pt x="160565" y="25394"/>
                      <a:pt x="160565" y="35618"/>
                    </a:cubicBezTo>
                    <a:lnTo>
                      <a:pt x="160565" y="160611"/>
                    </a:lnTo>
                    <a:cubicBezTo>
                      <a:pt x="160565" y="170835"/>
                      <a:pt x="151993" y="179409"/>
                      <a:pt x="141772" y="179409"/>
                    </a:cubicBezTo>
                    <a:lnTo>
                      <a:pt x="17144" y="179409"/>
                    </a:lnTo>
                    <a:cubicBezTo>
                      <a:pt x="6594" y="179409"/>
                      <a:pt x="0" y="170835"/>
                      <a:pt x="0" y="160611"/>
                    </a:cubicBezTo>
                    <a:lnTo>
                      <a:pt x="0" y="35618"/>
                    </a:lnTo>
                    <a:cubicBezTo>
                      <a:pt x="0" y="25394"/>
                      <a:pt x="6594" y="18798"/>
                      <a:pt x="17144" y="18798"/>
                    </a:cubicBezTo>
                    <a:lnTo>
                      <a:pt x="25717" y="1879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814075C9-5DD6-06CB-AA95-AE17F0C5E187}"/>
                </a:ext>
              </a:extLst>
            </p:cNvPr>
            <p:cNvGrpSpPr/>
            <p:nvPr/>
          </p:nvGrpSpPr>
          <p:grpSpPr>
            <a:xfrm>
              <a:off x="6807489" y="1160423"/>
              <a:ext cx="1381716" cy="216344"/>
              <a:chOff x="6937825" y="2239260"/>
              <a:chExt cx="1381716" cy="216344"/>
            </a:xfrm>
          </p:grpSpPr>
          <p:sp>
            <p:nvSpPr>
              <p:cNvPr id="317" name="모서리가 둥근 직사각형 153">
                <a:extLst>
                  <a:ext uri="{FF2B5EF4-FFF2-40B4-BE49-F238E27FC236}">
                    <a16:creationId xmlns:a16="http://schemas.microsoft.com/office/drawing/2014/main" id="{D98FBA37-E2A4-8057-427E-0CCC30CE2786}"/>
                  </a:ext>
                </a:extLst>
              </p:cNvPr>
              <p:cNvSpPr/>
              <p:nvPr/>
            </p:nvSpPr>
            <p:spPr>
              <a:xfrm>
                <a:off x="6937825" y="2239260"/>
                <a:ext cx="1381716" cy="216344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cxnSp>
            <p:nvCxnSpPr>
              <p:cNvPr id="318" name="직선 연결선[R] 154">
                <a:extLst>
                  <a:ext uri="{FF2B5EF4-FFF2-40B4-BE49-F238E27FC236}">
                    <a16:creationId xmlns:a16="http://schemas.microsoft.com/office/drawing/2014/main" id="{49B6255D-DB98-38F7-2C55-89E1B55543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9108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9" name="모서리가 둥근 직사각형 155">
                <a:extLst>
                  <a:ext uri="{FF2B5EF4-FFF2-40B4-BE49-F238E27FC236}">
                    <a16:creationId xmlns:a16="http://schemas.microsoft.com/office/drawing/2014/main" id="{9346A232-F30D-9571-0444-03E7A064526E}"/>
                  </a:ext>
                </a:extLst>
              </p:cNvPr>
              <p:cNvSpPr/>
              <p:nvPr/>
            </p:nvSpPr>
            <p:spPr>
              <a:xfrm>
                <a:off x="6961149" y="2261905"/>
                <a:ext cx="229982" cy="171056"/>
              </a:xfrm>
              <a:prstGeom prst="roundRect">
                <a:avLst>
                  <a:gd name="adj" fmla="val 9333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b="1" dirty="0">
                    <a:solidFill>
                      <a:schemeClr val="bg1">
                        <a:lumMod val="95000"/>
                      </a:schemeClr>
                    </a:solidFill>
                  </a:rPr>
                  <a:t>일</a:t>
                </a:r>
              </a:p>
            </p:txBody>
          </p:sp>
          <p:sp>
            <p:nvSpPr>
              <p:cNvPr id="320" name="모서리가 둥근 직사각형 156">
                <a:extLst>
                  <a:ext uri="{FF2B5EF4-FFF2-40B4-BE49-F238E27FC236}">
                    <a16:creationId xmlns:a16="http://schemas.microsoft.com/office/drawing/2014/main" id="{5EF8133A-57EC-9D44-F408-D353D3596F0E}"/>
                  </a:ext>
                </a:extLst>
              </p:cNvPr>
              <p:cNvSpPr/>
              <p:nvPr/>
            </p:nvSpPr>
            <p:spPr>
              <a:xfrm>
                <a:off x="723804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주</a:t>
                </a:r>
              </a:p>
            </p:txBody>
          </p:sp>
          <p:sp>
            <p:nvSpPr>
              <p:cNvPr id="321" name="모서리가 둥근 직사각형 157">
                <a:extLst>
                  <a:ext uri="{FF2B5EF4-FFF2-40B4-BE49-F238E27FC236}">
                    <a16:creationId xmlns:a16="http://schemas.microsoft.com/office/drawing/2014/main" id="{135F65F0-66A2-04BF-C6E1-B6F2DC9E81D1}"/>
                  </a:ext>
                </a:extLst>
              </p:cNvPr>
              <p:cNvSpPr/>
              <p:nvPr/>
            </p:nvSpPr>
            <p:spPr>
              <a:xfrm>
                <a:off x="7507282" y="2269680"/>
                <a:ext cx="229982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x-none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월</a:t>
                </a:r>
              </a:p>
            </p:txBody>
          </p:sp>
          <p:cxnSp>
            <p:nvCxnSpPr>
              <p:cNvPr id="322" name="직선 연결선[R] 154">
                <a:extLst>
                  <a:ext uri="{FF2B5EF4-FFF2-40B4-BE49-F238E27FC236}">
                    <a16:creationId xmlns:a16="http://schemas.microsoft.com/office/drawing/2014/main" id="{5F927778-583B-3231-464B-A0FDEA4752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49237" y="2273550"/>
                <a:ext cx="0" cy="147765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3" name="모서리가 둥근 직사각형 157">
                <a:extLst>
                  <a:ext uri="{FF2B5EF4-FFF2-40B4-BE49-F238E27FC236}">
                    <a16:creationId xmlns:a16="http://schemas.microsoft.com/office/drawing/2014/main" id="{4415B38B-9B43-1BBA-79A2-2BB3C40E9BAC}"/>
                  </a:ext>
                </a:extLst>
              </p:cNvPr>
              <p:cNvSpPr/>
              <p:nvPr/>
            </p:nvSpPr>
            <p:spPr>
              <a:xfrm>
                <a:off x="7765431" y="2269680"/>
                <a:ext cx="536307" cy="155505"/>
              </a:xfrm>
              <a:prstGeom prst="roundRect">
                <a:avLst>
                  <a:gd name="adj" fmla="val 9333"/>
                </a:avLst>
              </a:prstGeom>
              <a:no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ko-KR" altLang="en-US" sz="6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직접선택</a:t>
                </a:r>
                <a:endParaRPr kumimoji="1" lang="x-none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316" name="Google Shape;877;p22">
              <a:extLst>
                <a:ext uri="{FF2B5EF4-FFF2-40B4-BE49-F238E27FC236}">
                  <a16:creationId xmlns:a16="http://schemas.microsoft.com/office/drawing/2014/main" id="{28BA87B9-B6B4-5F13-0678-F29006CB1637}"/>
                </a:ext>
              </a:extLst>
            </p:cNvPr>
            <p:cNvSpPr/>
            <p:nvPr/>
          </p:nvSpPr>
          <p:spPr>
            <a:xfrm>
              <a:off x="8228463" y="1160595"/>
              <a:ext cx="406320" cy="2160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sz="700" b="1" i="0" u="none" strike="noStrike" cap="none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검색</a:t>
              </a:r>
              <a:endParaRPr dirty="0"/>
            </a:p>
          </p:txBody>
        </p:sp>
      </p:grpSp>
      <p:sp>
        <p:nvSpPr>
          <p:cNvPr id="326" name="모서리가 둥근 사각형 설명선 11">
            <a:extLst>
              <a:ext uri="{FF2B5EF4-FFF2-40B4-BE49-F238E27FC236}">
                <a16:creationId xmlns:a16="http://schemas.microsoft.com/office/drawing/2014/main" id="{4D4C49D8-8F67-0B7A-EACB-3F7A4A3AE342}"/>
              </a:ext>
            </a:extLst>
          </p:cNvPr>
          <p:cNvSpPr/>
          <p:nvPr/>
        </p:nvSpPr>
        <p:spPr>
          <a:xfrm>
            <a:off x="5769187" y="2296678"/>
            <a:ext cx="488356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OS X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38%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7" name="모서리가 둥근 사각형 설명선 11">
            <a:extLst>
              <a:ext uri="{FF2B5EF4-FFF2-40B4-BE49-F238E27FC236}">
                <a16:creationId xmlns:a16="http://schemas.microsoft.com/office/drawing/2014/main" id="{94FD003A-166D-5832-D319-BCBA6B3A5619}"/>
              </a:ext>
            </a:extLst>
          </p:cNvPr>
          <p:cNvSpPr/>
          <p:nvPr/>
        </p:nvSpPr>
        <p:spPr>
          <a:xfrm>
            <a:off x="2629014" y="2318894"/>
            <a:ext cx="447247" cy="155969"/>
          </a:xfrm>
          <a:prstGeom prst="wedgeRoundRectCallout">
            <a:avLst>
              <a:gd name="adj1" fmla="val -61864"/>
              <a:gd name="adj2" fmla="val -23919"/>
              <a:gd name="adj3" fmla="val 16667"/>
            </a:avLst>
          </a:prstGeom>
          <a:solidFill>
            <a:schemeClr val="tx1">
              <a:lumMod val="75000"/>
              <a:lumOff val="25000"/>
              <a:alpha val="73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en-US" altLang="ko-KR" sz="500" dirty="0" err="1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ipad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38%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2CF68BB4-3C9D-6A82-73C7-ABC39AF5D234}"/>
              </a:ext>
            </a:extLst>
          </p:cNvPr>
          <p:cNvSpPr txBox="1"/>
          <p:nvPr/>
        </p:nvSpPr>
        <p:spPr>
          <a:xfrm>
            <a:off x="397550" y="2783690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시간대 별 로그인 수</a:t>
            </a:r>
            <a:endParaRPr kumimoji="1" lang="x-none" altLang="en-US" sz="800" b="1" dirty="0"/>
          </a:p>
        </p:txBody>
      </p:sp>
      <p:sp>
        <p:nvSpPr>
          <p:cNvPr id="329" name="직사각형 328">
            <a:extLst>
              <a:ext uri="{FF2B5EF4-FFF2-40B4-BE49-F238E27FC236}">
                <a16:creationId xmlns:a16="http://schemas.microsoft.com/office/drawing/2014/main" id="{E68E4AAB-83D8-A7EF-CC14-CAD1B592487C}"/>
              </a:ext>
            </a:extLst>
          </p:cNvPr>
          <p:cNvSpPr/>
          <p:nvPr/>
        </p:nvSpPr>
        <p:spPr>
          <a:xfrm>
            <a:off x="390973" y="1247902"/>
            <a:ext cx="8237916" cy="1447878"/>
          </a:xfrm>
          <a:prstGeom prst="rect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6531552C-0FA8-31F2-E206-B961956E6955}"/>
              </a:ext>
            </a:extLst>
          </p:cNvPr>
          <p:cNvGraphicFramePr>
            <a:graphicFrameLocks noGrp="1"/>
          </p:cNvGraphicFramePr>
          <p:nvPr/>
        </p:nvGraphicFramePr>
        <p:xfrm>
          <a:off x="393699" y="5554868"/>
          <a:ext cx="8248275" cy="19444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11893">
                  <a:extLst>
                    <a:ext uri="{9D8B030D-6E8A-4147-A177-3AD203B41FA5}">
                      <a16:colId xmlns:a16="http://schemas.microsoft.com/office/drawing/2014/main" val="1357474202"/>
                    </a:ext>
                  </a:extLst>
                </a:gridCol>
                <a:gridCol w="1052771">
                  <a:extLst>
                    <a:ext uri="{9D8B030D-6E8A-4147-A177-3AD203B41FA5}">
                      <a16:colId xmlns:a16="http://schemas.microsoft.com/office/drawing/2014/main" val="224179690"/>
                    </a:ext>
                  </a:extLst>
                </a:gridCol>
                <a:gridCol w="1052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32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3218">
                  <a:extLst>
                    <a:ext uri="{9D8B030D-6E8A-4147-A177-3AD203B41FA5}">
                      <a16:colId xmlns:a16="http://schemas.microsoft.com/office/drawing/2014/main" val="2109005277"/>
                    </a:ext>
                  </a:extLst>
                </a:gridCol>
                <a:gridCol w="1011101">
                  <a:extLst>
                    <a:ext uri="{9D8B030D-6E8A-4147-A177-3AD203B41FA5}">
                      <a16:colId xmlns:a16="http://schemas.microsoft.com/office/drawing/2014/main" val="414244720"/>
                    </a:ext>
                  </a:extLst>
                </a:gridCol>
                <a:gridCol w="10111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11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11101">
                  <a:extLst>
                    <a:ext uri="{9D8B030D-6E8A-4147-A177-3AD203B41FA5}">
                      <a16:colId xmlns:a16="http://schemas.microsoft.com/office/drawing/2014/main" val="2979994691"/>
                    </a:ext>
                  </a:extLst>
                </a:gridCol>
              </a:tblGrid>
              <a:tr h="31065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일자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학생 로그인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일반 로그인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교직원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로그인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강사 로그인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합계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2021.05.03</a:t>
                      </a:r>
                      <a:r>
                        <a:rPr lang="ko-KR" altLang="en-US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 </a:t>
                      </a:r>
                      <a:r>
                        <a:rPr lang="en-US" altLang="ko-KR" sz="800" kern="0" dirty="0">
                          <a:solidFill>
                            <a:schemeClr val="bg1"/>
                          </a:solidFill>
                          <a:latin typeface="맑은 고딕" pitchFamily="50" charset="-127"/>
                        </a:rPr>
                        <a:t>~2021.05.10</a:t>
                      </a:r>
                      <a:endParaRPr lang="ko-KR" altLang="en-US" sz="8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20,000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30,000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30,000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30,000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093457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2020.09.02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강남 초등학교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학년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2020.09.02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강남 초등학교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072399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2020.09.02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openschool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430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380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675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380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019407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2020.09.01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건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024048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EBCA0A32-9BC1-132B-90ED-43FBF1245E95}"/>
              </a:ext>
            </a:extLst>
          </p:cNvPr>
          <p:cNvSpPr txBox="1"/>
          <p:nvPr/>
        </p:nvSpPr>
        <p:spPr>
          <a:xfrm>
            <a:off x="393464" y="5334538"/>
            <a:ext cx="14603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 및 학년</a:t>
            </a:r>
            <a:r>
              <a:rPr kumimoji="1" lang="en-US" altLang="ko-KR" sz="800" b="1" dirty="0"/>
              <a:t>/</a:t>
            </a:r>
            <a:r>
              <a:rPr kumimoji="1" lang="ko-KR" altLang="en-US" sz="800" b="1" dirty="0"/>
              <a:t>반 별 로그인 통계</a:t>
            </a:r>
            <a:endParaRPr kumimoji="1" lang="x-none" altLang="en-US" sz="800" b="1" dirty="0"/>
          </a:p>
        </p:txBody>
      </p:sp>
      <p:sp>
        <p:nvSpPr>
          <p:cNvPr id="5" name="Google Shape;877;p22">
            <a:extLst>
              <a:ext uri="{FF2B5EF4-FFF2-40B4-BE49-F238E27FC236}">
                <a16:creationId xmlns:a16="http://schemas.microsoft.com/office/drawing/2014/main" id="{1C2F25BE-F22D-0667-4842-B8C596C9EA9D}"/>
              </a:ext>
            </a:extLst>
          </p:cNvPr>
          <p:cNvSpPr/>
          <p:nvPr/>
        </p:nvSpPr>
        <p:spPr>
          <a:xfrm>
            <a:off x="7861898" y="5273559"/>
            <a:ext cx="800669" cy="22322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803D4F-3E72-2AAC-DDAE-B29245DED0DE}"/>
              </a:ext>
            </a:extLst>
          </p:cNvPr>
          <p:cNvSpPr txBox="1"/>
          <p:nvPr/>
        </p:nvSpPr>
        <p:spPr>
          <a:xfrm>
            <a:off x="3137860" y="748615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F35780A7-00BE-6A70-754B-591D7C04C812}"/>
              </a:ext>
            </a:extLst>
          </p:cNvPr>
          <p:cNvSpPr/>
          <p:nvPr/>
        </p:nvSpPr>
        <p:spPr>
          <a:xfrm>
            <a:off x="234877" y="53353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5F8322E7-8E65-9DBE-04CC-C08289B841FC}"/>
              </a:ext>
            </a:extLst>
          </p:cNvPr>
          <p:cNvSpPr/>
          <p:nvPr/>
        </p:nvSpPr>
        <p:spPr>
          <a:xfrm>
            <a:off x="393700" y="4681574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5A567F-0148-81F6-003A-5D5955C51EB5}"/>
              </a:ext>
            </a:extLst>
          </p:cNvPr>
          <p:cNvGrpSpPr/>
          <p:nvPr/>
        </p:nvGrpSpPr>
        <p:grpSpPr>
          <a:xfrm>
            <a:off x="2245322" y="4801753"/>
            <a:ext cx="1969864" cy="216001"/>
            <a:chOff x="2253201" y="1148634"/>
            <a:chExt cx="1969864" cy="216001"/>
          </a:xfrm>
        </p:grpSpPr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B022160E-3A02-0F7B-BD75-BF91DE4A69C2}"/>
                </a:ext>
              </a:extLst>
            </p:cNvPr>
            <p:cNvSpPr/>
            <p:nvPr/>
          </p:nvSpPr>
          <p:spPr>
            <a:xfrm>
              <a:off x="2253201" y="1148635"/>
              <a:ext cx="1803628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" name="Google Shape;877;p22">
              <a:extLst>
                <a:ext uri="{FF2B5EF4-FFF2-40B4-BE49-F238E27FC236}">
                  <a16:creationId xmlns:a16="http://schemas.microsoft.com/office/drawing/2014/main" id="{D7BFF7AA-6E42-2A16-A091-9C367F4EE3D5}"/>
                </a:ext>
              </a:extLst>
            </p:cNvPr>
            <p:cNvSpPr/>
            <p:nvPr/>
          </p:nvSpPr>
          <p:spPr>
            <a:xfrm>
              <a:off x="3816745" y="1148634"/>
              <a:ext cx="406320" cy="216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31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sz="700" b="1" i="0" u="none" strike="noStrike" cap="none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검색</a:t>
              </a:r>
              <a:endParaRPr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F226BED1-C313-2802-C7B6-7C320E159266}"/>
              </a:ext>
            </a:extLst>
          </p:cNvPr>
          <p:cNvGrpSpPr/>
          <p:nvPr/>
        </p:nvGrpSpPr>
        <p:grpSpPr>
          <a:xfrm>
            <a:off x="461347" y="4801753"/>
            <a:ext cx="1698315" cy="216000"/>
            <a:chOff x="2165394" y="1604494"/>
            <a:chExt cx="940355" cy="216000"/>
          </a:xfrm>
        </p:grpSpPr>
        <p:sp>
          <p:nvSpPr>
            <p:cNvPr id="13" name="Google Shape;879;p22">
              <a:extLst>
                <a:ext uri="{FF2B5EF4-FFF2-40B4-BE49-F238E27FC236}">
                  <a16:creationId xmlns:a16="http://schemas.microsoft.com/office/drawing/2014/main" id="{D2664DFB-0EB5-ED42-1127-BFC06275F0CA}"/>
                </a:ext>
              </a:extLst>
            </p:cNvPr>
            <p:cNvSpPr/>
            <p:nvPr/>
          </p:nvSpPr>
          <p:spPr>
            <a:xfrm>
              <a:off x="2165394" y="1604494"/>
              <a:ext cx="456356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시</a:t>
              </a:r>
              <a:r>
                <a:rPr lang="en-US" altLang="ko-KR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/</a:t>
              </a: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도 전체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4" name="Google Shape;879;p22">
              <a:extLst>
                <a:ext uri="{FF2B5EF4-FFF2-40B4-BE49-F238E27FC236}">
                  <a16:creationId xmlns:a16="http://schemas.microsoft.com/office/drawing/2014/main" id="{21C14E65-0B76-7CAE-BD43-13B528E09499}"/>
                </a:ext>
              </a:extLst>
            </p:cNvPr>
            <p:cNvSpPr/>
            <p:nvPr/>
          </p:nvSpPr>
          <p:spPr>
            <a:xfrm>
              <a:off x="2649393" y="1604494"/>
              <a:ext cx="456356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구</a:t>
              </a:r>
              <a:r>
                <a:rPr lang="en-US" altLang="ko-KR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/</a:t>
              </a: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군 전체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333F44D7-6647-BD3B-305E-143A18C88F38}"/>
              </a:ext>
            </a:extLst>
          </p:cNvPr>
          <p:cNvGrpSpPr/>
          <p:nvPr/>
        </p:nvGrpSpPr>
        <p:grpSpPr>
          <a:xfrm>
            <a:off x="5973470" y="5267763"/>
            <a:ext cx="1782563" cy="216801"/>
            <a:chOff x="1434177" y="1148635"/>
            <a:chExt cx="1782563" cy="216801"/>
          </a:xfrm>
        </p:grpSpPr>
        <p:sp>
          <p:nvSpPr>
            <p:cNvPr id="16" name="직사각형 15">
              <a:extLst>
                <a:ext uri="{FF2B5EF4-FFF2-40B4-BE49-F238E27FC236}">
                  <a16:creationId xmlns:a16="http://schemas.microsoft.com/office/drawing/2014/main" id="{08F2B091-3403-9DE4-5397-6532A486B189}"/>
                </a:ext>
              </a:extLst>
            </p:cNvPr>
            <p:cNvSpPr/>
            <p:nvPr/>
          </p:nvSpPr>
          <p:spPr>
            <a:xfrm>
              <a:off x="1434177" y="1148635"/>
              <a:ext cx="942429" cy="21600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  <p:txBody>
            <a:bodyPr lIns="36000" tIns="46800" rIns="36000" bIns="46800" anchor="ctr"/>
            <a:lstStyle/>
            <a:p>
              <a:pPr lvl="0" algn="ctr" latinLnBrk="0">
                <a:defRPr/>
              </a:pPr>
              <a:r>
                <a:rPr kumimoji="0" lang="ko-KR" altLang="en-US" sz="7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</a:rPr>
                <a:t>학년 전체        </a:t>
              </a:r>
              <a:r>
                <a:rPr lang="en-US" altLang="ko-KR" sz="400" kern="0" dirty="0">
                  <a:solidFill>
                    <a:sysClr val="windowText" lastClr="000000">
                      <a:lumMod val="75000"/>
                      <a:lumOff val="25000"/>
                    </a:sys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kumimoji="0" lang="en-US" altLang="ko-KR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" name="Google Shape;884;p22">
              <a:extLst>
                <a:ext uri="{FF2B5EF4-FFF2-40B4-BE49-F238E27FC236}">
                  <a16:creationId xmlns:a16="http://schemas.microsoft.com/office/drawing/2014/main" id="{1B7246C8-CAF9-015E-A7BC-C83BC06DEC8F}"/>
                </a:ext>
              </a:extLst>
            </p:cNvPr>
            <p:cNvSpPr/>
            <p:nvPr/>
          </p:nvSpPr>
          <p:spPr>
            <a:xfrm>
              <a:off x="2444484" y="1149436"/>
              <a:ext cx="772256" cy="216000"/>
            </a:xfrm>
            <a:prstGeom prst="rect">
              <a:avLst/>
            </a:prstGeom>
            <a:solidFill>
              <a:schemeClr val="lt1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36000" tIns="46800" rIns="36000" bIns="468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반 전체</a:t>
              </a:r>
              <a:r>
                <a:rPr 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</a:t>
              </a:r>
              <a:r>
                <a:rPr lang="en-US" alt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</a:t>
              </a:r>
              <a:r>
                <a:rPr 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</a:t>
              </a:r>
              <a:r>
                <a:rPr lang="en-US" alt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 </a:t>
              </a:r>
              <a:r>
                <a:rPr lang="ko-KR" sz="700" b="0" i="0" u="none" strike="noStrike" cap="none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 </a:t>
              </a:r>
              <a:r>
                <a:rPr lang="ko-KR" sz="4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8" name="타원 17">
            <a:extLst>
              <a:ext uri="{FF2B5EF4-FFF2-40B4-BE49-F238E27FC236}">
                <a16:creationId xmlns:a16="http://schemas.microsoft.com/office/drawing/2014/main" id="{760AE14A-A661-9023-53DF-D10E6EBAD46C}"/>
              </a:ext>
            </a:extLst>
          </p:cNvPr>
          <p:cNvSpPr/>
          <p:nvPr/>
        </p:nvSpPr>
        <p:spPr>
          <a:xfrm>
            <a:off x="5329796" y="83924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66D4AEEC-27C8-DBB4-F6F7-41819A2EED04}"/>
              </a:ext>
            </a:extLst>
          </p:cNvPr>
          <p:cNvSpPr/>
          <p:nvPr/>
        </p:nvSpPr>
        <p:spPr>
          <a:xfrm>
            <a:off x="5925213" y="524252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Google Shape;884;p22">
            <a:extLst>
              <a:ext uri="{FF2B5EF4-FFF2-40B4-BE49-F238E27FC236}">
                <a16:creationId xmlns:a16="http://schemas.microsoft.com/office/drawing/2014/main" id="{3EFAC53A-8A45-DE51-5CD4-76D68BD09D4A}"/>
              </a:ext>
            </a:extLst>
          </p:cNvPr>
          <p:cNvSpPr/>
          <p:nvPr/>
        </p:nvSpPr>
        <p:spPr>
          <a:xfrm>
            <a:off x="7984076" y="4804429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2A50FE8E-C819-FB5D-2567-A542CDDBD86D}"/>
              </a:ext>
            </a:extLst>
          </p:cNvPr>
          <p:cNvSpPr/>
          <p:nvPr/>
        </p:nvSpPr>
        <p:spPr>
          <a:xfrm>
            <a:off x="6883149" y="4798426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39DA0CF6-95D1-05ED-DF9E-ED57360C4CC3}"/>
              </a:ext>
            </a:extLst>
          </p:cNvPr>
          <p:cNvSpPr/>
          <p:nvPr/>
        </p:nvSpPr>
        <p:spPr>
          <a:xfrm>
            <a:off x="1980547" y="685800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3983E402-4BED-3EA7-D045-D0FD98D1296F}"/>
              </a:ext>
            </a:extLst>
          </p:cNvPr>
          <p:cNvSpPr/>
          <p:nvPr/>
        </p:nvSpPr>
        <p:spPr>
          <a:xfrm>
            <a:off x="998805" y="8562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10CBD9CD-72D9-C853-7361-F1EF3C764957}"/>
              </a:ext>
            </a:extLst>
          </p:cNvPr>
          <p:cNvSpPr/>
          <p:nvPr/>
        </p:nvSpPr>
        <p:spPr>
          <a:xfrm>
            <a:off x="1963416" y="12653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957FC41B-36F9-C9BF-FF67-73013E3CDF05}"/>
              </a:ext>
            </a:extLst>
          </p:cNvPr>
          <p:cNvSpPr/>
          <p:nvPr/>
        </p:nvSpPr>
        <p:spPr>
          <a:xfrm>
            <a:off x="5085296" y="12653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97774FB7-DD95-39E0-0BC2-5C8EE3739464}"/>
              </a:ext>
            </a:extLst>
          </p:cNvPr>
          <p:cNvSpPr/>
          <p:nvPr/>
        </p:nvSpPr>
        <p:spPr>
          <a:xfrm>
            <a:off x="274534" y="272396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B0DC732-D731-2434-B96F-9CA2F20FF565}"/>
              </a:ext>
            </a:extLst>
          </p:cNvPr>
          <p:cNvSpPr txBox="1"/>
          <p:nvPr/>
        </p:nvSpPr>
        <p:spPr>
          <a:xfrm>
            <a:off x="1030624" y="995865"/>
            <a:ext cx="13288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로그인 현황 통계 </a:t>
            </a:r>
            <a:r>
              <a:rPr kumimoji="1" lang="en-US" altLang="ko-KR" sz="1000" b="1" dirty="0"/>
              <a:t>(5/3)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C921BC2D-4C0B-92DF-8890-34FF075F855A}"/>
              </a:ext>
            </a:extLst>
          </p:cNvPr>
          <p:cNvSpPr/>
          <p:nvPr/>
        </p:nvSpPr>
        <p:spPr>
          <a:xfrm>
            <a:off x="384744" y="958227"/>
            <a:ext cx="535537" cy="23801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48075B0B-8E9C-18A1-5729-026616D619E9}"/>
              </a:ext>
            </a:extLst>
          </p:cNvPr>
          <p:cNvSpPr/>
          <p:nvPr/>
        </p:nvSpPr>
        <p:spPr>
          <a:xfrm>
            <a:off x="351410" y="9090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36" name="Google Shape;912;p23">
            <a:extLst>
              <a:ext uri="{FF2B5EF4-FFF2-40B4-BE49-F238E27FC236}">
                <a16:creationId xmlns:a16="http://schemas.microsoft.com/office/drawing/2014/main" id="{5515FAC2-5124-0147-EDDF-2B6A94A3E0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1422319"/>
              </p:ext>
            </p:extLst>
          </p:nvPr>
        </p:nvGraphicFramePr>
        <p:xfrm>
          <a:off x="9042400" y="1315767"/>
          <a:ext cx="3037052" cy="481244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대시보드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(BO-T-DSH-001)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현황 통계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 노출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선택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날짜의 하루치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날짜가 포함된 과거 일주일치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(ex.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2020.09.02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2020.08.26~2020.09.02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기간의 통계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접속일 기준 오늘 날짜가 포함된 과거 한달 치 통계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(ex.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2020.09.02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2020.08.02~2020.09.02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기간의 통계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직접선택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날짜보다 미래 날짜는 선택 불가능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828987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디바이스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접속자의 디바이스 구분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PC,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ipad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iphone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2891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OS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접속자의 디바이스 구분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windows, OS X, iOS, 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linux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522025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시간대 별 로그인 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 별 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교직원 별 접속 자 수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975213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및 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별 로그인 통계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내 학교 별 학생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교직원 로그인 수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59447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 계정인 경우 학교 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openschool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39768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선택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셀렉박스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전체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전체 선택 시 해당 학교의 전체 학년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전체 선택 시 해당 학교의 전체 반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546714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현재 조회 조건에 해당하는 목록 다운로드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755430"/>
                  </a:ext>
                </a:extLst>
              </a:tr>
            </a:tbl>
          </a:graphicData>
        </a:graphic>
      </p:graphicFrame>
      <p:sp>
        <p:nvSpPr>
          <p:cNvPr id="33" name="Rectangle 4">
            <a:extLst>
              <a:ext uri="{FF2B5EF4-FFF2-40B4-BE49-F238E27FC236}">
                <a16:creationId xmlns:a16="http://schemas.microsoft.com/office/drawing/2014/main" id="{675D804E-72E1-F9B1-8883-67DDE5303682}"/>
              </a:ext>
            </a:extLst>
          </p:cNvPr>
          <p:cNvSpPr/>
          <p:nvPr/>
        </p:nvSpPr>
        <p:spPr>
          <a:xfrm>
            <a:off x="5431956" y="932723"/>
            <a:ext cx="3230611" cy="2769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FE33EDA3-BA90-D380-29FC-8177D32BF382}"/>
              </a:ext>
            </a:extLst>
          </p:cNvPr>
          <p:cNvSpPr/>
          <p:nvPr/>
        </p:nvSpPr>
        <p:spPr>
          <a:xfrm>
            <a:off x="7801147" y="524252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58" name="직선 연결선[R] 94">
            <a:extLst>
              <a:ext uri="{FF2B5EF4-FFF2-40B4-BE49-F238E27FC236}">
                <a16:creationId xmlns:a16="http://schemas.microsoft.com/office/drawing/2014/main" id="{AFC97B95-852B-9307-9A61-57773316FBB4}"/>
              </a:ext>
            </a:extLst>
          </p:cNvPr>
          <p:cNvCxnSpPr>
            <a:cxnSpLocks/>
          </p:cNvCxnSpPr>
          <p:nvPr/>
        </p:nvCxnSpPr>
        <p:spPr>
          <a:xfrm>
            <a:off x="112548" y="738632"/>
            <a:ext cx="8804679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53">
            <a:extLst>
              <a:ext uri="{FF2B5EF4-FFF2-40B4-BE49-F238E27FC236}">
                <a16:creationId xmlns:a16="http://schemas.microsoft.com/office/drawing/2014/main" id="{BAB2BBD8-0ECC-55A3-3A35-FF372D85BD3D}"/>
              </a:ext>
            </a:extLst>
          </p:cNvPr>
          <p:cNvSpPr txBox="1"/>
          <p:nvPr/>
        </p:nvSpPr>
        <p:spPr>
          <a:xfrm>
            <a:off x="8243720" y="373160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schemeClr val="tx1"/>
                </a:solidFill>
              </a:rPr>
              <a:t>로그아웃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sp>
        <p:nvSpPr>
          <p:cNvPr id="44" name="TextBox 53">
            <a:extLst>
              <a:ext uri="{FF2B5EF4-FFF2-40B4-BE49-F238E27FC236}">
                <a16:creationId xmlns:a16="http://schemas.microsoft.com/office/drawing/2014/main" id="{0FFF4084-1CE6-1DDA-E6DE-0E72776C45AC}"/>
              </a:ext>
            </a:extLst>
          </p:cNvPr>
          <p:cNvSpPr txBox="1"/>
          <p:nvPr/>
        </p:nvSpPr>
        <p:spPr>
          <a:xfrm>
            <a:off x="7702000" y="37316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홍길동</a:t>
            </a:r>
            <a:r>
              <a:rPr lang="ko-KR" altLang="en-US" sz="600" dirty="0">
                <a:solidFill>
                  <a:schemeClr val="tx1"/>
                </a:solidFill>
              </a:rPr>
              <a:t> 님</a:t>
            </a:r>
            <a:endParaRPr lang="en-US" altLang="ko-KR" sz="600" dirty="0">
              <a:solidFill>
                <a:schemeClr val="tx1"/>
              </a:solidFill>
            </a:endParaRPr>
          </a:p>
        </p:txBody>
      </p:sp>
      <p:pic>
        <p:nvPicPr>
          <p:cNvPr id="57" name="Picture 2" descr="header logo">
            <a:extLst>
              <a:ext uri="{FF2B5EF4-FFF2-40B4-BE49-F238E27FC236}">
                <a16:creationId xmlns:a16="http://schemas.microsoft.com/office/drawing/2014/main" id="{6F97393C-2BAB-E34E-7969-64D5E7582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338" y="285672"/>
            <a:ext cx="1050904" cy="26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53">
            <a:extLst>
              <a:ext uri="{FF2B5EF4-FFF2-40B4-BE49-F238E27FC236}">
                <a16:creationId xmlns:a16="http://schemas.microsoft.com/office/drawing/2014/main" id="{D24F0ECA-97C6-304B-7BD6-E500C514FFF0}"/>
              </a:ext>
            </a:extLst>
          </p:cNvPr>
          <p:cNvSpPr txBox="1"/>
          <p:nvPr/>
        </p:nvSpPr>
        <p:spPr>
          <a:xfrm>
            <a:off x="2872754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학교 관리</a:t>
            </a:r>
            <a:endParaRPr lang="en-US" altLang="ko-KR" dirty="0"/>
          </a:p>
        </p:txBody>
      </p:sp>
      <p:sp>
        <p:nvSpPr>
          <p:cNvPr id="47" name="TextBox 53">
            <a:extLst>
              <a:ext uri="{FF2B5EF4-FFF2-40B4-BE49-F238E27FC236}">
                <a16:creationId xmlns:a16="http://schemas.microsoft.com/office/drawing/2014/main" id="{8ECD903B-8562-3089-DE32-D145763DBB51}"/>
              </a:ext>
            </a:extLst>
          </p:cNvPr>
          <p:cNvSpPr txBox="1"/>
          <p:nvPr/>
        </p:nvSpPr>
        <p:spPr>
          <a:xfrm>
            <a:off x="2228104" y="35007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pPr lvl="0"/>
            <a:r>
              <a:rPr lang="ko-KR" altLang="en-US" dirty="0"/>
              <a:t>서비스</a:t>
            </a:r>
            <a:endParaRPr lang="en-US" altLang="ko-KR" dirty="0"/>
          </a:p>
        </p:txBody>
      </p:sp>
      <p:sp>
        <p:nvSpPr>
          <p:cNvPr id="53" name="TextBox 53">
            <a:extLst>
              <a:ext uri="{FF2B5EF4-FFF2-40B4-BE49-F238E27FC236}">
                <a16:creationId xmlns:a16="http://schemas.microsoft.com/office/drawing/2014/main" id="{F48369A1-3762-C910-FE57-C1C7A56126F2}"/>
              </a:ext>
            </a:extLst>
          </p:cNvPr>
          <p:cNvSpPr txBox="1"/>
          <p:nvPr/>
        </p:nvSpPr>
        <p:spPr>
          <a:xfrm>
            <a:off x="1540511" y="351473"/>
            <a:ext cx="66556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플랫폼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7F457904-F2F5-9C88-71A3-5E60C31890BE}"/>
              </a:ext>
            </a:extLst>
          </p:cNvPr>
          <p:cNvGrpSpPr/>
          <p:nvPr/>
        </p:nvGrpSpPr>
        <p:grpSpPr>
          <a:xfrm>
            <a:off x="6565364" y="322630"/>
            <a:ext cx="1104891" cy="216000"/>
            <a:chOff x="503673" y="2988826"/>
            <a:chExt cx="1104891" cy="216000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3E184D22-BCA2-F16B-5AF1-FAAD4BE9FAA5}"/>
                </a:ext>
              </a:extLst>
            </p:cNvPr>
            <p:cNvSpPr/>
            <p:nvPr/>
          </p:nvSpPr>
          <p:spPr>
            <a:xfrm>
              <a:off x="503673" y="2988826"/>
              <a:ext cx="1104891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endParaRPr lang="en-US" altLang="ko-KR" sz="8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5" name="Google Shape;879;p22">
              <a:extLst>
                <a:ext uri="{FF2B5EF4-FFF2-40B4-BE49-F238E27FC236}">
                  <a16:creationId xmlns:a16="http://schemas.microsoft.com/office/drawing/2014/main" id="{19DD07C5-2FB6-7587-589D-A532F075CD40}"/>
                </a:ext>
              </a:extLst>
            </p:cNvPr>
            <p:cNvSpPr/>
            <p:nvPr/>
          </p:nvSpPr>
          <p:spPr>
            <a:xfrm>
              <a:off x="530592" y="2991342"/>
              <a:ext cx="1077972" cy="213483"/>
            </a:xfrm>
            <a:prstGeom prst="rect">
              <a:avLst/>
            </a:prstGeom>
            <a:noFill/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경기도교육청             </a:t>
              </a:r>
              <a:r>
                <a:rPr lang="ko-KR" sz="4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E56D899C-FCD1-D91E-F54E-F5B289C4A92B}"/>
              </a:ext>
            </a:extLst>
          </p:cNvPr>
          <p:cNvSpPr/>
          <p:nvPr/>
        </p:nvSpPr>
        <p:spPr>
          <a:xfrm>
            <a:off x="9042400" y="1883664"/>
            <a:ext cx="3047760" cy="1801106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800" dirty="0"/>
              <a:t>통계 관련 </a:t>
            </a:r>
            <a:r>
              <a:rPr lang="en-US" altLang="ko-KR" sz="1800" dirty="0"/>
              <a:t>Date picker </a:t>
            </a:r>
            <a:r>
              <a:rPr lang="ko-KR" altLang="en-US" sz="1800" dirty="0"/>
              <a:t>정의 </a:t>
            </a:r>
            <a:r>
              <a:rPr lang="en-US" altLang="ko-KR" sz="1800" dirty="0"/>
              <a:t>(</a:t>
            </a:r>
            <a:r>
              <a:rPr lang="ko-KR" altLang="en-US" sz="1800" dirty="0"/>
              <a:t>공통</a:t>
            </a:r>
            <a:r>
              <a:rPr lang="en-US" altLang="ko-KR" sz="1800" dirty="0"/>
              <a:t>) </a:t>
            </a:r>
            <a:r>
              <a:rPr lang="ko-KR" altLang="en-US" sz="1800" dirty="0"/>
              <a:t>의 정의 </a:t>
            </a:r>
            <a:r>
              <a:rPr lang="ko-KR" altLang="en-US" dirty="0"/>
              <a:t>반영</a:t>
            </a:r>
            <a:endParaRPr lang="en-US" altLang="ko-KR" dirty="0"/>
          </a:p>
          <a:p>
            <a:pPr algn="ctr"/>
            <a:endParaRPr lang="en-US" altLang="ko-KR" sz="1800" dirty="0"/>
          </a:p>
          <a:p>
            <a:pPr algn="ctr"/>
            <a:r>
              <a:rPr lang="en-US" altLang="ko-KR" sz="1800" dirty="0"/>
              <a:t>v.2.1.1</a:t>
            </a:r>
            <a:endParaRPr lang="ko-KR" altLang="en-US" sz="1800" dirty="0"/>
          </a:p>
        </p:txBody>
      </p:sp>
      <p:sp>
        <p:nvSpPr>
          <p:cNvPr id="39" name="TextBox 53">
            <a:extLst>
              <a:ext uri="{FF2B5EF4-FFF2-40B4-BE49-F238E27FC236}">
                <a16:creationId xmlns:a16="http://schemas.microsoft.com/office/drawing/2014/main" id="{89FE3D19-11E1-F6E1-C3FC-9C9D215A6087}"/>
              </a:ext>
            </a:extLst>
          </p:cNvPr>
          <p:cNvSpPr txBox="1"/>
          <p:nvPr/>
        </p:nvSpPr>
        <p:spPr>
          <a:xfrm>
            <a:off x="3639233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계정 관리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0" name="TextBox 53">
            <a:extLst>
              <a:ext uri="{FF2B5EF4-FFF2-40B4-BE49-F238E27FC236}">
                <a16:creationId xmlns:a16="http://schemas.microsoft.com/office/drawing/2014/main" id="{F6A4F3CD-B9FB-A979-766C-15C5B29B65D5}"/>
              </a:ext>
            </a:extLst>
          </p:cNvPr>
          <p:cNvSpPr txBox="1"/>
          <p:nvPr/>
        </p:nvSpPr>
        <p:spPr>
          <a:xfrm>
            <a:off x="4405712" y="351473"/>
            <a:ext cx="84510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700"/>
            </a:lvl1pPr>
          </a:lstStyle>
          <a:p>
            <a:r>
              <a:rPr lang="ko-KR" altLang="en-US"/>
              <a:t>서비스 모니터링</a:t>
            </a:r>
            <a:endParaRPr lang="en-US" altLang="ko-KR" dirty="0"/>
          </a:p>
        </p:txBody>
      </p:sp>
      <p:sp>
        <p:nvSpPr>
          <p:cNvPr id="41" name="TextBox 53">
            <a:extLst>
              <a:ext uri="{FF2B5EF4-FFF2-40B4-BE49-F238E27FC236}">
                <a16:creationId xmlns:a16="http://schemas.microsoft.com/office/drawing/2014/main" id="{75E26187-4A21-A345-8D28-FBBEA1372DE5}"/>
              </a:ext>
            </a:extLst>
          </p:cNvPr>
          <p:cNvSpPr txBox="1"/>
          <p:nvPr/>
        </p:nvSpPr>
        <p:spPr>
          <a:xfrm>
            <a:off x="5441495" y="35147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통계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42" name="TextBox 53">
            <a:extLst>
              <a:ext uri="{FF2B5EF4-FFF2-40B4-BE49-F238E27FC236}">
                <a16:creationId xmlns:a16="http://schemas.microsoft.com/office/drawing/2014/main" id="{CE59BACB-0E1A-40A5-0700-086061BBD193}"/>
              </a:ext>
            </a:extLst>
          </p:cNvPr>
          <p:cNvSpPr txBox="1"/>
          <p:nvPr/>
        </p:nvSpPr>
        <p:spPr>
          <a:xfrm>
            <a:off x="5957820" y="35147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tx1"/>
                </a:solidFill>
              </a:rPr>
              <a:t>고객 센터</a:t>
            </a:r>
            <a:endParaRPr lang="en-US" altLang="ko-KR" sz="700" dirty="0">
              <a:solidFill>
                <a:schemeClr val="tx1"/>
              </a:solidFill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67ECEDEB-A2CD-6DD7-E5E3-7563F1A05908}"/>
              </a:ext>
            </a:extLst>
          </p:cNvPr>
          <p:cNvSpPr/>
          <p:nvPr/>
        </p:nvSpPr>
        <p:spPr>
          <a:xfrm>
            <a:off x="0" y="0"/>
            <a:ext cx="12192000" cy="7789759"/>
          </a:xfrm>
          <a:prstGeom prst="rect">
            <a:avLst/>
          </a:prstGeom>
          <a:solidFill>
            <a:schemeClr val="dk1">
              <a:alpha val="3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dirty="0"/>
              <a:t>DELETE v3.2.7</a:t>
            </a:r>
            <a:endParaRPr lang="ko-KR" altLang="en-US" sz="2000" dirty="0"/>
          </a:p>
        </p:txBody>
      </p:sp>
      <p:graphicFrame>
        <p:nvGraphicFramePr>
          <p:cNvPr id="37" name="Google Shape;548;p12">
            <a:extLst>
              <a:ext uri="{FF2B5EF4-FFF2-40B4-BE49-F238E27FC236}">
                <a16:creationId xmlns:a16="http://schemas.microsoft.com/office/drawing/2014/main" id="{E4FB72A0-726A-D3AA-8DDF-291CD051CB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5552431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CC5ED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CC5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15338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02926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교육청 관리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화상 솔루션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출판사</a:t>
            </a:r>
            <a:r>
              <a:rPr kumimoji="1" lang="en-US" altLang="ko-KR" sz="1400" dirty="0"/>
              <a:t>/</a:t>
            </a:r>
            <a:r>
              <a:rPr kumimoji="1" lang="ko-KR" altLang="en-US" sz="1400" dirty="0"/>
              <a:t>교재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플랫폼 관리</a:t>
            </a:r>
            <a:endParaRPr lang="en-KR" dirty="0"/>
          </a:p>
        </p:txBody>
      </p:sp>
    </p:spTree>
    <p:extLst>
      <p:ext uri="{BB962C8B-B14F-4D97-AF65-F5344CB8AC3E}">
        <p14:creationId xmlns:p14="http://schemas.microsoft.com/office/powerpoint/2010/main" val="86725819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9715977"/>
              </p:ext>
            </p:extLst>
          </p:nvPr>
        </p:nvGraphicFramePr>
        <p:xfrm>
          <a:off x="9042400" y="1315768"/>
          <a:ext cx="3037052" cy="3347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35289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교육청 등록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(BO-K-PLF-002)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표출 순서에 따라 번호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등록 시의 교육청 명칭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등록된 교육청 수정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BO-K-PLF-003)</a:t>
                      </a:r>
                      <a:r>
                        <a:rPr lang="ko-KR" altLang="en-US" sz="700" dirty="0"/>
                        <a:t>으로 이동</a:t>
                      </a:r>
                      <a:endParaRPr lang="en-US" altLang="ko-KR" sz="7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학교 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교육청에 등록되어 있는 학교의 총 개수 표출</a:t>
                      </a:r>
                      <a:endParaRPr lang="en-US" altLang="ko-KR" sz="7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화면의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여부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이용중인 경우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여부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이용 중지인 경우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가장 최근에 해당 교육청을 수정한 계정의 이름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수정 일시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가장 최근에 해당 교육청을 수정한 시점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등록일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가장 최초로 해당 교육청을 신규 등록한 시점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2460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셀렉박스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체크 후 버튼 선택 시 선택된 교육청 삭제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 </a:t>
                      </a:r>
                      <a:r>
                        <a:rPr kumimoji="1" lang="en-US" altLang="x-none" sz="700" dirty="0"/>
                        <a:t>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선택한 교육청을 삭제 하시겠습니까</a:t>
                      </a:r>
                      <a:r>
                        <a:rPr kumimoji="1" lang="en-US" altLang="ko-KR" sz="700" u="none" dirty="0">
                          <a:solidFill>
                            <a:srgbClr val="0070C0"/>
                          </a:solidFill>
                        </a:rPr>
                        <a:t>?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kumimoji="1" lang="x-none" altLang="en-US" sz="700" dirty="0">
                        <a:latin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삭제가 완료되었습니다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777287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57620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BO-K-PLF-001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ko-KR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D1CAE2DD-FB4B-9E4D-5DBB-279C178F89EE}"/>
              </a:ext>
            </a:extLst>
          </p:cNvPr>
          <p:cNvSpPr/>
          <p:nvPr/>
        </p:nvSpPr>
        <p:spPr>
          <a:xfrm>
            <a:off x="354970" y="1220005"/>
            <a:ext cx="8294045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6CFD86E7-583D-1976-2019-5565404B7450}"/>
              </a:ext>
            </a:extLst>
          </p:cNvPr>
          <p:cNvSpPr/>
          <p:nvPr/>
        </p:nvSpPr>
        <p:spPr>
          <a:xfrm>
            <a:off x="503672" y="1331650"/>
            <a:ext cx="3626621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Google Shape;877;p22">
            <a:extLst>
              <a:ext uri="{FF2B5EF4-FFF2-40B4-BE49-F238E27FC236}">
                <a16:creationId xmlns:a16="http://schemas.microsoft.com/office/drawing/2014/main" id="{6878C754-FB75-DCDC-7326-5A57BED02393}"/>
              </a:ext>
            </a:extLst>
          </p:cNvPr>
          <p:cNvSpPr/>
          <p:nvPr/>
        </p:nvSpPr>
        <p:spPr>
          <a:xfrm>
            <a:off x="4188957" y="1331649"/>
            <a:ext cx="45336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523649-FC04-37AA-F4A4-191E02A883DA}"/>
              </a:ext>
            </a:extLst>
          </p:cNvPr>
          <p:cNvSpPr txBox="1"/>
          <p:nvPr/>
        </p:nvSpPr>
        <p:spPr>
          <a:xfrm>
            <a:off x="390973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교육청 관리</a:t>
            </a:r>
            <a:endParaRPr kumimoji="1" lang="x-none" altLang="en-US" sz="1000" b="1" dirty="0"/>
          </a:p>
        </p:txBody>
      </p:sp>
      <p:sp>
        <p:nvSpPr>
          <p:cNvPr id="8" name="Google Shape;877;p22">
            <a:extLst>
              <a:ext uri="{FF2B5EF4-FFF2-40B4-BE49-F238E27FC236}">
                <a16:creationId xmlns:a16="http://schemas.microsoft.com/office/drawing/2014/main" id="{CDC8B569-4812-ADDB-0666-3EE1F87BE677}"/>
              </a:ext>
            </a:extLst>
          </p:cNvPr>
          <p:cNvSpPr/>
          <p:nvPr/>
        </p:nvSpPr>
        <p:spPr>
          <a:xfrm>
            <a:off x="8110250" y="892827"/>
            <a:ext cx="538766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89AE9A55-6EF0-0E8C-16AE-9D66376706A1}"/>
              </a:ext>
            </a:extLst>
          </p:cNvPr>
          <p:cNvSpPr/>
          <p:nvPr/>
        </p:nvSpPr>
        <p:spPr>
          <a:xfrm>
            <a:off x="474565" y="12860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D352C82-15E4-701B-DE80-5444D11652DC}"/>
              </a:ext>
            </a:extLst>
          </p:cNvPr>
          <p:cNvSpPr txBox="1"/>
          <p:nvPr/>
        </p:nvSpPr>
        <p:spPr>
          <a:xfrm>
            <a:off x="3137860" y="607674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DC87A84-8AF3-E6D2-B759-9C39102FD060}"/>
              </a:ext>
            </a:extLst>
          </p:cNvPr>
          <p:cNvSpPr/>
          <p:nvPr/>
        </p:nvSpPr>
        <p:spPr>
          <a:xfrm>
            <a:off x="6992099" y="1750462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Google Shape;884;p22">
            <a:extLst>
              <a:ext uri="{FF2B5EF4-FFF2-40B4-BE49-F238E27FC236}">
                <a16:creationId xmlns:a16="http://schemas.microsoft.com/office/drawing/2014/main" id="{1B9FF08A-7DDA-0BD3-68E4-1B6304CCEA1D}"/>
              </a:ext>
            </a:extLst>
          </p:cNvPr>
          <p:cNvSpPr/>
          <p:nvPr/>
        </p:nvSpPr>
        <p:spPr>
          <a:xfrm>
            <a:off x="8139259" y="174830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13" name="표 12">
            <a:extLst>
              <a:ext uri="{FF2B5EF4-FFF2-40B4-BE49-F238E27FC236}">
                <a16:creationId xmlns:a16="http://schemas.microsoft.com/office/drawing/2014/main" id="{F45BBA80-BB8F-DDFC-5063-0565E5F147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8463085"/>
              </p:ext>
            </p:extLst>
          </p:nvPr>
        </p:nvGraphicFramePr>
        <p:xfrm>
          <a:off x="354971" y="2049754"/>
          <a:ext cx="8294044" cy="39154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50311">
                  <a:extLst>
                    <a:ext uri="{9D8B030D-6E8A-4147-A177-3AD203B41FA5}">
                      <a16:colId xmlns:a16="http://schemas.microsoft.com/office/drawing/2014/main" val="3158083837"/>
                    </a:ext>
                  </a:extLst>
                </a:gridCol>
                <a:gridCol w="5278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9650">
                  <a:extLst>
                    <a:ext uri="{9D8B030D-6E8A-4147-A177-3AD203B41FA5}">
                      <a16:colId xmlns:a16="http://schemas.microsoft.com/office/drawing/2014/main" val="19580262"/>
                    </a:ext>
                  </a:extLst>
                </a:gridCol>
                <a:gridCol w="1284393">
                  <a:extLst>
                    <a:ext uri="{9D8B030D-6E8A-4147-A177-3AD203B41FA5}">
                      <a16:colId xmlns:a16="http://schemas.microsoft.com/office/drawing/2014/main" val="1416690872"/>
                    </a:ext>
                  </a:extLst>
                </a:gridCol>
                <a:gridCol w="970144">
                  <a:extLst>
                    <a:ext uri="{9D8B030D-6E8A-4147-A177-3AD203B41FA5}">
                      <a16:colId xmlns:a16="http://schemas.microsoft.com/office/drawing/2014/main" val="1845253338"/>
                    </a:ext>
                  </a:extLst>
                </a:gridCol>
                <a:gridCol w="683869">
                  <a:extLst>
                    <a:ext uri="{9D8B030D-6E8A-4147-A177-3AD203B41FA5}">
                      <a16:colId xmlns:a16="http://schemas.microsoft.com/office/drawing/2014/main" val="2916106110"/>
                    </a:ext>
                  </a:extLst>
                </a:gridCol>
                <a:gridCol w="813333">
                  <a:extLst>
                    <a:ext uri="{9D8B030D-6E8A-4147-A177-3AD203B41FA5}">
                      <a16:colId xmlns:a16="http://schemas.microsoft.com/office/drawing/2014/main" val="2913603604"/>
                    </a:ext>
                  </a:extLst>
                </a:gridCol>
                <a:gridCol w="990130">
                  <a:extLst>
                    <a:ext uri="{9D8B030D-6E8A-4147-A177-3AD203B41FA5}">
                      <a16:colId xmlns:a16="http://schemas.microsoft.com/office/drawing/2014/main" val="2141526029"/>
                    </a:ext>
                  </a:extLst>
                </a:gridCol>
                <a:gridCol w="1054359">
                  <a:extLst>
                    <a:ext uri="{9D8B030D-6E8A-4147-A177-3AD203B41FA5}">
                      <a16:colId xmlns:a16="http://schemas.microsoft.com/office/drawing/2014/main" val="1027647411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algn="ctr"/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등록된 학교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최초 등록일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096904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경기도교육청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9464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부산광역시교육청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529193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중지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1468845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경기도교육청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중지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8236193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부산광역시교육청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중지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36047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54801752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경기도교육청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22818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부산광역시교육청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9851976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0" u="none" dirty="0">
                          <a:solidFill>
                            <a:schemeClr val="tx1"/>
                          </a:solidFill>
                          <a:latin typeface="+mn-ea"/>
                        </a:rPr>
                        <a:t>□</a:t>
                      </a:r>
                      <a:endParaRPr kumimoji="1" lang="en-US" altLang="ko-KR" sz="700" b="0" u="none" dirty="0">
                        <a:solidFill>
                          <a:schemeClr val="tx1"/>
                        </a:solidFill>
                        <a:latin typeface="+mn-ea"/>
                      </a:endParaRPr>
                    </a:p>
                  </a:txBody>
                  <a:tcPr marL="0" marR="0" marT="0" marB="0" anchor="ctr" horzOverflow="overflow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10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이용중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김길동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3908153"/>
                  </a:ext>
                </a:extLst>
              </a:tr>
            </a:tbl>
          </a:graphicData>
        </a:graphic>
      </p:graphicFrame>
      <p:sp>
        <p:nvSpPr>
          <p:cNvPr id="21" name="타원 20">
            <a:extLst>
              <a:ext uri="{FF2B5EF4-FFF2-40B4-BE49-F238E27FC236}">
                <a16:creationId xmlns:a16="http://schemas.microsoft.com/office/drawing/2014/main" id="{38A2F267-690D-6A97-452A-0991209FC6F7}"/>
              </a:ext>
            </a:extLst>
          </p:cNvPr>
          <p:cNvSpPr/>
          <p:nvPr/>
        </p:nvSpPr>
        <p:spPr>
          <a:xfrm>
            <a:off x="8061754" y="8654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567F8660-F5C2-A53A-7EC6-755986875ADD}"/>
              </a:ext>
            </a:extLst>
          </p:cNvPr>
          <p:cNvSpPr/>
          <p:nvPr/>
        </p:nvSpPr>
        <p:spPr>
          <a:xfrm>
            <a:off x="330222" y="202805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2" name="Google Shape;884;p22">
            <a:extLst>
              <a:ext uri="{FF2B5EF4-FFF2-40B4-BE49-F238E27FC236}">
                <a16:creationId xmlns:a16="http://schemas.microsoft.com/office/drawing/2014/main" id="{5B7CBF75-7D00-3817-8C0A-E956F78BAA99}"/>
              </a:ext>
            </a:extLst>
          </p:cNvPr>
          <p:cNvSpPr/>
          <p:nvPr/>
        </p:nvSpPr>
        <p:spPr>
          <a:xfrm>
            <a:off x="11179084" y="5777330"/>
            <a:ext cx="614953" cy="88404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DA9F4A5B-B1B5-B071-49FD-E7E0EB4F0DB3}"/>
              </a:ext>
            </a:extLst>
          </p:cNvPr>
          <p:cNvSpPr/>
          <p:nvPr/>
        </p:nvSpPr>
        <p:spPr>
          <a:xfrm>
            <a:off x="9939672" y="5777330"/>
            <a:ext cx="1188906" cy="59882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오름차순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378A52A5-B583-A681-E716-E45333E2FE95}"/>
              </a:ext>
            </a:extLst>
          </p:cNvPr>
          <p:cNvSpPr/>
          <p:nvPr/>
        </p:nvSpPr>
        <p:spPr>
          <a:xfrm>
            <a:off x="9033354" y="128528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5" name="Google Shape;884;p22">
            <a:extLst>
              <a:ext uri="{FF2B5EF4-FFF2-40B4-BE49-F238E27FC236}">
                <a16:creationId xmlns:a16="http://schemas.microsoft.com/office/drawing/2014/main" id="{DDA553F7-44DA-180D-8543-E380AE4D0F0B}"/>
              </a:ext>
            </a:extLst>
          </p:cNvPr>
          <p:cNvSpPr/>
          <p:nvPr/>
        </p:nvSpPr>
        <p:spPr>
          <a:xfrm>
            <a:off x="6324600" y="1748303"/>
            <a:ext cx="638390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전체 상태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6" name="Google Shape;884;p22">
            <a:extLst>
              <a:ext uri="{FF2B5EF4-FFF2-40B4-BE49-F238E27FC236}">
                <a16:creationId xmlns:a16="http://schemas.microsoft.com/office/drawing/2014/main" id="{E25C611C-EF85-E76F-BFBA-6C4A049BE750}"/>
              </a:ext>
            </a:extLst>
          </p:cNvPr>
          <p:cNvSpPr/>
          <p:nvPr/>
        </p:nvSpPr>
        <p:spPr>
          <a:xfrm>
            <a:off x="9189396" y="5777331"/>
            <a:ext cx="707583" cy="73015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전체 상태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이용중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중지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Google Shape;914;p23">
            <a:extLst>
              <a:ext uri="{FF2B5EF4-FFF2-40B4-BE49-F238E27FC236}">
                <a16:creationId xmlns:a16="http://schemas.microsoft.com/office/drawing/2014/main" id="{8DE5DD23-3DE8-2BEA-CAA0-B8F5620BA332}"/>
              </a:ext>
            </a:extLst>
          </p:cNvPr>
          <p:cNvSpPr/>
          <p:nvPr/>
        </p:nvSpPr>
        <p:spPr>
          <a:xfrm>
            <a:off x="354771" y="6033937"/>
            <a:ext cx="535537" cy="23801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latin typeface="Malgun Gothic"/>
                <a:ea typeface="Malgun Gothic"/>
                <a:sym typeface="Malgun Gothic"/>
              </a:rPr>
              <a:t>삭제</a:t>
            </a:r>
            <a:endParaRPr lang="ko-KR" altLang="en-US" sz="800" dirty="0"/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905E5B6-0DAC-C288-A4B6-55BD071C1134}"/>
              </a:ext>
            </a:extLst>
          </p:cNvPr>
          <p:cNvSpPr/>
          <p:nvPr/>
        </p:nvSpPr>
        <p:spPr>
          <a:xfrm>
            <a:off x="330222" y="60314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0543879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타원 196">
            <a:extLst>
              <a:ext uri="{FF2B5EF4-FFF2-40B4-BE49-F238E27FC236}">
                <a16:creationId xmlns:a16="http://schemas.microsoft.com/office/drawing/2014/main" id="{B4BE1445-C993-55D5-C0DE-2421FB6A4BF6}"/>
              </a:ext>
            </a:extLst>
          </p:cNvPr>
          <p:cNvSpPr/>
          <p:nvPr/>
        </p:nvSpPr>
        <p:spPr>
          <a:xfrm>
            <a:off x="290836" y="44428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15" name="표 214">
            <a:extLst>
              <a:ext uri="{FF2B5EF4-FFF2-40B4-BE49-F238E27FC236}">
                <a16:creationId xmlns:a16="http://schemas.microsoft.com/office/drawing/2014/main" id="{B732D9BA-9D53-23F9-3A2E-EBAED506D2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70139"/>
              </p:ext>
            </p:extLst>
          </p:nvPr>
        </p:nvGraphicFramePr>
        <p:xfrm>
          <a:off x="406585" y="4747831"/>
          <a:ext cx="8227033" cy="9795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8835">
                  <a:extLst>
                    <a:ext uri="{9D8B030D-6E8A-4147-A177-3AD203B41FA5}">
                      <a16:colId xmlns:a16="http://schemas.microsoft.com/office/drawing/2014/main" val="2081132827"/>
                    </a:ext>
                  </a:extLst>
                </a:gridCol>
                <a:gridCol w="7178198">
                  <a:extLst>
                    <a:ext uri="{9D8B030D-6E8A-4147-A177-3AD203B41FA5}">
                      <a16:colId xmlns:a16="http://schemas.microsoft.com/office/drawing/2014/main" val="545481639"/>
                    </a:ext>
                  </a:extLst>
                </a:gridCol>
              </a:tblGrid>
              <a:tr h="489777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좌측 상단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1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9881620"/>
                  </a:ext>
                </a:extLst>
              </a:tr>
              <a:tr h="489777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우측 하단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1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9913232"/>
                  </a:ext>
                </a:extLst>
              </a:tr>
            </a:tbl>
          </a:graphicData>
        </a:graphic>
      </p:graphicFrame>
      <p:sp>
        <p:nvSpPr>
          <p:cNvPr id="216" name="TextBox 215">
            <a:extLst>
              <a:ext uri="{FF2B5EF4-FFF2-40B4-BE49-F238E27FC236}">
                <a16:creationId xmlns:a16="http://schemas.microsoft.com/office/drawing/2014/main" id="{DC5248CA-5906-67E1-1E82-8EFAA4235473}"/>
              </a:ext>
            </a:extLst>
          </p:cNvPr>
          <p:cNvSpPr txBox="1"/>
          <p:nvPr/>
        </p:nvSpPr>
        <p:spPr>
          <a:xfrm>
            <a:off x="399440" y="4531522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메인 로고</a:t>
            </a:r>
            <a:endParaRPr kumimoji="1" lang="x-none" altLang="en-US" sz="800" b="1" dirty="0"/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665FF843-653C-0DC7-0B3A-D463C08ECA83}"/>
              </a:ext>
            </a:extLst>
          </p:cNvPr>
          <p:cNvGrpSpPr/>
          <p:nvPr/>
        </p:nvGrpSpPr>
        <p:grpSpPr>
          <a:xfrm>
            <a:off x="2254416" y="4880902"/>
            <a:ext cx="2107438" cy="201388"/>
            <a:chOff x="1239016" y="2078523"/>
            <a:chExt cx="1753349" cy="201388"/>
          </a:xfrm>
        </p:grpSpPr>
        <p:sp>
          <p:nvSpPr>
            <p:cNvPr id="218" name="Google Shape;916;p23">
              <a:extLst>
                <a:ext uri="{FF2B5EF4-FFF2-40B4-BE49-F238E27FC236}">
                  <a16:creationId xmlns:a16="http://schemas.microsoft.com/office/drawing/2014/main" id="{CF535C5F-5B36-86F7-F188-7C2C99F312CC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19" name="Google Shape;915;p23">
              <a:extLst>
                <a:ext uri="{FF2B5EF4-FFF2-40B4-BE49-F238E27FC236}">
                  <a16:creationId xmlns:a16="http://schemas.microsoft.com/office/drawing/2014/main" id="{24AC4324-A668-BA8D-8260-315CD68C1B8D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20" name="타원 219">
            <a:extLst>
              <a:ext uri="{FF2B5EF4-FFF2-40B4-BE49-F238E27FC236}">
                <a16:creationId xmlns:a16="http://schemas.microsoft.com/office/drawing/2014/main" id="{EEF3AA9F-346B-5E26-6182-386554A88F6D}"/>
              </a:ext>
            </a:extLst>
          </p:cNvPr>
          <p:cNvSpPr/>
          <p:nvPr/>
        </p:nvSpPr>
        <p:spPr>
          <a:xfrm>
            <a:off x="3595087" y="48472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6D590F13-8805-5723-9010-083401DB2BFF}"/>
              </a:ext>
            </a:extLst>
          </p:cNvPr>
          <p:cNvGrpSpPr/>
          <p:nvPr/>
        </p:nvGrpSpPr>
        <p:grpSpPr>
          <a:xfrm>
            <a:off x="2254416" y="5387639"/>
            <a:ext cx="2107438" cy="201388"/>
            <a:chOff x="1239016" y="2078523"/>
            <a:chExt cx="1753349" cy="201388"/>
          </a:xfrm>
        </p:grpSpPr>
        <p:sp>
          <p:nvSpPr>
            <p:cNvPr id="222" name="Google Shape;916;p23">
              <a:extLst>
                <a:ext uri="{FF2B5EF4-FFF2-40B4-BE49-F238E27FC236}">
                  <a16:creationId xmlns:a16="http://schemas.microsoft.com/office/drawing/2014/main" id="{E36AAFDA-6853-A1D4-053C-63960B15D789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23" name="Google Shape;915;p23">
              <a:extLst>
                <a:ext uri="{FF2B5EF4-FFF2-40B4-BE49-F238E27FC236}">
                  <a16:creationId xmlns:a16="http://schemas.microsoft.com/office/drawing/2014/main" id="{863A30B6-94BF-49BF-9394-AA67F46B6A6C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60B14E3E-B3FA-FEA5-98B6-DA60355E4DDB}"/>
              </a:ext>
            </a:extLst>
          </p:cNvPr>
          <p:cNvSpPr txBox="1"/>
          <p:nvPr/>
        </p:nvSpPr>
        <p:spPr>
          <a:xfrm>
            <a:off x="1574332" y="4840892"/>
            <a:ext cx="70621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</a:t>
            </a:r>
            <a:endParaRPr lang="en-US" altLang="ko-KR" sz="800" b="1" dirty="0"/>
          </a:p>
          <a:p>
            <a:r>
              <a:rPr lang="en-US" altLang="ko-KR" sz="600" b="1" dirty="0"/>
              <a:t>(</a:t>
            </a:r>
            <a:r>
              <a:rPr lang="ko-KR" altLang="en-US" sz="600" b="1" dirty="0"/>
              <a:t>흰색 배경</a:t>
            </a:r>
            <a:r>
              <a:rPr lang="en-US" altLang="ko-KR" sz="600" b="1" dirty="0"/>
              <a:t>)</a:t>
            </a:r>
            <a:endParaRPr lang="ko-KR" altLang="en-US" sz="1400" b="1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13AE509-BBB0-619C-36FC-63108162CDB7}"/>
              </a:ext>
            </a:extLst>
          </p:cNvPr>
          <p:cNvSpPr txBox="1"/>
          <p:nvPr/>
        </p:nvSpPr>
        <p:spPr>
          <a:xfrm>
            <a:off x="5143449" y="4840892"/>
            <a:ext cx="70621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</a:t>
            </a:r>
            <a:endParaRPr lang="en-US" altLang="ko-KR" sz="800" b="1" u="none" strike="noStrike" cap="none" dirty="0">
              <a:solidFill>
                <a:schemeClr val="tx1"/>
              </a:solidFill>
            </a:endParaRPr>
          </a:p>
          <a:p>
            <a:r>
              <a:rPr lang="en-US" altLang="ko-KR" sz="600" b="1" dirty="0"/>
              <a:t>(</a:t>
            </a:r>
            <a:r>
              <a:rPr lang="ko-KR" altLang="en-US" sz="600" b="1" dirty="0"/>
              <a:t>보라색 배경</a:t>
            </a:r>
            <a:r>
              <a:rPr lang="en-US" altLang="ko-KR" sz="600" b="1" dirty="0"/>
              <a:t>)</a:t>
            </a:r>
            <a:endParaRPr lang="ko-KR" altLang="en-US" sz="1400" b="1" dirty="0"/>
          </a:p>
        </p:txBody>
      </p:sp>
      <p:grpSp>
        <p:nvGrpSpPr>
          <p:cNvPr id="238" name="그룹 237">
            <a:extLst>
              <a:ext uri="{FF2B5EF4-FFF2-40B4-BE49-F238E27FC236}">
                <a16:creationId xmlns:a16="http://schemas.microsoft.com/office/drawing/2014/main" id="{5E5B075D-D02F-3A07-24E9-8C39D7DCD5EB}"/>
              </a:ext>
            </a:extLst>
          </p:cNvPr>
          <p:cNvGrpSpPr/>
          <p:nvPr/>
        </p:nvGrpSpPr>
        <p:grpSpPr>
          <a:xfrm>
            <a:off x="5937280" y="4880902"/>
            <a:ext cx="2107438" cy="201388"/>
            <a:chOff x="1239016" y="2078523"/>
            <a:chExt cx="1753349" cy="201388"/>
          </a:xfrm>
        </p:grpSpPr>
        <p:sp>
          <p:nvSpPr>
            <p:cNvPr id="239" name="Google Shape;916;p23">
              <a:extLst>
                <a:ext uri="{FF2B5EF4-FFF2-40B4-BE49-F238E27FC236}">
                  <a16:creationId xmlns:a16="http://schemas.microsoft.com/office/drawing/2014/main" id="{80F58AB4-077C-A6BC-73E5-2EC8221AE160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40" name="Google Shape;915;p23">
              <a:extLst>
                <a:ext uri="{FF2B5EF4-FFF2-40B4-BE49-F238E27FC236}">
                  <a16:creationId xmlns:a16="http://schemas.microsoft.com/office/drawing/2014/main" id="{D02B0E3B-3DA3-5D70-FE9C-7E380DCB8FE9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0E238AD7-06B9-56B1-D001-827BB6EB3A65}"/>
              </a:ext>
            </a:extLst>
          </p:cNvPr>
          <p:cNvSpPr txBox="1"/>
          <p:nvPr/>
        </p:nvSpPr>
        <p:spPr>
          <a:xfrm>
            <a:off x="1574332" y="5322221"/>
            <a:ext cx="70621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</a:t>
            </a:r>
            <a:endParaRPr lang="en-US" altLang="ko-KR" sz="800" b="1" dirty="0"/>
          </a:p>
          <a:p>
            <a:r>
              <a:rPr lang="en-US" altLang="ko-KR" sz="600" b="1" dirty="0"/>
              <a:t>(</a:t>
            </a:r>
            <a:r>
              <a:rPr lang="ko-KR" altLang="en-US" sz="600" b="1" dirty="0"/>
              <a:t>흰색 배경</a:t>
            </a:r>
            <a:r>
              <a:rPr lang="en-US" altLang="ko-KR" sz="600" b="1" dirty="0"/>
              <a:t>)</a:t>
            </a:r>
            <a:endParaRPr lang="ko-KR" altLang="en-US" sz="1400" b="1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894E4348-7807-506C-A571-CE8229ABB723}"/>
              </a:ext>
            </a:extLst>
          </p:cNvPr>
          <p:cNvSpPr txBox="1"/>
          <p:nvPr/>
        </p:nvSpPr>
        <p:spPr>
          <a:xfrm>
            <a:off x="5143449" y="5322221"/>
            <a:ext cx="70621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 </a:t>
            </a:r>
            <a:endParaRPr lang="en-US" altLang="ko-KR" sz="800" b="1" dirty="0"/>
          </a:p>
          <a:p>
            <a:r>
              <a:rPr lang="en-US" altLang="ko-KR" sz="600" b="1" dirty="0"/>
              <a:t>(</a:t>
            </a:r>
            <a:r>
              <a:rPr lang="ko-KR" altLang="en-US" sz="600" b="1" dirty="0"/>
              <a:t>보라색 배경</a:t>
            </a:r>
            <a:r>
              <a:rPr lang="en-US" altLang="ko-KR" sz="600" b="1" dirty="0"/>
              <a:t>)</a:t>
            </a:r>
            <a:endParaRPr lang="ko-KR" altLang="en-US" sz="1400" b="1" dirty="0"/>
          </a:p>
        </p:txBody>
      </p:sp>
      <p:grpSp>
        <p:nvGrpSpPr>
          <p:cNvPr id="243" name="그룹 242">
            <a:extLst>
              <a:ext uri="{FF2B5EF4-FFF2-40B4-BE49-F238E27FC236}">
                <a16:creationId xmlns:a16="http://schemas.microsoft.com/office/drawing/2014/main" id="{0D921553-9CC7-E600-33E3-42BC33AB9322}"/>
              </a:ext>
            </a:extLst>
          </p:cNvPr>
          <p:cNvGrpSpPr/>
          <p:nvPr/>
        </p:nvGrpSpPr>
        <p:grpSpPr>
          <a:xfrm>
            <a:off x="5937280" y="5362231"/>
            <a:ext cx="2107438" cy="201388"/>
            <a:chOff x="1239016" y="2078523"/>
            <a:chExt cx="1753349" cy="201388"/>
          </a:xfrm>
        </p:grpSpPr>
        <p:sp>
          <p:nvSpPr>
            <p:cNvPr id="244" name="Google Shape;916;p23">
              <a:extLst>
                <a:ext uri="{FF2B5EF4-FFF2-40B4-BE49-F238E27FC236}">
                  <a16:creationId xmlns:a16="http://schemas.microsoft.com/office/drawing/2014/main" id="{CD1EA4FB-A11D-EEEF-2003-00CAE05A69E7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45" name="Google Shape;915;p23">
              <a:extLst>
                <a:ext uri="{FF2B5EF4-FFF2-40B4-BE49-F238E27FC236}">
                  <a16:creationId xmlns:a16="http://schemas.microsoft.com/office/drawing/2014/main" id="{83C5F94E-D20C-478D-AD23-B6594B48CDED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50" name="TextBox 249">
            <a:extLst>
              <a:ext uri="{FF2B5EF4-FFF2-40B4-BE49-F238E27FC236}">
                <a16:creationId xmlns:a16="http://schemas.microsoft.com/office/drawing/2014/main" id="{CA3AEAFB-BC35-0B2C-DA44-2E5CE073212A}"/>
              </a:ext>
            </a:extLst>
          </p:cNvPr>
          <p:cNvSpPr txBox="1"/>
          <p:nvPr/>
        </p:nvSpPr>
        <p:spPr>
          <a:xfrm>
            <a:off x="975085" y="4542447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로고는 </a:t>
            </a:r>
            <a:r>
              <a:rPr kumimoji="1" lang="en-US" altLang="ko-KR" sz="600" dirty="0">
                <a:latin typeface="+mn-ea"/>
              </a:rPr>
              <a:t>PNG </a:t>
            </a:r>
            <a:r>
              <a:rPr kumimoji="1" lang="ko-KR" altLang="en-US" sz="600" dirty="0">
                <a:latin typeface="+mn-ea"/>
              </a:rPr>
              <a:t>파일로 업로드 바랍니다</a:t>
            </a:r>
            <a:r>
              <a:rPr kumimoji="1" lang="en-US" altLang="ko-KR" sz="600" dirty="0">
                <a:latin typeface="+mn-ea"/>
              </a:rPr>
              <a:t>.</a:t>
            </a:r>
            <a:endParaRPr kumimoji="1" lang="x-none" altLang="en-US" sz="600" dirty="0">
              <a:latin typeface="+mn-ea"/>
            </a:endParaRPr>
          </a:p>
        </p:txBody>
      </p:sp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D15F6C4D-429A-8D29-62FD-E830312422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0650012"/>
              </p:ext>
            </p:extLst>
          </p:nvPr>
        </p:nvGraphicFramePr>
        <p:xfrm>
          <a:off x="399440" y="1781860"/>
          <a:ext cx="8241321" cy="147747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2435466817"/>
                    </a:ext>
                  </a:extLst>
                </a:gridCol>
                <a:gridCol w="3046411">
                  <a:extLst>
                    <a:ext uri="{9D8B030D-6E8A-4147-A177-3AD203B41FA5}">
                      <a16:colId xmlns:a16="http://schemas.microsoft.com/office/drawing/2014/main" val="1774401858"/>
                    </a:ext>
                  </a:extLst>
                </a:gridCol>
              </a:tblGrid>
              <a:tr h="475565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교육청 명칭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600" b="0" i="0" u="none" strike="noStrike" cap="none" dirty="0">
                        <a:solidFill>
                          <a:schemeClr val="bg1">
                            <a:lumMod val="50000"/>
                          </a:schemeClr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48250"/>
                  </a:ext>
                </a:extLst>
              </a:tr>
              <a:tr h="50095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접속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path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600" b="0" i="0" u="none" strike="noStrike" cap="non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</a:t>
                      </a:r>
                      <a:r>
                        <a:rPr lang="ko-KR" altLang="en-US" sz="600" b="0" i="0" u="none" strike="noStrike" cap="non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영문</a:t>
                      </a:r>
                      <a:r>
                        <a:rPr lang="en-US" altLang="ko-KR" sz="600" b="0" i="0" u="none" strike="noStrike" cap="non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, </a:t>
                      </a:r>
                      <a:r>
                        <a:rPr lang="ko-KR" altLang="en-US" sz="600" b="0" i="0" u="none" strike="noStrike" cap="non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숫자만 입력</a:t>
                      </a:r>
                      <a:r>
                        <a:rPr lang="en-US" altLang="ko-KR" sz="600" b="0" i="0" u="none" strike="noStrike" cap="non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lang="ko-KR" altLang="en-US" sz="600" b="0" i="0" u="none" strike="noStrike" cap="none" dirty="0">
                        <a:solidFill>
                          <a:schemeClr val="bg1">
                            <a:lumMod val="50000"/>
                          </a:schemeClr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edu.ontactedu.co.kr/ 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접속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Domain </a:t>
                      </a:r>
                      <a:endParaRPr lang="ko-KR" altLang="en-US" sz="600" b="0" i="0" u="none" strike="noStrike" cap="none" dirty="0">
                        <a:solidFill>
                          <a:schemeClr val="bg1">
                            <a:lumMod val="50000"/>
                          </a:schemeClr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93290"/>
                  </a:ext>
                </a:extLst>
              </a:tr>
              <a:tr h="500956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서비스 명칭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고객센터 번호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6797"/>
                  </a:ext>
                </a:extLst>
              </a:tr>
            </a:tbl>
          </a:graphicData>
        </a:graphic>
      </p:graphicFrame>
      <p:sp>
        <p:nvSpPr>
          <p:cNvPr id="5" name="Google Shape;918;p23">
            <a:extLst>
              <a:ext uri="{FF2B5EF4-FFF2-40B4-BE49-F238E27FC236}">
                <a16:creationId xmlns:a16="http://schemas.microsoft.com/office/drawing/2014/main" id="{A23B30F4-5961-B352-8323-7B564198883C}"/>
              </a:ext>
            </a:extLst>
          </p:cNvPr>
          <p:cNvSpPr/>
          <p:nvPr/>
        </p:nvSpPr>
        <p:spPr>
          <a:xfrm>
            <a:off x="1587626" y="1939675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u="none" dirty="0">
                <a:solidFill>
                  <a:schemeClr val="tx1"/>
                </a:solidFill>
                <a:latin typeface="+mn-ea"/>
                <a:ea typeface="+mn-ea"/>
              </a:rPr>
              <a:t>경기도교육청</a:t>
            </a:r>
          </a:p>
        </p:txBody>
      </p:sp>
      <p:graphicFrame>
        <p:nvGraphicFramePr>
          <p:cNvPr id="31" name="표 30">
            <a:extLst>
              <a:ext uri="{FF2B5EF4-FFF2-40B4-BE49-F238E27FC236}">
                <a16:creationId xmlns:a16="http://schemas.microsoft.com/office/drawing/2014/main" id="{5B428D55-225A-36A8-974B-99AAB84C8A7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259531"/>
              </p:ext>
            </p:extLst>
          </p:nvPr>
        </p:nvGraphicFramePr>
        <p:xfrm>
          <a:off x="1506967" y="6142078"/>
          <a:ext cx="3176188" cy="66955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176188">
                  <a:extLst>
                    <a:ext uri="{9D8B030D-6E8A-4147-A177-3AD203B41FA5}">
                      <a16:colId xmlns:a16="http://schemas.microsoft.com/office/drawing/2014/main" val="3216403926"/>
                    </a:ext>
                  </a:extLst>
                </a:gridCol>
              </a:tblGrid>
              <a:tr h="6695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8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804784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68449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A5F1B3DD-494D-13CF-C1E1-3500217C2526}"/>
              </a:ext>
            </a:extLst>
          </p:cNvPr>
          <p:cNvSpPr txBox="1"/>
          <p:nvPr/>
        </p:nvSpPr>
        <p:spPr>
          <a:xfrm>
            <a:off x="1056192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교육청 등록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5E0967B6-A516-A6C0-69C2-53457CA44177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3" name="직선 연결선[R] 94">
            <a:extLst>
              <a:ext uri="{FF2B5EF4-FFF2-40B4-BE49-F238E27FC236}">
                <a16:creationId xmlns:a16="http://schemas.microsoft.com/office/drawing/2014/main" id="{C064F89D-65F5-833A-6A62-EF4EE6DC1841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A07C62E5-A964-9A32-7C6E-2DD6A2DDC091}"/>
              </a:ext>
            </a:extLst>
          </p:cNvPr>
          <p:cNvSpPr txBox="1"/>
          <p:nvPr/>
        </p:nvSpPr>
        <p:spPr>
          <a:xfrm>
            <a:off x="534277" y="1455513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교육청 정보</a:t>
            </a:r>
            <a:endParaRPr kumimoji="1" lang="x-none" altLang="en-US" sz="800" b="1" dirty="0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18195E47-B393-8933-2309-276631E35126}"/>
              </a:ext>
            </a:extLst>
          </p:cNvPr>
          <p:cNvSpPr/>
          <p:nvPr/>
        </p:nvSpPr>
        <p:spPr>
          <a:xfrm>
            <a:off x="350259" y="9080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BE96C4D3-01EF-D56E-17DD-26DA2BF8542C}"/>
              </a:ext>
            </a:extLst>
          </p:cNvPr>
          <p:cNvSpPr/>
          <p:nvPr/>
        </p:nvSpPr>
        <p:spPr>
          <a:xfrm>
            <a:off x="314167" y="189462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298B2E41-0FAC-8007-965E-5A0EAA468D4A}"/>
              </a:ext>
            </a:extLst>
          </p:cNvPr>
          <p:cNvSpPr/>
          <p:nvPr/>
        </p:nvSpPr>
        <p:spPr>
          <a:xfrm>
            <a:off x="328456" y="235373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EE00D71D-3823-DD06-08FB-323E568E1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1311921"/>
              </p:ext>
            </p:extLst>
          </p:nvPr>
        </p:nvGraphicFramePr>
        <p:xfrm>
          <a:off x="9042400" y="1315768"/>
          <a:ext cx="3037052" cy="5498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이전화면으로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 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입력 내용 저장 및 등록되며 교육청 관리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BO-K-PLF-0</a:t>
                      </a:r>
                      <a:r>
                        <a:rPr lang="en" altLang="x-none" sz="700" dirty="0"/>
                        <a:t>01</a:t>
                      </a:r>
                      <a:r>
                        <a:rPr lang="en-US" altLang="x-none" sz="8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명칭이 기존 등록된 명칭과 중복될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존재하는 교육청 입니다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교육청 명칭을 확인해주세요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도메인이 기존 등록된 도메인과 중복될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존재하는 도메인 입니다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다른 도메인을 입력해주세요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등록 완료 시 반영되는 사항들 확인 기입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++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명칭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텍스트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입력 항목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3971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path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path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 필드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입력 항목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숫자만 입력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후 수정 불가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중복확인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등록된 교육청 중 접속 도메인 중복 여부 체크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path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 및 등록 불가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아닐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 가능한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path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 및 등록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218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여부 선택 라디오버튼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 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en-US" altLang="ko-KR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FO : </a:t>
                      </a:r>
                      <a:r>
                        <a:rPr lang="ko-KR" altLang="en-US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안내 페이지 제공</a:t>
                      </a:r>
                      <a:r>
                        <a:rPr lang="en-US" altLang="ko-KR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입력 오류 페이지</a:t>
                      </a:r>
                      <a:r>
                        <a:rPr lang="en-US" altLang="ko-KR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dirty="0">
                          <a:solidFill>
                            <a:srgbClr val="7030A0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rgbClr val="7030A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플랫폼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BO (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교육청관리자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중간관리자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) :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로그인 불가</a:t>
                      </a:r>
                      <a:endParaRPr lang="en-US" altLang="ko-KR" sz="700" b="1" u="none" strike="noStrike" cap="none" dirty="0">
                        <a:solidFill>
                          <a:schemeClr val="accent2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플랫폼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BO (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플랫폼관리자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콘텐츠관리자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) :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이용 중지를 선택해도 플랫폼 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BO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내에서 교육청을 정상적으로 열람 및 이용 가능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단 </a:t>
                      </a:r>
                      <a:r>
                        <a:rPr lang="ko-KR" altLang="en-US" sz="700" b="1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시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에는 목록 및 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교육청 선택</a:t>
                      </a:r>
                      <a:r>
                        <a:rPr lang="en-US" altLang="ko-KR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드롭다운에서</a:t>
                      </a:r>
                      <a:r>
                        <a:rPr lang="ko-KR" altLang="en-US" sz="700" b="1" u="none" strike="noStrike" cap="none" dirty="0">
                          <a:solidFill>
                            <a:schemeClr val="accent2"/>
                          </a:solidFill>
                          <a:latin typeface="+mn-ea"/>
                          <a:ea typeface="+mn-ea"/>
                        </a:rPr>
                        <a:t> 제거</a:t>
                      </a:r>
                      <a:endParaRPr lang="en-US" altLang="ko-KR" sz="700" b="1" u="none" strike="noStrike" cap="none" dirty="0">
                        <a:solidFill>
                          <a:schemeClr val="accent2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09193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메인 로고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좌측 상단 로고와 우측 하단 로고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각각 해상도 제공 필요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등록 항목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6A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찾아보기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파일 업로드 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617288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Domain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후 수정 불가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텍스트 입력 필드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플레이스홀더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도메인을 입력해주세요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4480550"/>
                  </a:ext>
                </a:extLst>
              </a:tr>
            </a:tbl>
          </a:graphicData>
        </a:graphic>
      </p:graphicFrame>
      <p:sp>
        <p:nvSpPr>
          <p:cNvPr id="148" name="Google Shape;914;p23">
            <a:extLst>
              <a:ext uri="{FF2B5EF4-FFF2-40B4-BE49-F238E27FC236}">
                <a16:creationId xmlns:a16="http://schemas.microsoft.com/office/drawing/2014/main" id="{B702DE95-9E16-88F1-A60D-A663143C5858}"/>
              </a:ext>
            </a:extLst>
          </p:cNvPr>
          <p:cNvSpPr/>
          <p:nvPr/>
        </p:nvSpPr>
        <p:spPr>
          <a:xfrm>
            <a:off x="8108801" y="89483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등록</a:t>
            </a:r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C66D7967-B89B-AACC-997E-339C3EA75313}"/>
              </a:ext>
            </a:extLst>
          </p:cNvPr>
          <p:cNvSpPr/>
          <p:nvPr/>
        </p:nvSpPr>
        <p:spPr>
          <a:xfrm>
            <a:off x="9033354" y="1299866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1277BF95-49B4-1D16-DF8D-592806B409CA}"/>
              </a:ext>
            </a:extLst>
          </p:cNvPr>
          <p:cNvSpPr/>
          <p:nvPr/>
        </p:nvSpPr>
        <p:spPr>
          <a:xfrm>
            <a:off x="8048050" y="85060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" name="Google Shape;918;p23">
            <a:extLst>
              <a:ext uri="{FF2B5EF4-FFF2-40B4-BE49-F238E27FC236}">
                <a16:creationId xmlns:a16="http://schemas.microsoft.com/office/drawing/2014/main" id="{3AA43C65-3731-8FDC-335B-1F559843FF1F}"/>
              </a:ext>
            </a:extLst>
          </p:cNvPr>
          <p:cNvSpPr/>
          <p:nvPr/>
        </p:nvSpPr>
        <p:spPr>
          <a:xfrm>
            <a:off x="2574938" y="2388874"/>
            <a:ext cx="141733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 algn="ctr"/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cxnSp>
        <p:nvCxnSpPr>
          <p:cNvPr id="16" name="직선 연결선[R] 4">
            <a:extLst>
              <a:ext uri="{FF2B5EF4-FFF2-40B4-BE49-F238E27FC236}">
                <a16:creationId xmlns:a16="http://schemas.microsoft.com/office/drawing/2014/main" id="{CB88B461-3AD0-9FA0-211B-5FE34B8D5170}"/>
              </a:ext>
            </a:extLst>
          </p:cNvPr>
          <p:cNvCxnSpPr/>
          <p:nvPr/>
        </p:nvCxnSpPr>
        <p:spPr>
          <a:xfrm>
            <a:off x="1260925" y="1437217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4">
            <a:extLst>
              <a:ext uri="{FF2B5EF4-FFF2-40B4-BE49-F238E27FC236}">
                <a16:creationId xmlns:a16="http://schemas.microsoft.com/office/drawing/2014/main" id="{590AB10C-0A0C-E29D-9CF4-90B23EEA4F6C}"/>
              </a:ext>
            </a:extLst>
          </p:cNvPr>
          <p:cNvCxnSpPr>
            <a:cxnSpLocks/>
          </p:cNvCxnSpPr>
          <p:nvPr/>
        </p:nvCxnSpPr>
        <p:spPr>
          <a:xfrm>
            <a:off x="393700" y="1646376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11">
            <a:extLst>
              <a:ext uri="{FF2B5EF4-FFF2-40B4-BE49-F238E27FC236}">
                <a16:creationId xmlns:a16="http://schemas.microsoft.com/office/drawing/2014/main" id="{4F56D33A-C63D-F0A5-E62A-C7C411AAFA04}"/>
              </a:ext>
            </a:extLst>
          </p:cNvPr>
          <p:cNvCxnSpPr>
            <a:cxnSpLocks/>
          </p:cNvCxnSpPr>
          <p:nvPr/>
        </p:nvCxnSpPr>
        <p:spPr>
          <a:xfrm>
            <a:off x="553402" y="1646376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표 19">
            <a:extLst>
              <a:ext uri="{FF2B5EF4-FFF2-40B4-BE49-F238E27FC236}">
                <a16:creationId xmlns:a16="http://schemas.microsoft.com/office/drawing/2014/main" id="{ED82524A-8D35-353D-92C9-0EA4DB3446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848384"/>
              </p:ext>
            </p:extLst>
          </p:nvPr>
        </p:nvGraphicFramePr>
        <p:xfrm>
          <a:off x="406585" y="3774559"/>
          <a:ext cx="8228437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1215">
                  <a:extLst>
                    <a:ext uri="{9D8B030D-6E8A-4147-A177-3AD203B41FA5}">
                      <a16:colId xmlns:a16="http://schemas.microsoft.com/office/drawing/2014/main" val="2081132827"/>
                    </a:ext>
                  </a:extLst>
                </a:gridCol>
                <a:gridCol w="7187222">
                  <a:extLst>
                    <a:ext uri="{9D8B030D-6E8A-4147-A177-3AD203B41FA5}">
                      <a16:colId xmlns:a16="http://schemas.microsoft.com/office/drawing/2014/main" val="54548163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여부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이용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이용 중지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9881620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953E5B10-347F-E514-0F56-6C9D0E3C925E}"/>
              </a:ext>
            </a:extLst>
          </p:cNvPr>
          <p:cNvSpPr txBox="1"/>
          <p:nvPr/>
        </p:nvSpPr>
        <p:spPr>
          <a:xfrm>
            <a:off x="399440" y="357804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 정보</a:t>
            </a:r>
            <a:endParaRPr kumimoji="1" lang="x-none" altLang="en-US" sz="800" b="1" dirty="0"/>
          </a:p>
        </p:txBody>
      </p:sp>
      <p:sp>
        <p:nvSpPr>
          <p:cNvPr id="25" name="Google Shape;918;p23">
            <a:extLst>
              <a:ext uri="{FF2B5EF4-FFF2-40B4-BE49-F238E27FC236}">
                <a16:creationId xmlns:a16="http://schemas.microsoft.com/office/drawing/2014/main" id="{822CAB3F-0F03-CE87-9627-766D9DCBE485}"/>
              </a:ext>
            </a:extLst>
          </p:cNvPr>
          <p:cNvSpPr/>
          <p:nvPr/>
        </p:nvSpPr>
        <p:spPr>
          <a:xfrm>
            <a:off x="3327544" y="6268207"/>
            <a:ext cx="1257524" cy="4172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업로드 이미지</a:t>
            </a:r>
            <a:endParaRPr sz="600" dirty="0">
              <a:solidFill>
                <a:schemeClr val="bg1">
                  <a:lumMod val="75000"/>
                </a:schemeClr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E083913-C7DE-9BEE-FA49-73EA522AD1A1}"/>
              </a:ext>
            </a:extLst>
          </p:cNvPr>
          <p:cNvGrpSpPr/>
          <p:nvPr/>
        </p:nvGrpSpPr>
        <p:grpSpPr>
          <a:xfrm>
            <a:off x="2098644" y="6422994"/>
            <a:ext cx="904319" cy="107722"/>
            <a:chOff x="6268599" y="5416103"/>
            <a:chExt cx="904319" cy="107722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3C1668A7-F21D-6C35-B4D8-449D65909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4499AC86-0484-5C9E-CA15-EDEC7C3DB185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30" name="Google Shape;915;p23">
            <a:extLst>
              <a:ext uri="{FF2B5EF4-FFF2-40B4-BE49-F238E27FC236}">
                <a16:creationId xmlns:a16="http://schemas.microsoft.com/office/drawing/2014/main" id="{66007C66-D6DF-8CAB-1515-D76B91AF002E}"/>
              </a:ext>
            </a:extLst>
          </p:cNvPr>
          <p:cNvSpPr/>
          <p:nvPr/>
        </p:nvSpPr>
        <p:spPr>
          <a:xfrm>
            <a:off x="2975397" y="6368855"/>
            <a:ext cx="307171" cy="21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ko-KR" altLang="en-US" sz="600" b="1" dirty="0">
                <a:solidFill>
                  <a:srgbClr val="FF0000"/>
                </a:solidFill>
                <a:sym typeface="Malgun Gothic"/>
              </a:rPr>
              <a:t>삭제</a:t>
            </a:r>
            <a:endParaRPr kumimoji="1" sz="600" b="1" dirty="0">
              <a:solidFill>
                <a:srgbClr val="FF0000"/>
              </a:solidFill>
            </a:endParaRPr>
          </a:p>
        </p:txBody>
      </p:sp>
      <p:sp>
        <p:nvSpPr>
          <p:cNvPr id="57" name="제목 10">
            <a:extLst>
              <a:ext uri="{FF2B5EF4-FFF2-40B4-BE49-F238E27FC236}">
                <a16:creationId xmlns:a16="http://schemas.microsoft.com/office/drawing/2014/main" id="{7F91485B-9F32-4F4F-32FF-A334CAAD35A3}"/>
              </a:ext>
            </a:extLst>
          </p:cNvPr>
          <p:cNvSpPr txBox="1">
            <a:spLocks/>
          </p:cNvSpPr>
          <p:nvPr/>
        </p:nvSpPr>
        <p:spPr>
          <a:xfrm>
            <a:off x="549416" y="6187153"/>
            <a:ext cx="91050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파일 업로드 후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C599DBB2-C1FB-70EB-67CA-7C5DBD5B4FBA}"/>
              </a:ext>
            </a:extLst>
          </p:cNvPr>
          <p:cNvSpPr/>
          <p:nvPr/>
        </p:nvSpPr>
        <p:spPr>
          <a:xfrm>
            <a:off x="351587" y="37095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4AA2E9E0-4213-F792-0573-445672AA66C3}"/>
              </a:ext>
            </a:extLst>
          </p:cNvPr>
          <p:cNvSpPr txBox="1"/>
          <p:nvPr/>
        </p:nvSpPr>
        <p:spPr>
          <a:xfrm>
            <a:off x="1505305" y="6369133"/>
            <a:ext cx="557847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</a:t>
            </a:r>
            <a:endParaRPr lang="en-US" altLang="ko-KR" sz="900" b="1" dirty="0"/>
          </a:p>
          <a:p>
            <a:r>
              <a:rPr lang="en-US" altLang="ko-KR" sz="600" b="1" dirty="0"/>
              <a:t>(</a:t>
            </a:r>
            <a:r>
              <a:rPr lang="ko-KR" altLang="en-US" sz="600" b="1" dirty="0"/>
              <a:t>흰색 배경</a:t>
            </a:r>
            <a:r>
              <a:rPr lang="en-US" altLang="ko-KR" sz="600" b="1" dirty="0"/>
              <a:t>)</a:t>
            </a:r>
            <a:endParaRPr lang="ko-KR" altLang="en-US" sz="1400" b="1" dirty="0"/>
          </a:p>
          <a:p>
            <a:endParaRPr lang="ko-KR" altLang="en-US" b="1" dirty="0"/>
          </a:p>
        </p:txBody>
      </p:sp>
      <p:sp>
        <p:nvSpPr>
          <p:cNvPr id="47" name="Google Shape;914;p23">
            <a:extLst>
              <a:ext uri="{FF2B5EF4-FFF2-40B4-BE49-F238E27FC236}">
                <a16:creationId xmlns:a16="http://schemas.microsoft.com/office/drawing/2014/main" id="{DE075B52-886E-7C6F-DB7D-7F4B3A14294C}"/>
              </a:ext>
            </a:extLst>
          </p:cNvPr>
          <p:cNvSpPr/>
          <p:nvPr/>
        </p:nvSpPr>
        <p:spPr>
          <a:xfrm>
            <a:off x="4026762" y="2390808"/>
            <a:ext cx="431005" cy="206408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45700" rIns="0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중복확인</a:t>
            </a:r>
            <a:endParaRPr lang="ko-KR" altLang="en-US" sz="800" dirty="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C1ED6953-0A88-D588-4E4F-A4AEC0328ADB}"/>
              </a:ext>
            </a:extLst>
          </p:cNvPr>
          <p:cNvSpPr txBox="1"/>
          <p:nvPr/>
        </p:nvSpPr>
        <p:spPr>
          <a:xfrm>
            <a:off x="2374060" y="2590088"/>
            <a:ext cx="1362076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700"/>
              <a:buFont typeface="Calibri"/>
              <a:buNone/>
              <a:tabLst/>
              <a:defRPr/>
            </a:pPr>
            <a:r>
              <a:rPr lang="ko-KR" altLang="en-US" sz="600" dirty="0">
                <a:solidFill>
                  <a:schemeClr val="accent2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이미 사용중인 </a:t>
            </a:r>
            <a:r>
              <a:rPr lang="en-US" altLang="ko-KR" sz="600" dirty="0">
                <a:solidFill>
                  <a:schemeClr val="accent2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path</a:t>
            </a:r>
            <a:r>
              <a:rPr lang="ko-KR" altLang="en-US" sz="600" dirty="0">
                <a:solidFill>
                  <a:schemeClr val="accent2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입니다</a:t>
            </a:r>
            <a:r>
              <a:rPr lang="en-US" altLang="ko-KR" sz="600" dirty="0">
                <a:solidFill>
                  <a:schemeClr val="accent2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.</a:t>
            </a:r>
            <a:endParaRPr kumimoji="0" lang="ko-KR" altLang="en-US" sz="6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Calibri"/>
              <a:sym typeface="Calibri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E4FD1BF5-7C6D-52E8-603F-5C45528505BC}"/>
              </a:ext>
            </a:extLst>
          </p:cNvPr>
          <p:cNvSpPr txBox="1"/>
          <p:nvPr/>
        </p:nvSpPr>
        <p:spPr>
          <a:xfrm>
            <a:off x="3321079" y="2586824"/>
            <a:ext cx="1362076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black"/>
              </a:buClr>
              <a:buSzPts val="700"/>
              <a:buFont typeface="Calibri"/>
              <a:buNone/>
              <a:tabLst/>
              <a:defRPr/>
            </a:pPr>
            <a:r>
              <a:rPr lang="ko-KR" altLang="en-US" sz="600" dirty="0">
                <a:solidFill>
                  <a:schemeClr val="accent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사용 가능한 </a:t>
            </a:r>
            <a:r>
              <a:rPr lang="en-US" altLang="ko-KR" sz="600" dirty="0">
                <a:solidFill>
                  <a:schemeClr val="accent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path</a:t>
            </a:r>
            <a:r>
              <a:rPr lang="ko-KR" altLang="en-US" sz="600" dirty="0">
                <a:solidFill>
                  <a:schemeClr val="accent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입니다</a:t>
            </a:r>
            <a:r>
              <a:rPr lang="en-US" altLang="ko-KR" sz="600" dirty="0">
                <a:solidFill>
                  <a:schemeClr val="accent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/>
                <a:sym typeface="Calibri"/>
              </a:rPr>
              <a:t>.</a:t>
            </a:r>
            <a:endParaRPr kumimoji="0" lang="ko-KR" altLang="en-US" sz="6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Calibri"/>
              <a:sym typeface="Calibri"/>
            </a:endParaRPr>
          </a:p>
        </p:txBody>
      </p:sp>
      <p:sp>
        <p:nvSpPr>
          <p:cNvPr id="41" name="Google Shape;918;p23">
            <a:extLst>
              <a:ext uri="{FF2B5EF4-FFF2-40B4-BE49-F238E27FC236}">
                <a16:creationId xmlns:a16="http://schemas.microsoft.com/office/drawing/2014/main" id="{D6B335BF-F267-321D-8239-490FDB972A9F}"/>
              </a:ext>
            </a:extLst>
          </p:cNvPr>
          <p:cNvSpPr/>
          <p:nvPr/>
        </p:nvSpPr>
        <p:spPr>
          <a:xfrm>
            <a:off x="5709087" y="2403771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교육청 도메인을 입력해주세요</a:t>
            </a:r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.</a:t>
            </a:r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D6A8F5EC-E249-F30C-8D35-65EA48F8C102}"/>
              </a:ext>
            </a:extLst>
          </p:cNvPr>
          <p:cNvSpPr/>
          <p:nvPr/>
        </p:nvSpPr>
        <p:spPr>
          <a:xfrm>
            <a:off x="4500503" y="235287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6" name="Cutout">
            <a:extLst>
              <a:ext uri="{FF2B5EF4-FFF2-40B4-BE49-F238E27FC236}">
                <a16:creationId xmlns:a16="http://schemas.microsoft.com/office/drawing/2014/main" id="{E618F1FA-8AB9-E800-FBCB-BCF0293067FA}"/>
              </a:ext>
            </a:extLst>
          </p:cNvPr>
          <p:cNvGrpSpPr/>
          <p:nvPr/>
        </p:nvGrpSpPr>
        <p:grpSpPr>
          <a:xfrm rot="5400000">
            <a:off x="4456293" y="1426533"/>
            <a:ext cx="121876" cy="8964022"/>
            <a:chOff x="6402388" y="652208"/>
            <a:chExt cx="239716" cy="1865567"/>
          </a:xfrm>
          <a:solidFill>
            <a:srgbClr val="FFFFFF"/>
          </a:solidFill>
        </p:grpSpPr>
        <p:sp>
          <p:nvSpPr>
            <p:cNvPr id="7" name="Fill">
              <a:extLst>
                <a:ext uri="{FF2B5EF4-FFF2-40B4-BE49-F238E27FC236}">
                  <a16:creationId xmlns:a16="http://schemas.microsoft.com/office/drawing/2014/main" id="{00DD3D4F-BFBA-7156-7DDF-A43FC2499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Border">
              <a:extLst>
                <a:ext uri="{FF2B5EF4-FFF2-40B4-BE49-F238E27FC236}">
                  <a16:creationId xmlns:a16="http://schemas.microsoft.com/office/drawing/2014/main" id="{2D0A0608-60D2-1057-89B6-F9155CC26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Border">
              <a:extLst>
                <a:ext uri="{FF2B5EF4-FFF2-40B4-BE49-F238E27FC236}">
                  <a16:creationId xmlns:a16="http://schemas.microsoft.com/office/drawing/2014/main" id="{F9BA6CBA-1541-CF66-A5D6-74BBDD2C2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91" y="652208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1" name="Google Shape;918;p23">
            <a:extLst>
              <a:ext uri="{FF2B5EF4-FFF2-40B4-BE49-F238E27FC236}">
                <a16:creationId xmlns:a16="http://schemas.microsoft.com/office/drawing/2014/main" id="{13D331C8-CFF0-0B50-18F1-BC3F2BC8E92C}"/>
              </a:ext>
            </a:extLst>
          </p:cNvPr>
          <p:cNvSpPr/>
          <p:nvPr/>
        </p:nvSpPr>
        <p:spPr>
          <a:xfrm>
            <a:off x="1587626" y="2886186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Ex) </a:t>
            </a:r>
            <a:r>
              <a:rPr lang="ko-KR" altLang="en-US" sz="700" dirty="0" err="1">
                <a:solidFill>
                  <a:schemeClr val="bg1">
                    <a:lumMod val="65000"/>
                  </a:schemeClr>
                </a:solidFill>
              </a:rPr>
              <a:t>하이러닝</a:t>
            </a:r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Google Shape;918;p23">
            <a:extLst>
              <a:ext uri="{FF2B5EF4-FFF2-40B4-BE49-F238E27FC236}">
                <a16:creationId xmlns:a16="http://schemas.microsoft.com/office/drawing/2014/main" id="{EDE6EF8B-4171-7837-2C44-ECBA3AA3B62D}"/>
              </a:ext>
            </a:extLst>
          </p:cNvPr>
          <p:cNvSpPr/>
          <p:nvPr/>
        </p:nvSpPr>
        <p:spPr>
          <a:xfrm>
            <a:off x="5709087" y="2886186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1533-2211 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와 같은 형식으로 입력해주세요</a:t>
            </a:r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.</a:t>
            </a:r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5F387134-32FD-7454-D1A8-AF6179CA6B8C}"/>
              </a:ext>
            </a:extLst>
          </p:cNvPr>
          <p:cNvSpPr/>
          <p:nvPr/>
        </p:nvSpPr>
        <p:spPr>
          <a:xfrm>
            <a:off x="328456" y="28525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927FFCD4-293A-CBB0-5696-E64CF281A52B}"/>
              </a:ext>
            </a:extLst>
          </p:cNvPr>
          <p:cNvSpPr/>
          <p:nvPr/>
        </p:nvSpPr>
        <p:spPr>
          <a:xfrm>
            <a:off x="4485774" y="28525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54" name="표 153">
            <a:extLst>
              <a:ext uri="{FF2B5EF4-FFF2-40B4-BE49-F238E27FC236}">
                <a16:creationId xmlns:a16="http://schemas.microsoft.com/office/drawing/2014/main" id="{6F4E3647-07A8-7739-D6FA-071DBEC5E5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8500964"/>
              </p:ext>
            </p:extLst>
          </p:nvPr>
        </p:nvGraphicFramePr>
        <p:xfrm>
          <a:off x="12192000" y="3000544"/>
          <a:ext cx="3037052" cy="3808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3961882062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36982864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8&amp;9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명칭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고객센터 번호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 화면에서 등록한 서비스 명칭과 고객센터 번호는 아래 리스트에 해당하는 위치에 반영된다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위치에 따라 명칭 또는 고객센터 번호가 노출됨이 상이함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학교관리자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학교관리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이용서비스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 하단 정보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후 초기 비밀번호 변경 시 하단 정보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계정관리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권한유형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하단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약관 동의 화면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및 회원정보 입력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 선택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하단 안내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및 회원정보 입력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회원가입 후 승인 대기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메뉴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안내 팝업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메인배너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&gt;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이용안내 문구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7967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명칭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텍스트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플레이스홀더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“Ex)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입력 항목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0561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고객센터 번호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플레이스홀더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“1533-2211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와 같은 형식으로 입력해주세요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입력 항목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9459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 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Key’ (BO-K-PLF-002B)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49251"/>
                  </a:ext>
                </a:extLst>
              </a:tr>
            </a:tbl>
          </a:graphicData>
        </a:graphic>
      </p:graphicFrame>
      <p:cxnSp>
        <p:nvCxnSpPr>
          <p:cNvPr id="156" name="연결선: 꺾임 155">
            <a:extLst>
              <a:ext uri="{FF2B5EF4-FFF2-40B4-BE49-F238E27FC236}">
                <a16:creationId xmlns:a16="http://schemas.microsoft.com/office/drawing/2014/main" id="{E1E5BC7B-CD6A-79E9-4F12-A845327CA725}"/>
              </a:ext>
            </a:extLst>
          </p:cNvPr>
          <p:cNvCxnSpPr>
            <a:cxnSpLocks/>
            <a:stCxn id="142" idx="2"/>
            <a:endCxn id="154" idx="0"/>
          </p:cNvCxnSpPr>
          <p:nvPr/>
        </p:nvCxnSpPr>
        <p:spPr>
          <a:xfrm rot="5400000" flipH="1" flipV="1">
            <a:off x="10228854" y="3332616"/>
            <a:ext cx="3813744" cy="3149600"/>
          </a:xfrm>
          <a:prstGeom prst="bentConnector5">
            <a:avLst>
              <a:gd name="adj1" fmla="val -5994"/>
              <a:gd name="adj2" fmla="val 50000"/>
              <a:gd name="adj3" fmla="val 105994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연결선: 꺾임 50">
            <a:extLst>
              <a:ext uri="{FF2B5EF4-FFF2-40B4-BE49-F238E27FC236}">
                <a16:creationId xmlns:a16="http://schemas.microsoft.com/office/drawing/2014/main" id="{2098993E-E346-D0A4-88A2-D70A21D63DE6}"/>
              </a:ext>
            </a:extLst>
          </p:cNvPr>
          <p:cNvCxnSpPr>
            <a:cxnSpLocks/>
            <a:stCxn id="218" idx="2"/>
            <a:endCxn id="29" idx="0"/>
          </p:cNvCxnSpPr>
          <p:nvPr/>
        </p:nvCxnSpPr>
        <p:spPr>
          <a:xfrm rot="5400000">
            <a:off x="2180303" y="5529220"/>
            <a:ext cx="1341333" cy="446215"/>
          </a:xfrm>
          <a:prstGeom prst="bentConnector3">
            <a:avLst>
              <a:gd name="adj1" fmla="val 50000"/>
            </a:avLst>
          </a:prstGeom>
          <a:ln w="12700">
            <a:solidFill>
              <a:srgbClr val="00B0F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제목 10">
            <a:extLst>
              <a:ext uri="{FF2B5EF4-FFF2-40B4-BE49-F238E27FC236}">
                <a16:creationId xmlns:a16="http://schemas.microsoft.com/office/drawing/2014/main" id="{1F94F4D1-4A01-9A04-6A4F-A1281A466741}"/>
              </a:ext>
            </a:extLst>
          </p:cNvPr>
          <p:cNvSpPr txBox="1">
            <a:spLocks/>
          </p:cNvSpPr>
          <p:nvPr/>
        </p:nvSpPr>
        <p:spPr>
          <a:xfrm>
            <a:off x="1474330" y="1453357"/>
            <a:ext cx="75501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통합학습창 정보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CE9C31DD-3AFE-44A1-5745-A77028010693}"/>
              </a:ext>
            </a:extLst>
          </p:cNvPr>
          <p:cNvSpPr/>
          <p:nvPr/>
        </p:nvSpPr>
        <p:spPr>
          <a:xfrm>
            <a:off x="367487" y="1360478"/>
            <a:ext cx="2045604" cy="332093"/>
          </a:xfrm>
          <a:prstGeom prst="rect">
            <a:avLst/>
          </a:prstGeom>
          <a:ln w="12700">
            <a:solidFill>
              <a:srgbClr val="00B0F0">
                <a:alpha val="5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F5BE829F-3B0F-7783-AEAF-26A4059C8218}"/>
              </a:ext>
            </a:extLst>
          </p:cNvPr>
          <p:cNvSpPr/>
          <p:nvPr/>
        </p:nvSpPr>
        <p:spPr>
          <a:xfrm>
            <a:off x="331218" y="130889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10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6372959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4" name="표 223">
            <a:extLst>
              <a:ext uri="{FF2B5EF4-FFF2-40B4-BE49-F238E27FC236}">
                <a16:creationId xmlns:a16="http://schemas.microsoft.com/office/drawing/2014/main" id="{B5A39185-395F-1D6C-D0C5-01CB72B27B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7178494"/>
              </p:ext>
            </p:extLst>
          </p:nvPr>
        </p:nvGraphicFramePr>
        <p:xfrm>
          <a:off x="399440" y="1424368"/>
          <a:ext cx="8227033" cy="853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55980">
                  <a:extLst>
                    <a:ext uri="{9D8B030D-6E8A-4147-A177-3AD203B41FA5}">
                      <a16:colId xmlns:a16="http://schemas.microsoft.com/office/drawing/2014/main" val="23661397"/>
                    </a:ext>
                  </a:extLst>
                </a:gridCol>
                <a:gridCol w="7171053">
                  <a:extLst>
                    <a:ext uri="{9D8B030D-6E8A-4147-A177-3AD203B41FA5}">
                      <a16:colId xmlns:a16="http://schemas.microsoft.com/office/drawing/2014/main" val="2681561457"/>
                    </a:ext>
                  </a:extLst>
                </a:gridCol>
              </a:tblGrid>
              <a:tr h="85328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연관서비스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01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lang="ko-KR" altLang="en-US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lang="en-US" altLang="ko-KR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1, </a:t>
                      </a:r>
                      <a:r>
                        <a:rPr lang="ko-KR" altLang="en-US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lang="en-US" altLang="ko-KR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2, </a:t>
                      </a:r>
                      <a:r>
                        <a:rPr lang="ko-KR" altLang="en-US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링크</a:t>
                      </a:r>
                      <a:endParaRPr lang="en-US" altLang="ko-KR" sz="600" b="0" i="0" u="none" strike="noStrike" cap="none" dirty="0">
                        <a:solidFill>
                          <a:schemeClr val="accent2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600" b="0" i="0" u="none" strike="noStrike" cap="none" dirty="0">
                          <a:solidFill>
                            <a:schemeClr val="accent2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모두 입력 필수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5557581"/>
                  </a:ext>
                </a:extLst>
              </a:tr>
            </a:tbl>
          </a:graphicData>
        </a:graphic>
      </p:graphicFrame>
      <p:grpSp>
        <p:nvGrpSpPr>
          <p:cNvPr id="225" name="그룹 224">
            <a:extLst>
              <a:ext uri="{FF2B5EF4-FFF2-40B4-BE49-F238E27FC236}">
                <a16:creationId xmlns:a16="http://schemas.microsoft.com/office/drawing/2014/main" id="{3D9219BD-9EB8-0B2D-4E7D-BF295C8EBABA}"/>
              </a:ext>
            </a:extLst>
          </p:cNvPr>
          <p:cNvGrpSpPr/>
          <p:nvPr/>
        </p:nvGrpSpPr>
        <p:grpSpPr>
          <a:xfrm>
            <a:off x="2104208" y="1538495"/>
            <a:ext cx="2107438" cy="201388"/>
            <a:chOff x="1239016" y="2078523"/>
            <a:chExt cx="1753349" cy="201388"/>
          </a:xfrm>
        </p:grpSpPr>
        <p:sp>
          <p:nvSpPr>
            <p:cNvPr id="226" name="Google Shape;916;p23">
              <a:extLst>
                <a:ext uri="{FF2B5EF4-FFF2-40B4-BE49-F238E27FC236}">
                  <a16:creationId xmlns:a16="http://schemas.microsoft.com/office/drawing/2014/main" id="{D2D9D933-0B66-0C64-3212-5B979BBB767C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27" name="Google Shape;915;p23">
              <a:extLst>
                <a:ext uri="{FF2B5EF4-FFF2-40B4-BE49-F238E27FC236}">
                  <a16:creationId xmlns:a16="http://schemas.microsoft.com/office/drawing/2014/main" id="{2E868409-D0B4-1DA0-AAB7-48BAF4550B69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28" name="Google Shape;918;p23">
            <a:extLst>
              <a:ext uri="{FF2B5EF4-FFF2-40B4-BE49-F238E27FC236}">
                <a16:creationId xmlns:a16="http://schemas.microsoft.com/office/drawing/2014/main" id="{A94BA869-C4C7-8AED-6568-2E917D6D59EF}"/>
              </a:ext>
            </a:extLst>
          </p:cNvPr>
          <p:cNvSpPr/>
          <p:nvPr/>
        </p:nvSpPr>
        <p:spPr>
          <a:xfrm>
            <a:off x="5403298" y="1716098"/>
            <a:ext cx="239971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https://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05E9848A-6B24-D4F2-8281-6CCFFA322A32}"/>
              </a:ext>
            </a:extLst>
          </p:cNvPr>
          <p:cNvSpPr txBox="1"/>
          <p:nvPr/>
        </p:nvSpPr>
        <p:spPr>
          <a:xfrm>
            <a:off x="1646595" y="1530784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 </a:t>
            </a:r>
            <a:r>
              <a:rPr lang="en-US" altLang="ko-KR" sz="800" b="1" u="none" strike="noStrike" cap="none" dirty="0">
                <a:solidFill>
                  <a:schemeClr val="tx1"/>
                </a:solidFill>
              </a:rPr>
              <a:t>1</a:t>
            </a:r>
            <a:endParaRPr lang="ko-KR" altLang="en-US" b="1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DD6DC324-36E6-62C9-8147-3FE428EC52A8}"/>
              </a:ext>
            </a:extLst>
          </p:cNvPr>
          <p:cNvSpPr txBox="1"/>
          <p:nvPr/>
        </p:nvSpPr>
        <p:spPr>
          <a:xfrm>
            <a:off x="4989173" y="1711919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링크</a:t>
            </a:r>
            <a:endParaRPr lang="ko-KR" altLang="en-US" b="1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2BF2874-8C67-A21F-456D-10F130539C35}"/>
              </a:ext>
            </a:extLst>
          </p:cNvPr>
          <p:cNvSpPr txBox="1"/>
          <p:nvPr/>
        </p:nvSpPr>
        <p:spPr>
          <a:xfrm>
            <a:off x="399440" y="1254669"/>
            <a:ext cx="51296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연관서비스</a:t>
            </a:r>
            <a:endParaRPr kumimoji="1" lang="x-none" altLang="en-US" sz="800" b="1" dirty="0"/>
          </a:p>
        </p:txBody>
      </p:sp>
      <p:sp>
        <p:nvSpPr>
          <p:cNvPr id="232" name="타원 231">
            <a:extLst>
              <a:ext uri="{FF2B5EF4-FFF2-40B4-BE49-F238E27FC236}">
                <a16:creationId xmlns:a16="http://schemas.microsoft.com/office/drawing/2014/main" id="{0E4524FF-9BE8-CEB6-5E4E-B050A0A9CD81}"/>
              </a:ext>
            </a:extLst>
          </p:cNvPr>
          <p:cNvSpPr/>
          <p:nvPr/>
        </p:nvSpPr>
        <p:spPr>
          <a:xfrm>
            <a:off x="1006403" y="1248047"/>
            <a:ext cx="108000" cy="108000"/>
          </a:xfrm>
          <a:prstGeom prst="ellipse">
            <a:avLst/>
          </a:prstGeom>
          <a:ln w="12700">
            <a:solidFill>
              <a:srgbClr val="E2E2E2"/>
            </a:solidFill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en-US" altLang="ko-KR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!</a:t>
            </a:r>
            <a:endParaRPr lang="ko-KR" altLang="en-US" sz="600" b="1" dirty="0">
              <a:solidFill>
                <a:schemeClr val="tx1">
                  <a:lumMod val="65000"/>
                  <a:lumOff val="3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3" name="모서리가 둥근 사각형 설명선 11">
            <a:extLst>
              <a:ext uri="{FF2B5EF4-FFF2-40B4-BE49-F238E27FC236}">
                <a16:creationId xmlns:a16="http://schemas.microsoft.com/office/drawing/2014/main" id="{B6014323-19D5-369D-6E86-9C3815B7AB42}"/>
              </a:ext>
            </a:extLst>
          </p:cNvPr>
          <p:cNvSpPr/>
          <p:nvPr/>
        </p:nvSpPr>
        <p:spPr>
          <a:xfrm>
            <a:off x="1038668" y="960788"/>
            <a:ext cx="1972063" cy="242052"/>
          </a:xfrm>
          <a:prstGeom prst="wedgeRoundRectCallout">
            <a:avLst>
              <a:gd name="adj1" fmla="val -49694"/>
              <a:gd name="adj2" fmla="val 68124"/>
              <a:gd name="adj3" fmla="val 16667"/>
            </a:avLst>
          </a:prstGeom>
          <a:solidFill>
            <a:srgbClr val="7F7F7F">
              <a:alpha val="69804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r>
              <a: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연관서비스는 최대 </a:t>
            </a:r>
            <a:r>
              <a:rPr lang="en-US" altLang="ko-KR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개까지 등록 가능합니다</a:t>
            </a:r>
            <a:r>
              <a:rPr lang="en-US" altLang="ko-KR" sz="7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</p:txBody>
      </p:sp>
      <p:sp>
        <p:nvSpPr>
          <p:cNvPr id="234" name="타원 233">
            <a:extLst>
              <a:ext uri="{FF2B5EF4-FFF2-40B4-BE49-F238E27FC236}">
                <a16:creationId xmlns:a16="http://schemas.microsoft.com/office/drawing/2014/main" id="{4EF49846-2C62-C767-D131-DC51FC5B8765}"/>
              </a:ext>
            </a:extLst>
          </p:cNvPr>
          <p:cNvSpPr/>
          <p:nvPr/>
        </p:nvSpPr>
        <p:spPr>
          <a:xfrm>
            <a:off x="913839" y="11639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35" name="타원 234">
            <a:extLst>
              <a:ext uri="{FF2B5EF4-FFF2-40B4-BE49-F238E27FC236}">
                <a16:creationId xmlns:a16="http://schemas.microsoft.com/office/drawing/2014/main" id="{81D0D856-03B5-E9C7-4377-BC19DF54A60C}"/>
              </a:ext>
            </a:extLst>
          </p:cNvPr>
          <p:cNvSpPr/>
          <p:nvPr/>
        </p:nvSpPr>
        <p:spPr>
          <a:xfrm>
            <a:off x="285084" y="11845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46" name="그룹 245">
            <a:extLst>
              <a:ext uri="{FF2B5EF4-FFF2-40B4-BE49-F238E27FC236}">
                <a16:creationId xmlns:a16="http://schemas.microsoft.com/office/drawing/2014/main" id="{CADC5195-8863-D1E8-2A52-82DB4B8B88D0}"/>
              </a:ext>
            </a:extLst>
          </p:cNvPr>
          <p:cNvGrpSpPr/>
          <p:nvPr/>
        </p:nvGrpSpPr>
        <p:grpSpPr>
          <a:xfrm>
            <a:off x="2104208" y="1986896"/>
            <a:ext cx="2107438" cy="201388"/>
            <a:chOff x="1239016" y="2078523"/>
            <a:chExt cx="1753349" cy="201388"/>
          </a:xfrm>
        </p:grpSpPr>
        <p:sp>
          <p:nvSpPr>
            <p:cNvPr id="247" name="Google Shape;916;p23">
              <a:extLst>
                <a:ext uri="{FF2B5EF4-FFF2-40B4-BE49-F238E27FC236}">
                  <a16:creationId xmlns:a16="http://schemas.microsoft.com/office/drawing/2014/main" id="{ABEE68E9-953F-A2B5-7309-51AABB4C12B3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48" name="Google Shape;915;p23">
              <a:extLst>
                <a:ext uri="{FF2B5EF4-FFF2-40B4-BE49-F238E27FC236}">
                  <a16:creationId xmlns:a16="http://schemas.microsoft.com/office/drawing/2014/main" id="{43167C83-EE11-E5ED-10CB-49F03C22054C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4BC684B0-CBFC-5401-89E3-1A6F833D5E12}"/>
              </a:ext>
            </a:extLst>
          </p:cNvPr>
          <p:cNvSpPr txBox="1"/>
          <p:nvPr/>
        </p:nvSpPr>
        <p:spPr>
          <a:xfrm>
            <a:off x="1646595" y="1979185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 </a:t>
            </a:r>
            <a:r>
              <a:rPr lang="en-US" altLang="ko-KR" sz="800" b="1" u="none" strike="noStrike" cap="none" dirty="0">
                <a:solidFill>
                  <a:schemeClr val="tx1"/>
                </a:solidFill>
              </a:rPr>
              <a:t>2</a:t>
            </a:r>
            <a:endParaRPr lang="ko-KR" altLang="en-US" b="1" dirty="0"/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9D6294A5-E632-58A5-733C-494CE490AA4A}"/>
              </a:ext>
            </a:extLst>
          </p:cNvPr>
          <p:cNvSpPr txBox="1"/>
          <p:nvPr/>
        </p:nvSpPr>
        <p:spPr>
          <a:xfrm>
            <a:off x="1297367" y="1251982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로고는 </a:t>
            </a:r>
            <a:r>
              <a:rPr kumimoji="1" lang="en-US" altLang="ko-KR" sz="600" dirty="0">
                <a:latin typeface="+mn-ea"/>
              </a:rPr>
              <a:t>PNG </a:t>
            </a:r>
            <a:r>
              <a:rPr kumimoji="1" lang="ko-KR" altLang="en-US" sz="600" dirty="0">
                <a:latin typeface="+mn-ea"/>
              </a:rPr>
              <a:t>파일로 업로드 바랍니다</a:t>
            </a:r>
            <a:r>
              <a:rPr kumimoji="1" lang="en-US" altLang="ko-KR" sz="600" dirty="0">
                <a:latin typeface="+mn-ea"/>
              </a:rPr>
              <a:t>.</a:t>
            </a:r>
            <a:endParaRPr kumimoji="1" lang="x-none" altLang="en-US" sz="600" dirty="0">
              <a:latin typeface="+mn-ea"/>
            </a:endParaRPr>
          </a:p>
        </p:txBody>
      </p:sp>
      <p:graphicFrame>
        <p:nvGraphicFramePr>
          <p:cNvPr id="141" name="표 140">
            <a:extLst>
              <a:ext uri="{FF2B5EF4-FFF2-40B4-BE49-F238E27FC236}">
                <a16:creationId xmlns:a16="http://schemas.microsoft.com/office/drawing/2014/main" id="{FDCFD010-3627-20B3-B347-4BAE9BE5C6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938969"/>
              </p:ext>
            </p:extLst>
          </p:nvPr>
        </p:nvGraphicFramePr>
        <p:xfrm>
          <a:off x="395031" y="2737795"/>
          <a:ext cx="8234178" cy="93995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73760">
                  <a:extLst>
                    <a:ext uri="{9D8B030D-6E8A-4147-A177-3AD203B41FA5}">
                      <a16:colId xmlns:a16="http://schemas.microsoft.com/office/drawing/2014/main" val="2923324445"/>
                    </a:ext>
                  </a:extLst>
                </a:gridCol>
                <a:gridCol w="6596855">
                  <a:extLst>
                    <a:ext uri="{9D8B030D-6E8A-4147-A177-3AD203B41FA5}">
                      <a16:colId xmlns:a16="http://schemas.microsoft.com/office/drawing/2014/main" val="368749163"/>
                    </a:ext>
                  </a:extLst>
                </a:gridCol>
                <a:gridCol w="563563">
                  <a:extLst>
                    <a:ext uri="{9D8B030D-6E8A-4147-A177-3AD203B41FA5}">
                      <a16:colId xmlns:a16="http://schemas.microsoft.com/office/drawing/2014/main" val="4266983358"/>
                    </a:ext>
                  </a:extLst>
                </a:gridCol>
              </a:tblGrid>
              <a:tr h="939952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연관서비스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02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1,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2,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링크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ED7D3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모두 입력 필수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6823471"/>
                  </a:ext>
                </a:extLst>
              </a:tr>
            </a:tbl>
          </a:graphicData>
        </a:graphic>
      </p:graphicFrame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C2D12E33-52FB-3A8D-2739-19EB5C085B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544247"/>
              </p:ext>
            </p:extLst>
          </p:nvPr>
        </p:nvGraphicFramePr>
        <p:xfrm>
          <a:off x="399440" y="4401773"/>
          <a:ext cx="8229769" cy="210386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902159">
                  <a:extLst>
                    <a:ext uri="{9D8B030D-6E8A-4147-A177-3AD203B41FA5}">
                      <a16:colId xmlns:a16="http://schemas.microsoft.com/office/drawing/2014/main" val="148544662"/>
                    </a:ext>
                  </a:extLst>
                </a:gridCol>
                <a:gridCol w="7327610">
                  <a:extLst>
                    <a:ext uri="{9D8B030D-6E8A-4147-A177-3AD203B41FA5}">
                      <a16:colId xmlns:a16="http://schemas.microsoft.com/office/drawing/2014/main" val="262554353"/>
                    </a:ext>
                  </a:extLst>
                </a:gridCol>
              </a:tblGrid>
              <a:tr h="881492">
                <a:tc rowSpan="2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내용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F1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1195457"/>
                  </a:ext>
                </a:extLst>
              </a:tr>
              <a:tr h="122237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03454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815963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EE00D71D-3823-DD06-08FB-323E568E1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8862895"/>
              </p:ext>
            </p:extLst>
          </p:nvPr>
        </p:nvGraphicFramePr>
        <p:xfrm>
          <a:off x="9042400" y="1315768"/>
          <a:ext cx="3037052" cy="3061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연관서비스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연관서비스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01’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행만 표출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각각의 로고 첨부파일 업로드와 그에 해당하는 링크 입력 필드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링크 입력 텍스트 박스에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3" invalidUrl="https:///"/>
                        </a:rPr>
                        <a:t>“ https://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하나의 연관서비스에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링크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가지 항목이 모두 입력되어 있지 않으면 저장 불가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또는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가지 항목 모두 미 입력한 경우 저장 가능하나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연관서비스는 없는 것으로 처리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1A (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안내툴팁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(!)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안내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1B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연관서비스 추가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목록에 연관서비스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02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영역이 한 행 추가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연관서비스 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06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까지 추가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410025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연관서비스를 정말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 연관서비스 행 삭제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첫번째 연관서비스는 삭제 불가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01024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(Footer)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입력 필드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(FO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입력 사항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ⓐ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01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ⓑ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01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ⓒ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02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ⓓ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02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3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텍스트 박스 중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 입력 시  </a:t>
                      </a:r>
                      <a:endParaRPr lang="en-US" altLang="ko-KR" sz="700" b="1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308167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C66D7967-B89B-AACC-997E-339C3EA75313}"/>
              </a:ext>
            </a:extLst>
          </p:cNvPr>
          <p:cNvSpPr/>
          <p:nvPr/>
        </p:nvSpPr>
        <p:spPr>
          <a:xfrm>
            <a:off x="9033354" y="1299866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EC43A9C5-C859-0393-CA0F-6690996718D6}"/>
              </a:ext>
            </a:extLst>
          </p:cNvPr>
          <p:cNvSpPr/>
          <p:nvPr/>
        </p:nvSpPr>
        <p:spPr>
          <a:xfrm>
            <a:off x="253416" y="41777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F84855C-7609-6F8D-0F02-A2E8F4CA7C0E}"/>
              </a:ext>
            </a:extLst>
          </p:cNvPr>
          <p:cNvSpPr txBox="1"/>
          <p:nvPr/>
        </p:nvSpPr>
        <p:spPr>
          <a:xfrm>
            <a:off x="399440" y="4184585"/>
            <a:ext cx="8239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푸터</a:t>
            </a:r>
            <a:r>
              <a:rPr kumimoji="1" lang="en-US" altLang="ko-KR" sz="800" b="1" dirty="0"/>
              <a:t>(footer) </a:t>
            </a:r>
            <a:r>
              <a:rPr kumimoji="1" lang="ko-KR" altLang="en-US" sz="800" b="1" dirty="0"/>
              <a:t>정보</a:t>
            </a:r>
            <a:endParaRPr kumimoji="1" lang="x-none" altLang="en-US" sz="800" b="1" dirty="0"/>
          </a:p>
        </p:txBody>
      </p:sp>
      <p:grpSp>
        <p:nvGrpSpPr>
          <p:cNvPr id="185" name="그룹 184">
            <a:extLst>
              <a:ext uri="{FF2B5EF4-FFF2-40B4-BE49-F238E27FC236}">
                <a16:creationId xmlns:a16="http://schemas.microsoft.com/office/drawing/2014/main" id="{4EE3E98D-302D-D5F9-E1E7-41B7BF7DC104}"/>
              </a:ext>
            </a:extLst>
          </p:cNvPr>
          <p:cNvGrpSpPr/>
          <p:nvPr/>
        </p:nvGrpSpPr>
        <p:grpSpPr>
          <a:xfrm>
            <a:off x="1320050" y="5380786"/>
            <a:ext cx="1197399" cy="210276"/>
            <a:chOff x="1247660" y="5924054"/>
            <a:chExt cx="1197399" cy="210276"/>
          </a:xfrm>
        </p:grpSpPr>
        <p:sp>
          <p:nvSpPr>
            <p:cNvPr id="175" name="Google Shape;918;p23">
              <a:extLst>
                <a:ext uri="{FF2B5EF4-FFF2-40B4-BE49-F238E27FC236}">
                  <a16:creationId xmlns:a16="http://schemas.microsoft.com/office/drawing/2014/main" id="{D5EF2762-6F92-4CCE-9DA6-17F0F35CA598}"/>
                </a:ext>
              </a:extLst>
            </p:cNvPr>
            <p:cNvSpPr/>
            <p:nvPr/>
          </p:nvSpPr>
          <p:spPr>
            <a:xfrm>
              <a:off x="1819647" y="5924054"/>
              <a:ext cx="625412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21814DD5-307E-B98E-6193-864F9D99CB0A}"/>
                </a:ext>
              </a:extLst>
            </p:cNvPr>
            <p:cNvSpPr txBox="1"/>
            <p:nvPr/>
          </p:nvSpPr>
          <p:spPr>
            <a:xfrm>
              <a:off x="1247660" y="5930587"/>
              <a:ext cx="4667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01</a:t>
              </a:r>
              <a:endParaRPr lang="ko-KR" altLang="en-US" sz="700" b="1" dirty="0"/>
            </a:p>
          </p:txBody>
        </p:sp>
      </p:grp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6C2ED801-688A-858A-F83A-814A3CEB6410}"/>
              </a:ext>
            </a:extLst>
          </p:cNvPr>
          <p:cNvGrpSpPr/>
          <p:nvPr/>
        </p:nvGrpSpPr>
        <p:grpSpPr>
          <a:xfrm>
            <a:off x="2570169" y="5376512"/>
            <a:ext cx="5973756" cy="210276"/>
            <a:chOff x="2231004" y="5924054"/>
            <a:chExt cx="6274821" cy="210276"/>
          </a:xfrm>
        </p:grpSpPr>
        <p:sp>
          <p:nvSpPr>
            <p:cNvPr id="4" name="Google Shape;918;p23">
              <a:extLst>
                <a:ext uri="{FF2B5EF4-FFF2-40B4-BE49-F238E27FC236}">
                  <a16:creationId xmlns:a16="http://schemas.microsoft.com/office/drawing/2014/main" id="{A838BADF-974A-5E79-5DFB-D6ABB25F3509}"/>
                </a:ext>
              </a:extLst>
            </p:cNvPr>
            <p:cNvSpPr/>
            <p:nvPr/>
          </p:nvSpPr>
          <p:spPr>
            <a:xfrm>
              <a:off x="2967970" y="5924054"/>
              <a:ext cx="5537855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1176865-2203-94EF-2BDA-5F72AC5DC081}"/>
                </a:ext>
              </a:extLst>
            </p:cNvPr>
            <p:cNvSpPr txBox="1"/>
            <p:nvPr/>
          </p:nvSpPr>
          <p:spPr>
            <a:xfrm>
              <a:off x="2231004" y="5930587"/>
              <a:ext cx="75657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01 </a:t>
              </a:r>
              <a:r>
                <a:rPr lang="ko-KR" altLang="en-US" sz="700" b="1" dirty="0"/>
                <a:t>내용</a:t>
              </a:r>
            </a:p>
          </p:txBody>
        </p:sp>
      </p:grp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BF21C4E6-2A76-3646-EDF2-48B66E18EEAA}"/>
              </a:ext>
            </a:extLst>
          </p:cNvPr>
          <p:cNvGrpSpPr/>
          <p:nvPr/>
        </p:nvGrpSpPr>
        <p:grpSpPr>
          <a:xfrm>
            <a:off x="1320050" y="5700107"/>
            <a:ext cx="1195014" cy="215106"/>
            <a:chOff x="1247660" y="6209713"/>
            <a:chExt cx="1195014" cy="215106"/>
          </a:xfrm>
        </p:grpSpPr>
        <p:sp>
          <p:nvSpPr>
            <p:cNvPr id="37" name="Google Shape;918;p23">
              <a:extLst>
                <a:ext uri="{FF2B5EF4-FFF2-40B4-BE49-F238E27FC236}">
                  <a16:creationId xmlns:a16="http://schemas.microsoft.com/office/drawing/2014/main" id="{FC01B71D-7A0E-4E8C-55DA-E3C4778C4FF6}"/>
                </a:ext>
              </a:extLst>
            </p:cNvPr>
            <p:cNvSpPr/>
            <p:nvPr/>
          </p:nvSpPr>
          <p:spPr>
            <a:xfrm>
              <a:off x="1817262" y="6214543"/>
              <a:ext cx="625412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C57556A-DF47-150A-F6C2-15791D825269}"/>
                </a:ext>
              </a:extLst>
            </p:cNvPr>
            <p:cNvSpPr txBox="1"/>
            <p:nvPr/>
          </p:nvSpPr>
          <p:spPr>
            <a:xfrm>
              <a:off x="1247660" y="6209713"/>
              <a:ext cx="4667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02</a:t>
              </a:r>
              <a:endParaRPr lang="ko-KR" altLang="en-US" sz="700" b="1" dirty="0"/>
            </a:p>
          </p:txBody>
        </p: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407F444C-B69C-DD53-0A68-E271DF11E332}"/>
              </a:ext>
            </a:extLst>
          </p:cNvPr>
          <p:cNvGrpSpPr/>
          <p:nvPr/>
        </p:nvGrpSpPr>
        <p:grpSpPr>
          <a:xfrm>
            <a:off x="2574938" y="5700107"/>
            <a:ext cx="5968988" cy="701249"/>
            <a:chOff x="2235310" y="6209713"/>
            <a:chExt cx="6314329" cy="701249"/>
          </a:xfrm>
        </p:grpSpPr>
        <p:sp>
          <p:nvSpPr>
            <p:cNvPr id="38" name="Google Shape;918;p23">
              <a:extLst>
                <a:ext uri="{FF2B5EF4-FFF2-40B4-BE49-F238E27FC236}">
                  <a16:creationId xmlns:a16="http://schemas.microsoft.com/office/drawing/2014/main" id="{188EBA06-7744-18E3-D6A4-1701CDCC510E}"/>
                </a:ext>
              </a:extLst>
            </p:cNvPr>
            <p:cNvSpPr/>
            <p:nvPr/>
          </p:nvSpPr>
          <p:spPr>
            <a:xfrm>
              <a:off x="2967970" y="6214543"/>
              <a:ext cx="5581669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39" name="Google Shape;918;p23">
              <a:extLst>
                <a:ext uri="{FF2B5EF4-FFF2-40B4-BE49-F238E27FC236}">
                  <a16:creationId xmlns:a16="http://schemas.microsoft.com/office/drawing/2014/main" id="{4D46F0C6-A5F3-4103-231E-D12F72C69BEC}"/>
                </a:ext>
              </a:extLst>
            </p:cNvPr>
            <p:cNvSpPr/>
            <p:nvPr/>
          </p:nvSpPr>
          <p:spPr>
            <a:xfrm>
              <a:off x="2967970" y="6462632"/>
              <a:ext cx="5581669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1883F81-5920-C7D2-AFC9-66EA0BF1B67F}"/>
                </a:ext>
              </a:extLst>
            </p:cNvPr>
            <p:cNvSpPr txBox="1"/>
            <p:nvPr/>
          </p:nvSpPr>
          <p:spPr>
            <a:xfrm>
              <a:off x="2235310" y="6209713"/>
              <a:ext cx="756902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02 </a:t>
              </a:r>
              <a:r>
                <a:rPr lang="ko-KR" altLang="en-US" sz="700" b="1" dirty="0"/>
                <a:t>내용</a:t>
              </a:r>
              <a:endParaRPr lang="en-US" altLang="ko-KR" sz="700" b="1" dirty="0"/>
            </a:p>
            <a:p>
              <a:pPr algn="ctr"/>
              <a:r>
                <a:rPr lang="ko-KR" altLang="en-US" sz="600" b="1" dirty="0">
                  <a:solidFill>
                    <a:schemeClr val="bg1">
                      <a:lumMod val="50000"/>
                    </a:schemeClr>
                  </a:solidFill>
                </a:rPr>
                <a:t>첫번째 줄 </a:t>
              </a:r>
              <a:endParaRPr lang="en-US" altLang="ko-KR" sz="600" b="1" dirty="0">
                <a:solidFill>
                  <a:schemeClr val="bg1">
                    <a:lumMod val="50000"/>
                  </a:schemeClr>
                </a:solidFill>
              </a:endParaRPr>
            </a:p>
            <a:p>
              <a:pPr algn="ctr"/>
              <a:r>
                <a:rPr lang="ko-KR" altLang="en-US" sz="600" b="1" dirty="0">
                  <a:solidFill>
                    <a:schemeClr val="bg1">
                      <a:lumMod val="50000"/>
                    </a:schemeClr>
                  </a:solidFill>
                </a:rPr>
                <a:t>필수 입력</a:t>
              </a:r>
            </a:p>
          </p:txBody>
        </p:sp>
        <p:sp>
          <p:nvSpPr>
            <p:cNvPr id="152" name="Google Shape;918;p23">
              <a:extLst>
                <a:ext uri="{FF2B5EF4-FFF2-40B4-BE49-F238E27FC236}">
                  <a16:creationId xmlns:a16="http://schemas.microsoft.com/office/drawing/2014/main" id="{3E8D98E8-F6AA-2907-3D29-8C8CF479AB5E}"/>
                </a:ext>
              </a:extLst>
            </p:cNvPr>
            <p:cNvSpPr/>
            <p:nvPr/>
          </p:nvSpPr>
          <p:spPr>
            <a:xfrm>
              <a:off x="2967970" y="6706005"/>
              <a:ext cx="5581669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E2F938A-4CBC-F7FA-F5EC-3FDEC4BC7920}"/>
              </a:ext>
            </a:extLst>
          </p:cNvPr>
          <p:cNvSpPr txBox="1"/>
          <p:nvPr/>
        </p:nvSpPr>
        <p:spPr>
          <a:xfrm>
            <a:off x="1268713" y="4424246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 b="1" dirty="0">
                <a:solidFill>
                  <a:schemeClr val="bg1">
                    <a:lumMod val="50000"/>
                  </a:schemeClr>
                </a:solidFill>
              </a:rPr>
              <a:t>예시</a:t>
            </a:r>
            <a:r>
              <a:rPr lang="en-US" altLang="ko-KR" sz="700" b="1" dirty="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7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0" name="그림 129">
            <a:extLst>
              <a:ext uri="{FF2B5EF4-FFF2-40B4-BE49-F238E27FC236}">
                <a16:creationId xmlns:a16="http://schemas.microsoft.com/office/drawing/2014/main" id="{4FA6A287-4CFE-6B14-0C26-481470854AF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39" t="71632" r="34416" b="16572"/>
          <a:stretch/>
        </p:blipFill>
        <p:spPr>
          <a:xfrm>
            <a:off x="1897855" y="4961858"/>
            <a:ext cx="4458495" cy="260796"/>
          </a:xfrm>
          <a:prstGeom prst="rect">
            <a:avLst/>
          </a:prstGeom>
        </p:spPr>
      </p:pic>
      <p:pic>
        <p:nvPicPr>
          <p:cNvPr id="131" name="그림 130">
            <a:extLst>
              <a:ext uri="{FF2B5EF4-FFF2-40B4-BE49-F238E27FC236}">
                <a16:creationId xmlns:a16="http://schemas.microsoft.com/office/drawing/2014/main" id="{4F6F59BB-91B3-AFCF-26B1-6B8049B9096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39" t="60348" r="34416" b="31404"/>
          <a:stretch/>
        </p:blipFill>
        <p:spPr>
          <a:xfrm>
            <a:off x="1850958" y="4582764"/>
            <a:ext cx="4458495" cy="182363"/>
          </a:xfrm>
          <a:prstGeom prst="rect">
            <a:avLst/>
          </a:prstGeom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007D5E4-3B73-7ABA-B92A-25E622006533}"/>
              </a:ext>
            </a:extLst>
          </p:cNvPr>
          <p:cNvSpPr/>
          <p:nvPr/>
        </p:nvSpPr>
        <p:spPr>
          <a:xfrm>
            <a:off x="1837499" y="4571977"/>
            <a:ext cx="46755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1E19E956-739C-FE75-8CD9-7F58D548E126}"/>
              </a:ext>
            </a:extLst>
          </p:cNvPr>
          <p:cNvSpPr/>
          <p:nvPr/>
        </p:nvSpPr>
        <p:spPr>
          <a:xfrm>
            <a:off x="2342324" y="4571977"/>
            <a:ext cx="213250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905FF0D-4CF3-0C8A-167C-D487E1C5FD03}"/>
              </a:ext>
            </a:extLst>
          </p:cNvPr>
          <p:cNvSpPr txBox="1"/>
          <p:nvPr/>
        </p:nvSpPr>
        <p:spPr>
          <a:xfrm>
            <a:off x="1821693" y="4469802"/>
            <a:ext cx="2436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01</a:t>
            </a:r>
            <a:endParaRPr lang="ko-KR" altLang="en-US" sz="600" b="1" dirty="0">
              <a:solidFill>
                <a:srgbClr val="FF7174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E9A14D7-2D47-9C6D-1A64-CB0FF0DDEF78}"/>
              </a:ext>
            </a:extLst>
          </p:cNvPr>
          <p:cNvSpPr txBox="1"/>
          <p:nvPr/>
        </p:nvSpPr>
        <p:spPr>
          <a:xfrm>
            <a:off x="2305051" y="4469802"/>
            <a:ext cx="42479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01 </a:t>
            </a:r>
            <a:r>
              <a:rPr lang="ko-KR" altLang="en-US" sz="600" b="1" dirty="0">
                <a:solidFill>
                  <a:srgbClr val="FF7174"/>
                </a:solidFill>
              </a:rPr>
              <a:t>내용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62FA7C3B-D899-2ACC-3F50-98EDF75F76F3}"/>
              </a:ext>
            </a:extLst>
          </p:cNvPr>
          <p:cNvSpPr/>
          <p:nvPr/>
        </p:nvSpPr>
        <p:spPr>
          <a:xfrm>
            <a:off x="1837499" y="4985913"/>
            <a:ext cx="46755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656C882B-30D6-DF07-E448-182643FE9138}"/>
              </a:ext>
            </a:extLst>
          </p:cNvPr>
          <p:cNvSpPr/>
          <p:nvPr/>
        </p:nvSpPr>
        <p:spPr>
          <a:xfrm>
            <a:off x="2342324" y="4966291"/>
            <a:ext cx="4039426" cy="24378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E29E885-90DA-0DF5-C5F7-B3E4738D092E}"/>
              </a:ext>
            </a:extLst>
          </p:cNvPr>
          <p:cNvSpPr txBox="1"/>
          <p:nvPr/>
        </p:nvSpPr>
        <p:spPr>
          <a:xfrm>
            <a:off x="1812533" y="4851629"/>
            <a:ext cx="2436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02</a:t>
            </a:r>
            <a:endParaRPr lang="ko-KR" altLang="en-US" sz="600" b="1" dirty="0">
              <a:solidFill>
                <a:srgbClr val="FF7174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5C5AAFA-AB8F-0875-3836-F4097D01D5A2}"/>
              </a:ext>
            </a:extLst>
          </p:cNvPr>
          <p:cNvSpPr txBox="1"/>
          <p:nvPr/>
        </p:nvSpPr>
        <p:spPr>
          <a:xfrm>
            <a:off x="2305051" y="4855441"/>
            <a:ext cx="42479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02 </a:t>
            </a:r>
            <a:r>
              <a:rPr lang="ko-KR" altLang="en-US" sz="600" b="1" dirty="0">
                <a:solidFill>
                  <a:srgbClr val="FF7174"/>
                </a:solidFill>
              </a:rPr>
              <a:t>내용</a:t>
            </a:r>
          </a:p>
        </p:txBody>
      </p:sp>
      <p:sp>
        <p:nvSpPr>
          <p:cNvPr id="176" name="Google Shape;914;p23">
            <a:extLst>
              <a:ext uri="{FF2B5EF4-FFF2-40B4-BE49-F238E27FC236}">
                <a16:creationId xmlns:a16="http://schemas.microsoft.com/office/drawing/2014/main" id="{053DE593-4261-8C49-D402-82381977AC7D}"/>
              </a:ext>
            </a:extLst>
          </p:cNvPr>
          <p:cNvSpPr/>
          <p:nvPr/>
        </p:nvSpPr>
        <p:spPr>
          <a:xfrm>
            <a:off x="7767205" y="1173407"/>
            <a:ext cx="859268" cy="1841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108000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연관서비스 추가</a:t>
            </a:r>
            <a:endParaRPr lang="ko-KR" altLang="en-US" sz="800" dirty="0"/>
          </a:p>
        </p:txBody>
      </p:sp>
      <p:sp>
        <p:nvSpPr>
          <p:cNvPr id="180" name="타원 179">
            <a:extLst>
              <a:ext uri="{FF2B5EF4-FFF2-40B4-BE49-F238E27FC236}">
                <a16:creationId xmlns:a16="http://schemas.microsoft.com/office/drawing/2014/main" id="{EB735C34-ED8E-1698-3448-883045292798}"/>
              </a:ext>
            </a:extLst>
          </p:cNvPr>
          <p:cNvSpPr/>
          <p:nvPr/>
        </p:nvSpPr>
        <p:spPr>
          <a:xfrm>
            <a:off x="7687445" y="11338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812A34F3-7F7D-BA56-0F14-5660F99EAD38}"/>
              </a:ext>
            </a:extLst>
          </p:cNvPr>
          <p:cNvSpPr txBox="1"/>
          <p:nvPr/>
        </p:nvSpPr>
        <p:spPr>
          <a:xfrm>
            <a:off x="1876045" y="5389266"/>
            <a:ext cx="5357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7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083EB510-0C75-C460-64F1-12C87AC1A3C5}"/>
              </a:ext>
            </a:extLst>
          </p:cNvPr>
          <p:cNvSpPr txBox="1"/>
          <p:nvPr/>
        </p:nvSpPr>
        <p:spPr>
          <a:xfrm>
            <a:off x="1876045" y="5715158"/>
            <a:ext cx="5357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7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69A29A45-C4F4-AA66-90CB-B81EE5E7BC1D}"/>
              </a:ext>
            </a:extLst>
          </p:cNvPr>
          <p:cNvSpPr txBox="1"/>
          <p:nvPr/>
        </p:nvSpPr>
        <p:spPr>
          <a:xfrm>
            <a:off x="3290444" y="5384992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80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246CE5AF-4F8B-B7AA-3473-87AFB0AB5F5E}"/>
              </a:ext>
            </a:extLst>
          </p:cNvPr>
          <p:cNvSpPr txBox="1"/>
          <p:nvPr/>
        </p:nvSpPr>
        <p:spPr>
          <a:xfrm>
            <a:off x="3290444" y="5715158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80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D2717192-4CB1-6026-EAA2-8EE69A1CA1BB}"/>
              </a:ext>
            </a:extLst>
          </p:cNvPr>
          <p:cNvSpPr txBox="1"/>
          <p:nvPr/>
        </p:nvSpPr>
        <p:spPr>
          <a:xfrm>
            <a:off x="3290444" y="596911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80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AC1C567-27A9-CE27-583F-EC2F7F7EA28E}"/>
              </a:ext>
            </a:extLst>
          </p:cNvPr>
          <p:cNvSpPr txBox="1"/>
          <p:nvPr/>
        </p:nvSpPr>
        <p:spPr>
          <a:xfrm>
            <a:off x="3290444" y="6210430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80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sp>
        <p:nvSpPr>
          <p:cNvPr id="137" name="Google Shape;918;p23">
            <a:extLst>
              <a:ext uri="{FF2B5EF4-FFF2-40B4-BE49-F238E27FC236}">
                <a16:creationId xmlns:a16="http://schemas.microsoft.com/office/drawing/2014/main" id="{369DD7B6-CD40-3693-0A6F-95E34A77437E}"/>
              </a:ext>
            </a:extLst>
          </p:cNvPr>
          <p:cNvSpPr/>
          <p:nvPr/>
        </p:nvSpPr>
        <p:spPr>
          <a:xfrm>
            <a:off x="5403298" y="3102633"/>
            <a:ext cx="239971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https://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EC302F2-7659-C2F8-D40F-3395433F8FA5}"/>
              </a:ext>
            </a:extLst>
          </p:cNvPr>
          <p:cNvSpPr txBox="1"/>
          <p:nvPr/>
        </p:nvSpPr>
        <p:spPr>
          <a:xfrm>
            <a:off x="4989173" y="3100049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링크</a:t>
            </a:r>
            <a:endParaRPr lang="ko-KR" altLang="en-US" b="1" dirty="0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2F1605F2-A8F7-D022-C92F-31844ED34664}"/>
              </a:ext>
            </a:extLst>
          </p:cNvPr>
          <p:cNvSpPr txBox="1"/>
          <p:nvPr/>
        </p:nvSpPr>
        <p:spPr>
          <a:xfrm>
            <a:off x="8169321" y="3100049"/>
            <a:ext cx="411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sng" strike="noStrike" cap="none" dirty="0">
                <a:solidFill>
                  <a:srgbClr val="FF0000"/>
                </a:solidFill>
              </a:rPr>
              <a:t>삭제</a:t>
            </a:r>
            <a:endParaRPr lang="ko-KR" altLang="en-US" b="1" u="sng" dirty="0">
              <a:solidFill>
                <a:srgbClr val="FF0000"/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4BFAFFF8-215F-9137-696F-39534BC359C1}"/>
              </a:ext>
            </a:extLst>
          </p:cNvPr>
          <p:cNvSpPr/>
          <p:nvPr/>
        </p:nvSpPr>
        <p:spPr>
          <a:xfrm>
            <a:off x="328456" y="2673154"/>
            <a:ext cx="8361923" cy="1062882"/>
          </a:xfrm>
          <a:prstGeom prst="rect">
            <a:avLst/>
          </a:prstGeom>
          <a:ln w="12700">
            <a:solidFill>
              <a:srgbClr val="00B0F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4" name="타원 183">
            <a:extLst>
              <a:ext uri="{FF2B5EF4-FFF2-40B4-BE49-F238E27FC236}">
                <a16:creationId xmlns:a16="http://schemas.microsoft.com/office/drawing/2014/main" id="{76813830-9ECC-4B07-3945-8D21BE4C858D}"/>
              </a:ext>
            </a:extLst>
          </p:cNvPr>
          <p:cNvSpPr/>
          <p:nvPr/>
        </p:nvSpPr>
        <p:spPr>
          <a:xfrm>
            <a:off x="225665" y="2922721"/>
            <a:ext cx="20558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1B-1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7214DA1C-0B98-DBC0-74E2-E05C88F1AB59}"/>
              </a:ext>
            </a:extLst>
          </p:cNvPr>
          <p:cNvSpPr/>
          <p:nvPr/>
        </p:nvSpPr>
        <p:spPr>
          <a:xfrm>
            <a:off x="8158187" y="30800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F1594307-FA8C-77B4-56D0-7B49828FBE95}"/>
              </a:ext>
            </a:extLst>
          </p:cNvPr>
          <p:cNvGrpSpPr/>
          <p:nvPr/>
        </p:nvGrpSpPr>
        <p:grpSpPr>
          <a:xfrm>
            <a:off x="2104208" y="2864730"/>
            <a:ext cx="2107438" cy="201388"/>
            <a:chOff x="1239016" y="2078523"/>
            <a:chExt cx="1753349" cy="201388"/>
          </a:xfrm>
        </p:grpSpPr>
        <p:sp>
          <p:nvSpPr>
            <p:cNvPr id="199" name="Google Shape;916;p23">
              <a:extLst>
                <a:ext uri="{FF2B5EF4-FFF2-40B4-BE49-F238E27FC236}">
                  <a16:creationId xmlns:a16="http://schemas.microsoft.com/office/drawing/2014/main" id="{BC74ED16-87A3-2A26-9619-A6FE921BF27C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00" name="Google Shape;915;p23">
              <a:extLst>
                <a:ext uri="{FF2B5EF4-FFF2-40B4-BE49-F238E27FC236}">
                  <a16:creationId xmlns:a16="http://schemas.microsoft.com/office/drawing/2014/main" id="{390536C1-0DBE-A8D7-8E6A-82A56274AEF3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B8E79EBA-781B-A3B7-2DC9-CE4C07694696}"/>
              </a:ext>
            </a:extLst>
          </p:cNvPr>
          <p:cNvSpPr txBox="1"/>
          <p:nvPr/>
        </p:nvSpPr>
        <p:spPr>
          <a:xfrm>
            <a:off x="1646595" y="2857019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 </a:t>
            </a:r>
            <a:r>
              <a:rPr lang="en-US" altLang="ko-KR" sz="800" b="1" u="none" strike="noStrike" cap="none" dirty="0">
                <a:solidFill>
                  <a:schemeClr val="tx1"/>
                </a:solidFill>
              </a:rPr>
              <a:t>1</a:t>
            </a:r>
            <a:endParaRPr lang="ko-KR" altLang="en-US" b="1" dirty="0"/>
          </a:p>
        </p:txBody>
      </p: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F4816E9B-4C65-9B3D-91CF-457DB683C241}"/>
              </a:ext>
            </a:extLst>
          </p:cNvPr>
          <p:cNvGrpSpPr/>
          <p:nvPr/>
        </p:nvGrpSpPr>
        <p:grpSpPr>
          <a:xfrm>
            <a:off x="2104208" y="3313131"/>
            <a:ext cx="2107438" cy="201388"/>
            <a:chOff x="1239016" y="2078523"/>
            <a:chExt cx="1753349" cy="201388"/>
          </a:xfrm>
        </p:grpSpPr>
        <p:sp>
          <p:nvSpPr>
            <p:cNvPr id="212" name="Google Shape;916;p23">
              <a:extLst>
                <a:ext uri="{FF2B5EF4-FFF2-40B4-BE49-F238E27FC236}">
                  <a16:creationId xmlns:a16="http://schemas.microsoft.com/office/drawing/2014/main" id="{E5B213A7-413A-5236-BFB5-5C4E59DD7C5F}"/>
                </a:ext>
              </a:extLst>
            </p:cNvPr>
            <p:cNvSpPr/>
            <p:nvPr/>
          </p:nvSpPr>
          <p:spPr>
            <a:xfrm>
              <a:off x="1239016" y="2079153"/>
              <a:ext cx="1363883" cy="200129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213" name="Google Shape;915;p23">
              <a:extLst>
                <a:ext uri="{FF2B5EF4-FFF2-40B4-BE49-F238E27FC236}">
                  <a16:creationId xmlns:a16="http://schemas.microsoft.com/office/drawing/2014/main" id="{924BB67D-89A0-6F83-6ECB-98560F0251C4}"/>
                </a:ext>
              </a:extLst>
            </p:cNvPr>
            <p:cNvSpPr/>
            <p:nvPr/>
          </p:nvSpPr>
          <p:spPr>
            <a:xfrm>
              <a:off x="2393776" y="2078523"/>
              <a:ext cx="598589" cy="2013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sz="600" dirty="0">
                  <a:solidFill>
                    <a:schemeClr val="tx1"/>
                  </a:solidFill>
                  <a:sym typeface="Malgun Gothic"/>
                </a:rPr>
                <a:t>찾아보기</a:t>
              </a:r>
              <a:endParaRPr kumimoji="1" sz="600" dirty="0">
                <a:solidFill>
                  <a:schemeClr val="tx1"/>
                </a:solidFill>
              </a:endParaRP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2A47B2D6-1643-3ACC-9CB1-B3950B3896B8}"/>
              </a:ext>
            </a:extLst>
          </p:cNvPr>
          <p:cNvSpPr txBox="1"/>
          <p:nvPr/>
        </p:nvSpPr>
        <p:spPr>
          <a:xfrm>
            <a:off x="1646595" y="3305420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로고 </a:t>
            </a:r>
            <a:r>
              <a:rPr lang="en-US" altLang="ko-KR" sz="800" b="1" u="none" strike="noStrike" cap="none" dirty="0">
                <a:solidFill>
                  <a:schemeClr val="tx1"/>
                </a:solidFill>
              </a:rPr>
              <a:t>2</a:t>
            </a:r>
            <a:endParaRPr lang="ko-KR" altLang="en-US" b="1" dirty="0"/>
          </a:p>
        </p:txBody>
      </p:sp>
      <p:grpSp>
        <p:nvGrpSpPr>
          <p:cNvPr id="6" name="Cutout">
            <a:extLst>
              <a:ext uri="{FF2B5EF4-FFF2-40B4-BE49-F238E27FC236}">
                <a16:creationId xmlns:a16="http://schemas.microsoft.com/office/drawing/2014/main" id="{74B0061A-CE9A-9356-3078-D94D5AA8973A}"/>
              </a:ext>
            </a:extLst>
          </p:cNvPr>
          <p:cNvGrpSpPr/>
          <p:nvPr/>
        </p:nvGrpSpPr>
        <p:grpSpPr>
          <a:xfrm rot="5400000">
            <a:off x="4456293" y="-3619134"/>
            <a:ext cx="121876" cy="8964022"/>
            <a:chOff x="6402388" y="652208"/>
            <a:chExt cx="239716" cy="1865567"/>
          </a:xfrm>
          <a:solidFill>
            <a:srgbClr val="FFFFFF"/>
          </a:solidFill>
        </p:grpSpPr>
        <p:sp>
          <p:nvSpPr>
            <p:cNvPr id="7" name="Fill">
              <a:extLst>
                <a:ext uri="{FF2B5EF4-FFF2-40B4-BE49-F238E27FC236}">
                  <a16:creationId xmlns:a16="http://schemas.microsoft.com/office/drawing/2014/main" id="{19A224A2-E64C-C773-FAD9-9D9E1A0A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" name="Border">
              <a:extLst>
                <a:ext uri="{FF2B5EF4-FFF2-40B4-BE49-F238E27FC236}">
                  <a16:creationId xmlns:a16="http://schemas.microsoft.com/office/drawing/2014/main" id="{E5277038-D3F9-C688-8EC1-4BA482E3F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Border">
              <a:extLst>
                <a:ext uri="{FF2B5EF4-FFF2-40B4-BE49-F238E27FC236}">
                  <a16:creationId xmlns:a16="http://schemas.microsoft.com/office/drawing/2014/main" id="{1AA46650-DD54-D8D1-60FD-EC2ED35DB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91" y="652208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55037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742A6E-BCA0-05E6-C7F9-9BCEEF3BD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F7735B5D-4190-4152-E12F-4B006F3C34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166150"/>
              </p:ext>
            </p:extLst>
          </p:nvPr>
        </p:nvGraphicFramePr>
        <p:xfrm>
          <a:off x="399440" y="2066758"/>
          <a:ext cx="8241321" cy="164713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2435466817"/>
                    </a:ext>
                  </a:extLst>
                </a:gridCol>
                <a:gridCol w="3046411">
                  <a:extLst>
                    <a:ext uri="{9D8B030D-6E8A-4147-A177-3AD203B41FA5}">
                      <a16:colId xmlns:a16="http://schemas.microsoft.com/office/drawing/2014/main" val="1774401858"/>
                    </a:ext>
                  </a:extLst>
                </a:gridCol>
              </a:tblGrid>
              <a:tr h="54904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service domain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biz_id</a:t>
                      </a:r>
                      <a:endParaRPr lang="ko-KR" altLang="en-US" sz="600" b="0" i="0" u="none" strike="noStrike" cap="none" dirty="0">
                        <a:solidFill>
                          <a:schemeClr val="bg1">
                            <a:lumMod val="50000"/>
                          </a:schemeClr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93290"/>
                  </a:ext>
                </a:extLst>
              </a:tr>
              <a:tr h="549045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token_dt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secret_key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6797"/>
                  </a:ext>
                </a:extLst>
              </a:tr>
              <a:tr h="549045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license_code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698819"/>
                  </a:ext>
                </a:extLst>
              </a:tr>
            </a:tbl>
          </a:graphicData>
        </a:graphic>
      </p:graphicFrame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3AC90F3D-3EA3-7EF8-F140-851727FB65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988088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02B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통합학습창 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7873BDC2-E11B-D90C-F084-7283DB14F26F}"/>
              </a:ext>
            </a:extLst>
          </p:cNvPr>
          <p:cNvSpPr txBox="1"/>
          <p:nvPr/>
        </p:nvSpPr>
        <p:spPr>
          <a:xfrm>
            <a:off x="1056192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교육청 등록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6C4BA4C3-5C11-5D91-BC0E-743276E683E9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3" name="직선 연결선[R] 94">
            <a:extLst>
              <a:ext uri="{FF2B5EF4-FFF2-40B4-BE49-F238E27FC236}">
                <a16:creationId xmlns:a16="http://schemas.microsoft.com/office/drawing/2014/main" id="{2B5EAC0F-8C39-4AED-C60C-E719081A5B62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204B715D-915A-4B95-67A1-9623E376EC92}"/>
              </a:ext>
            </a:extLst>
          </p:cNvPr>
          <p:cNvSpPr txBox="1"/>
          <p:nvPr/>
        </p:nvSpPr>
        <p:spPr>
          <a:xfrm>
            <a:off x="534277" y="1455513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schemeClr val="bg1">
                    <a:lumMod val="65000"/>
                  </a:schemeClr>
                </a:solidFill>
              </a:rPr>
              <a:t>교육청 정보</a:t>
            </a:r>
            <a:endParaRPr kumimoji="1" lang="x-none" altLang="en-US" sz="800" dirty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D3FB248A-D942-EF4D-739A-37AC631603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2344095"/>
              </p:ext>
            </p:extLst>
          </p:nvPr>
        </p:nvGraphicFramePr>
        <p:xfrm>
          <a:off x="9042400" y="1315768"/>
          <a:ext cx="3037052" cy="3114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 </a:t>
                      </a:r>
                      <a:r>
                        <a:rPr lang="ko-KR" altLang="en-US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전 항목 필수 입력이 아님</a:t>
                      </a:r>
                      <a:r>
                        <a:rPr lang="en-US" altLang="ko-KR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, validation check </a:t>
                      </a:r>
                      <a:r>
                        <a:rPr lang="ko-KR" altLang="en-US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제외</a:t>
                      </a:r>
                      <a:endParaRPr sz="8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5910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Key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테이블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(&lt;2&gt;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 제외하고 공통 설명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입력 필드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 제한 없음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service domain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biz_id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token_dt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secret_key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값에 따라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칸의 영역에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was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서버 대수만큼 </a:t>
                      </a:r>
                      <a:r>
                        <a:rPr lang="en-US" altLang="ko-KR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중 미 입력된 항목이 있을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service domain,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biz_id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token_dt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secret_key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의 항목이 모두 입력되어야 합니다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.“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모두 입력된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가 정상적으로 생성되었습니다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모두 입력된 경우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 버튼 재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ⓑ와 동일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3971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초기화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초기화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초기화 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&lt;1&gt;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en-US" altLang="ko-KR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입력 사항 삭제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237647"/>
                  </a:ext>
                </a:extLst>
              </a:tr>
            </a:tbl>
          </a:graphicData>
        </a:graphic>
      </p:graphicFrame>
      <p:sp>
        <p:nvSpPr>
          <p:cNvPr id="148" name="Google Shape;914;p23">
            <a:extLst>
              <a:ext uri="{FF2B5EF4-FFF2-40B4-BE49-F238E27FC236}">
                <a16:creationId xmlns:a16="http://schemas.microsoft.com/office/drawing/2014/main" id="{C28A8245-8AD5-C60B-1AFE-46450D58F64F}"/>
              </a:ext>
            </a:extLst>
          </p:cNvPr>
          <p:cNvSpPr/>
          <p:nvPr/>
        </p:nvSpPr>
        <p:spPr>
          <a:xfrm>
            <a:off x="8108801" y="89483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등록</a:t>
            </a:r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A57C309-751F-B0F6-22C5-12C48FAAA935}"/>
              </a:ext>
            </a:extLst>
          </p:cNvPr>
          <p:cNvSpPr/>
          <p:nvPr/>
        </p:nvSpPr>
        <p:spPr>
          <a:xfrm>
            <a:off x="9033354" y="1299866"/>
            <a:ext cx="3047760" cy="506709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16" name="직선 연결선[R] 4">
            <a:extLst>
              <a:ext uri="{FF2B5EF4-FFF2-40B4-BE49-F238E27FC236}">
                <a16:creationId xmlns:a16="http://schemas.microsoft.com/office/drawing/2014/main" id="{FA281793-951D-D1AA-2AD3-2EE5D4334C68}"/>
              </a:ext>
            </a:extLst>
          </p:cNvPr>
          <p:cNvCxnSpPr/>
          <p:nvPr/>
        </p:nvCxnSpPr>
        <p:spPr>
          <a:xfrm>
            <a:off x="1260925" y="1437217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4">
            <a:extLst>
              <a:ext uri="{FF2B5EF4-FFF2-40B4-BE49-F238E27FC236}">
                <a16:creationId xmlns:a16="http://schemas.microsoft.com/office/drawing/2014/main" id="{92027EA0-7177-0FAA-CCB0-3D0BB010FB93}"/>
              </a:ext>
            </a:extLst>
          </p:cNvPr>
          <p:cNvCxnSpPr>
            <a:cxnSpLocks/>
          </p:cNvCxnSpPr>
          <p:nvPr/>
        </p:nvCxnSpPr>
        <p:spPr>
          <a:xfrm>
            <a:off x="393700" y="1646376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11">
            <a:extLst>
              <a:ext uri="{FF2B5EF4-FFF2-40B4-BE49-F238E27FC236}">
                <a16:creationId xmlns:a16="http://schemas.microsoft.com/office/drawing/2014/main" id="{A37AD4B6-001C-26F8-E0A1-E94504019F81}"/>
              </a:ext>
            </a:extLst>
          </p:cNvPr>
          <p:cNvCxnSpPr>
            <a:cxnSpLocks/>
          </p:cNvCxnSpPr>
          <p:nvPr/>
        </p:nvCxnSpPr>
        <p:spPr>
          <a:xfrm>
            <a:off x="1528762" y="1646376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제목 10">
            <a:extLst>
              <a:ext uri="{FF2B5EF4-FFF2-40B4-BE49-F238E27FC236}">
                <a16:creationId xmlns:a16="http://schemas.microsoft.com/office/drawing/2014/main" id="{AF818B78-2FF3-F366-2D80-C0CF97CC3F89}"/>
              </a:ext>
            </a:extLst>
          </p:cNvPr>
          <p:cNvSpPr txBox="1">
            <a:spLocks/>
          </p:cNvSpPr>
          <p:nvPr/>
        </p:nvSpPr>
        <p:spPr>
          <a:xfrm>
            <a:off x="1474330" y="145335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kumimoji="1" sz="800" b="1"/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통합학습창 정보</a:t>
            </a:r>
          </a:p>
        </p:txBody>
      </p:sp>
      <p:sp>
        <p:nvSpPr>
          <p:cNvPr id="11" name="Google Shape;918;p23">
            <a:extLst>
              <a:ext uri="{FF2B5EF4-FFF2-40B4-BE49-F238E27FC236}">
                <a16:creationId xmlns:a16="http://schemas.microsoft.com/office/drawing/2014/main" id="{73C30E03-1B28-849F-0DFF-71C967000612}"/>
              </a:ext>
            </a:extLst>
          </p:cNvPr>
          <p:cNvSpPr/>
          <p:nvPr/>
        </p:nvSpPr>
        <p:spPr>
          <a:xfrm>
            <a:off x="5746255" y="2233617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Google Shape;918;p23">
            <a:extLst>
              <a:ext uri="{FF2B5EF4-FFF2-40B4-BE49-F238E27FC236}">
                <a16:creationId xmlns:a16="http://schemas.microsoft.com/office/drawing/2014/main" id="{D3198328-589D-391C-5CDC-EC6397E9C0AC}"/>
              </a:ext>
            </a:extLst>
          </p:cNvPr>
          <p:cNvSpPr/>
          <p:nvPr/>
        </p:nvSpPr>
        <p:spPr>
          <a:xfrm>
            <a:off x="5746255" y="2778973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Google Shape;918;p23">
            <a:extLst>
              <a:ext uri="{FF2B5EF4-FFF2-40B4-BE49-F238E27FC236}">
                <a16:creationId xmlns:a16="http://schemas.microsoft.com/office/drawing/2014/main" id="{76C6E455-69F8-69AE-E9FD-7F8A601FE199}"/>
              </a:ext>
            </a:extLst>
          </p:cNvPr>
          <p:cNvSpPr/>
          <p:nvPr/>
        </p:nvSpPr>
        <p:spPr>
          <a:xfrm>
            <a:off x="1587625" y="3323086"/>
            <a:ext cx="650165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F9E4104D-D1FD-2337-577B-75B0551CFBA8}"/>
              </a:ext>
            </a:extLst>
          </p:cNvPr>
          <p:cNvSpPr/>
          <p:nvPr/>
        </p:nvSpPr>
        <p:spPr>
          <a:xfrm>
            <a:off x="288256" y="20538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Google Shape;918;p23">
            <a:extLst>
              <a:ext uri="{FF2B5EF4-FFF2-40B4-BE49-F238E27FC236}">
                <a16:creationId xmlns:a16="http://schemas.microsoft.com/office/drawing/2014/main" id="{F7E69F2C-3128-6810-CA24-89D16C067FA7}"/>
              </a:ext>
            </a:extLst>
          </p:cNvPr>
          <p:cNvSpPr/>
          <p:nvPr/>
        </p:nvSpPr>
        <p:spPr>
          <a:xfrm>
            <a:off x="1587626" y="2233617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Google Shape;918;p23">
            <a:extLst>
              <a:ext uri="{FF2B5EF4-FFF2-40B4-BE49-F238E27FC236}">
                <a16:creationId xmlns:a16="http://schemas.microsoft.com/office/drawing/2014/main" id="{26C237C4-FCCA-07C1-4CDA-9DDED05DE474}"/>
              </a:ext>
            </a:extLst>
          </p:cNvPr>
          <p:cNvSpPr/>
          <p:nvPr/>
        </p:nvSpPr>
        <p:spPr>
          <a:xfrm>
            <a:off x="1587626" y="2778973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A51CD33-3EE9-8186-0FB9-C3A228118AA1}"/>
              </a:ext>
            </a:extLst>
          </p:cNvPr>
          <p:cNvSpPr txBox="1"/>
          <p:nvPr/>
        </p:nvSpPr>
        <p:spPr>
          <a:xfrm>
            <a:off x="399440" y="1836476"/>
            <a:ext cx="72616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통합학습창 </a:t>
            </a:r>
            <a:r>
              <a:rPr kumimoji="1" lang="en-US" altLang="ko-KR" sz="800" b="1" dirty="0"/>
              <a:t>Key</a:t>
            </a:r>
            <a:endParaRPr kumimoji="1" lang="x-none" altLang="en-US" sz="800" b="1" dirty="0"/>
          </a:p>
        </p:txBody>
      </p:sp>
      <p:sp>
        <p:nvSpPr>
          <p:cNvPr id="3" name="Google Shape;914;p23">
            <a:extLst>
              <a:ext uri="{FF2B5EF4-FFF2-40B4-BE49-F238E27FC236}">
                <a16:creationId xmlns:a16="http://schemas.microsoft.com/office/drawing/2014/main" id="{5B7E1E15-DC32-7017-3A31-72DB8D14F70D}"/>
              </a:ext>
            </a:extLst>
          </p:cNvPr>
          <p:cNvSpPr/>
          <p:nvPr/>
        </p:nvSpPr>
        <p:spPr>
          <a:xfrm>
            <a:off x="8108801" y="1809249"/>
            <a:ext cx="535537" cy="199432"/>
          </a:xfrm>
          <a:prstGeom prst="rect">
            <a:avLst/>
          </a:prstGeom>
          <a:solidFill>
            <a:schemeClr val="bg1"/>
          </a:solidFill>
          <a:ln w="952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chemeClr val="bg1">
                    <a:lumMod val="50000"/>
                  </a:schemeClr>
                </a:solidFill>
                <a:latin typeface="Malgun Gothic"/>
                <a:ea typeface="Malgun Gothic"/>
                <a:sym typeface="Malgun Gothic"/>
              </a:rPr>
              <a:t>초기화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78E964CD-1FEC-3F77-B2B7-074124133150}"/>
              </a:ext>
            </a:extLst>
          </p:cNvPr>
          <p:cNvSpPr/>
          <p:nvPr/>
        </p:nvSpPr>
        <p:spPr>
          <a:xfrm>
            <a:off x="8053976" y="177566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4499D6A-3661-72B8-6F06-48BAAA66AA1F}"/>
              </a:ext>
            </a:extLst>
          </p:cNvPr>
          <p:cNvSpPr txBox="1"/>
          <p:nvPr/>
        </p:nvSpPr>
        <p:spPr>
          <a:xfrm>
            <a:off x="399440" y="4015912"/>
            <a:ext cx="49372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800" b="1" dirty="0" err="1"/>
              <a:t>auth_hash</a:t>
            </a:r>
            <a:endParaRPr kumimoji="1" lang="x-none" altLang="en-US" sz="800" b="1" dirty="0"/>
          </a:p>
        </p:txBody>
      </p:sp>
      <p:sp>
        <p:nvSpPr>
          <p:cNvPr id="14" name="Google Shape;915;p23">
            <a:extLst>
              <a:ext uri="{FF2B5EF4-FFF2-40B4-BE49-F238E27FC236}">
                <a16:creationId xmlns:a16="http://schemas.microsoft.com/office/drawing/2014/main" id="{A69B6094-77AA-511C-28D3-0E46F50DE636}"/>
              </a:ext>
            </a:extLst>
          </p:cNvPr>
          <p:cNvSpPr/>
          <p:nvPr/>
        </p:nvSpPr>
        <p:spPr>
          <a:xfrm>
            <a:off x="1111529" y="3971994"/>
            <a:ext cx="658169" cy="210275"/>
          </a:xfrm>
          <a:prstGeom prst="rect">
            <a:avLst/>
          </a:prstGeom>
          <a:solidFill>
            <a:srgbClr val="FFFFFF"/>
          </a:solidFill>
          <a:ln w="12700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sym typeface="Malgun Gothic"/>
              </a:rPr>
              <a:t>생성</a:t>
            </a:r>
            <a:endParaRPr lang="ko-KR" altLang="en-US" sz="800" dirty="0"/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892DFCB1-20EF-8383-40F2-96AD4E1F2F7A}"/>
              </a:ext>
            </a:extLst>
          </p:cNvPr>
          <p:cNvSpPr/>
          <p:nvPr/>
        </p:nvSpPr>
        <p:spPr>
          <a:xfrm>
            <a:off x="1083614" y="39154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33AB3EC3-3B26-BEEB-D9E7-8F9533BED8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1238873"/>
              </p:ext>
            </p:extLst>
          </p:nvPr>
        </p:nvGraphicFramePr>
        <p:xfrm>
          <a:off x="399440" y="4253798"/>
          <a:ext cx="8241320" cy="85769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7594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40917">
                  <a:extLst>
                    <a:ext uri="{9D8B030D-6E8A-4147-A177-3AD203B41FA5}">
                      <a16:colId xmlns:a16="http://schemas.microsoft.com/office/drawing/2014/main" val="1774401858"/>
                    </a:ext>
                  </a:extLst>
                </a:gridCol>
                <a:gridCol w="2740917">
                  <a:extLst>
                    <a:ext uri="{9D8B030D-6E8A-4147-A177-3AD203B41FA5}">
                      <a16:colId xmlns:a16="http://schemas.microsoft.com/office/drawing/2014/main" val="1089729814"/>
                    </a:ext>
                  </a:extLst>
                </a:gridCol>
              </a:tblGrid>
              <a:tr h="42884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393290"/>
                  </a:ext>
                </a:extLst>
              </a:tr>
              <a:tr h="42884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797"/>
                  </a:ext>
                </a:extLst>
              </a:tr>
            </a:tbl>
          </a:graphicData>
        </a:graphic>
      </p:graphicFrame>
      <p:sp>
        <p:nvSpPr>
          <p:cNvPr id="15" name="Google Shape;918;p23">
            <a:extLst>
              <a:ext uri="{FF2B5EF4-FFF2-40B4-BE49-F238E27FC236}">
                <a16:creationId xmlns:a16="http://schemas.microsoft.com/office/drawing/2014/main" id="{E28F6F28-D949-3335-4B5C-DADE51FA64F1}"/>
              </a:ext>
            </a:extLst>
          </p:cNvPr>
          <p:cNvSpPr/>
          <p:nvPr/>
        </p:nvSpPr>
        <p:spPr>
          <a:xfrm>
            <a:off x="49498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Google Shape;918;p23">
            <a:extLst>
              <a:ext uri="{FF2B5EF4-FFF2-40B4-BE49-F238E27FC236}">
                <a16:creationId xmlns:a16="http://schemas.microsoft.com/office/drawing/2014/main" id="{02F5258E-C306-602A-9C31-86A54E0F6D8E}"/>
              </a:ext>
            </a:extLst>
          </p:cNvPr>
          <p:cNvSpPr/>
          <p:nvPr/>
        </p:nvSpPr>
        <p:spPr>
          <a:xfrm>
            <a:off x="49498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7" name="Google Shape;918;p23">
            <a:extLst>
              <a:ext uri="{FF2B5EF4-FFF2-40B4-BE49-F238E27FC236}">
                <a16:creationId xmlns:a16="http://schemas.microsoft.com/office/drawing/2014/main" id="{2FEEB8CA-5762-A5D4-ABAF-A67D67714D3E}"/>
              </a:ext>
            </a:extLst>
          </p:cNvPr>
          <p:cNvSpPr/>
          <p:nvPr/>
        </p:nvSpPr>
        <p:spPr>
          <a:xfrm>
            <a:off x="323183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Google Shape;918;p23">
            <a:extLst>
              <a:ext uri="{FF2B5EF4-FFF2-40B4-BE49-F238E27FC236}">
                <a16:creationId xmlns:a16="http://schemas.microsoft.com/office/drawing/2014/main" id="{603577A6-6E3F-F03D-98DD-E999D660CCCB}"/>
              </a:ext>
            </a:extLst>
          </p:cNvPr>
          <p:cNvSpPr/>
          <p:nvPr/>
        </p:nvSpPr>
        <p:spPr>
          <a:xfrm>
            <a:off x="323183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Google Shape;918;p23">
            <a:extLst>
              <a:ext uri="{FF2B5EF4-FFF2-40B4-BE49-F238E27FC236}">
                <a16:creationId xmlns:a16="http://schemas.microsoft.com/office/drawing/2014/main" id="{C44A7551-08AD-2A15-0470-618E72854459}"/>
              </a:ext>
            </a:extLst>
          </p:cNvPr>
          <p:cNvSpPr/>
          <p:nvPr/>
        </p:nvSpPr>
        <p:spPr>
          <a:xfrm>
            <a:off x="598138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Google Shape;918;p23">
            <a:extLst>
              <a:ext uri="{FF2B5EF4-FFF2-40B4-BE49-F238E27FC236}">
                <a16:creationId xmlns:a16="http://schemas.microsoft.com/office/drawing/2014/main" id="{1438B808-738B-5985-E1DD-31F3DB17629A}"/>
              </a:ext>
            </a:extLst>
          </p:cNvPr>
          <p:cNvSpPr/>
          <p:nvPr/>
        </p:nvSpPr>
        <p:spPr>
          <a:xfrm>
            <a:off x="598138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16EDE3C4-60EA-68B6-DE8B-4F53B14B5773}"/>
              </a:ext>
            </a:extLst>
          </p:cNvPr>
          <p:cNvSpPr/>
          <p:nvPr/>
        </p:nvSpPr>
        <p:spPr>
          <a:xfrm>
            <a:off x="338689" y="42297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2063734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81508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03A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편집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A5F1B3DD-494D-13CF-C1E1-3500217C2526}"/>
              </a:ext>
            </a:extLst>
          </p:cNvPr>
          <p:cNvSpPr txBox="1"/>
          <p:nvPr/>
        </p:nvSpPr>
        <p:spPr>
          <a:xfrm>
            <a:off x="1056192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교육청 편집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5E0967B6-A516-A6C0-69C2-53457CA44177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3" name="직선 연결선[R] 94">
            <a:extLst>
              <a:ext uri="{FF2B5EF4-FFF2-40B4-BE49-F238E27FC236}">
                <a16:creationId xmlns:a16="http://schemas.microsoft.com/office/drawing/2014/main" id="{C064F89D-65F5-833A-6A62-EF4EE6DC1841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A07C62E5-A964-9A32-7C6E-2DD6A2DDC091}"/>
              </a:ext>
            </a:extLst>
          </p:cNvPr>
          <p:cNvSpPr txBox="1"/>
          <p:nvPr/>
        </p:nvSpPr>
        <p:spPr>
          <a:xfrm>
            <a:off x="534277" y="1455513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교육청 정보</a:t>
            </a:r>
            <a:endParaRPr kumimoji="1" lang="x-none" altLang="en-US" sz="800" b="1" dirty="0"/>
          </a:p>
        </p:txBody>
      </p:sp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D15F6C4D-429A-8D29-62FD-E830312422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3083669"/>
              </p:ext>
            </p:extLst>
          </p:nvPr>
        </p:nvGraphicFramePr>
        <p:xfrm>
          <a:off x="399440" y="1781860"/>
          <a:ext cx="8241321" cy="126917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89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3460">
                  <a:extLst>
                    <a:ext uri="{9D8B030D-6E8A-4147-A177-3AD203B41FA5}">
                      <a16:colId xmlns:a16="http://schemas.microsoft.com/office/drawing/2014/main" val="642077524"/>
                    </a:ext>
                  </a:extLst>
                </a:gridCol>
                <a:gridCol w="3070541">
                  <a:extLst>
                    <a:ext uri="{9D8B030D-6E8A-4147-A177-3AD203B41FA5}">
                      <a16:colId xmlns:a16="http://schemas.microsoft.com/office/drawing/2014/main" val="1198051132"/>
                    </a:ext>
                  </a:extLst>
                </a:gridCol>
              </a:tblGrid>
              <a:tr h="423058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교육청 코드</a:t>
                      </a: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e2112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교육청 명칭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48250"/>
                  </a:ext>
                </a:extLst>
              </a:tr>
              <a:tr h="4230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접속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path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edu.ontactedu.co.kr/</a:t>
                      </a:r>
                      <a:r>
                        <a:rPr kumimoji="0" lang="en-US" altLang="ko-KR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seouledu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접속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Domain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edu.ontactedu.co.kr/</a:t>
                      </a:r>
                      <a:r>
                        <a:rPr kumimoji="0" lang="en-US" altLang="ko-KR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seouledu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165085"/>
                  </a:ext>
                </a:extLst>
              </a:tr>
              <a:tr h="423058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서비스 명칭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고객센터 번호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337498"/>
                  </a:ext>
                </a:extLst>
              </a:tr>
            </a:tbl>
          </a:graphicData>
        </a:graphic>
      </p:graphicFrame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EE00D71D-3823-DD06-08FB-323E568E1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6014002"/>
              </p:ext>
            </p:extLst>
          </p:nvPr>
        </p:nvGraphicFramePr>
        <p:xfrm>
          <a:off x="9042400" y="1315768"/>
          <a:ext cx="3037052" cy="4275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코드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최초 등록 시 시스템 상으로 부여된 코드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3281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명칭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최초 등록 시 입력한 명칭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26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path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불가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드래그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&lt;3A&gt;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링크 복사되며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링크가 복사되었습니다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주소창에 </a:t>
                      </a:r>
                      <a:r>
                        <a:rPr lang="en-US" altLang="ko-KR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Ctrl+V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로 붙여넣기 하세요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04438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첨부파일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저장된 파일 다운로드 실행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&lt;3A&gt;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등록한 파일을 정말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&gt;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해당 파일 삭제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파일 찾아보기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domain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불가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드래그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&lt;5A&gt;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링크 복사되며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링크가 복사되었습니다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주소창에 </a:t>
                      </a:r>
                      <a:r>
                        <a:rPr lang="en-US" altLang="ko-KR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Ctrl+V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로 붙여넣기 하세요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등록 시 내용 없이 저장한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19292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명칭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시 입력한 명칭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1373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고객센터 번호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시 입력한 번호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4506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 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편집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(BO-K-PLF-003B)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278837"/>
                  </a:ext>
                </a:extLst>
              </a:tr>
            </a:tbl>
          </a:graphicData>
        </a:graphic>
      </p:graphicFrame>
      <p:sp>
        <p:nvSpPr>
          <p:cNvPr id="148" name="Google Shape;914;p23">
            <a:extLst>
              <a:ext uri="{FF2B5EF4-FFF2-40B4-BE49-F238E27FC236}">
                <a16:creationId xmlns:a16="http://schemas.microsoft.com/office/drawing/2014/main" id="{B702DE95-9E16-88F1-A60D-A663143C5858}"/>
              </a:ext>
            </a:extLst>
          </p:cNvPr>
          <p:cNvSpPr/>
          <p:nvPr/>
        </p:nvSpPr>
        <p:spPr>
          <a:xfrm>
            <a:off x="8108801" y="89483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C66D7967-B89B-AACC-997E-339C3EA75313}"/>
              </a:ext>
            </a:extLst>
          </p:cNvPr>
          <p:cNvSpPr/>
          <p:nvPr/>
        </p:nvSpPr>
        <p:spPr>
          <a:xfrm>
            <a:off x="9056214" y="1315768"/>
            <a:ext cx="3047760" cy="49026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16" name="직선 연결선[R] 4">
            <a:extLst>
              <a:ext uri="{FF2B5EF4-FFF2-40B4-BE49-F238E27FC236}">
                <a16:creationId xmlns:a16="http://schemas.microsoft.com/office/drawing/2014/main" id="{CB88B461-3AD0-9FA0-211B-5FE34B8D5170}"/>
              </a:ext>
            </a:extLst>
          </p:cNvPr>
          <p:cNvCxnSpPr/>
          <p:nvPr/>
        </p:nvCxnSpPr>
        <p:spPr>
          <a:xfrm>
            <a:off x="1260925" y="1437217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4">
            <a:extLst>
              <a:ext uri="{FF2B5EF4-FFF2-40B4-BE49-F238E27FC236}">
                <a16:creationId xmlns:a16="http://schemas.microsoft.com/office/drawing/2014/main" id="{590AB10C-0A0C-E29D-9CF4-90B23EEA4F6C}"/>
              </a:ext>
            </a:extLst>
          </p:cNvPr>
          <p:cNvCxnSpPr>
            <a:cxnSpLocks/>
          </p:cNvCxnSpPr>
          <p:nvPr/>
        </p:nvCxnSpPr>
        <p:spPr>
          <a:xfrm>
            <a:off x="393700" y="1646376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11">
            <a:extLst>
              <a:ext uri="{FF2B5EF4-FFF2-40B4-BE49-F238E27FC236}">
                <a16:creationId xmlns:a16="http://schemas.microsoft.com/office/drawing/2014/main" id="{4F56D33A-C63D-F0A5-E62A-C7C411AAFA04}"/>
              </a:ext>
            </a:extLst>
          </p:cNvPr>
          <p:cNvCxnSpPr>
            <a:cxnSpLocks/>
          </p:cNvCxnSpPr>
          <p:nvPr/>
        </p:nvCxnSpPr>
        <p:spPr>
          <a:xfrm>
            <a:off x="568642" y="1646376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타원 10">
            <a:extLst>
              <a:ext uri="{FF2B5EF4-FFF2-40B4-BE49-F238E27FC236}">
                <a16:creationId xmlns:a16="http://schemas.microsoft.com/office/drawing/2014/main" id="{5383F371-7725-279A-1805-87F48742B8F6}"/>
              </a:ext>
            </a:extLst>
          </p:cNvPr>
          <p:cNvSpPr/>
          <p:nvPr/>
        </p:nvSpPr>
        <p:spPr>
          <a:xfrm>
            <a:off x="386654" y="183479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354B3357-EF17-8800-E22C-F5CE8D7CCBB4}"/>
              </a:ext>
            </a:extLst>
          </p:cNvPr>
          <p:cNvSpPr/>
          <p:nvPr/>
        </p:nvSpPr>
        <p:spPr>
          <a:xfrm>
            <a:off x="379692" y="227101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Google Shape;915;p23">
            <a:extLst>
              <a:ext uri="{FF2B5EF4-FFF2-40B4-BE49-F238E27FC236}">
                <a16:creationId xmlns:a16="http://schemas.microsoft.com/office/drawing/2014/main" id="{522A0276-9B85-051E-ADD4-91BDE7E1BD12}"/>
              </a:ext>
            </a:extLst>
          </p:cNvPr>
          <p:cNvSpPr/>
          <p:nvPr/>
        </p:nvSpPr>
        <p:spPr>
          <a:xfrm>
            <a:off x="2884312" y="2301554"/>
            <a:ext cx="426110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sym typeface="Malgun Gothic"/>
              </a:rPr>
              <a:t>복사</a:t>
            </a:r>
            <a:endParaRPr lang="ko-KR" altLang="en-US" sz="800" dirty="0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64D1EF1D-9AA8-F4E7-8B35-04B9357EB6A7}"/>
              </a:ext>
            </a:extLst>
          </p:cNvPr>
          <p:cNvSpPr/>
          <p:nvPr/>
        </p:nvSpPr>
        <p:spPr>
          <a:xfrm>
            <a:off x="2821899" y="22897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1" name="표 50">
            <a:extLst>
              <a:ext uri="{FF2B5EF4-FFF2-40B4-BE49-F238E27FC236}">
                <a16:creationId xmlns:a16="http://schemas.microsoft.com/office/drawing/2014/main" id="{F4B9A509-8A06-FF78-05B9-46245BEFF2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0403050"/>
              </p:ext>
            </p:extLst>
          </p:nvPr>
        </p:nvGraphicFramePr>
        <p:xfrm>
          <a:off x="406585" y="3643278"/>
          <a:ext cx="8228437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1215">
                  <a:extLst>
                    <a:ext uri="{9D8B030D-6E8A-4147-A177-3AD203B41FA5}">
                      <a16:colId xmlns:a16="http://schemas.microsoft.com/office/drawing/2014/main" val="2081132827"/>
                    </a:ext>
                  </a:extLst>
                </a:gridCol>
                <a:gridCol w="7187222">
                  <a:extLst>
                    <a:ext uri="{9D8B030D-6E8A-4147-A177-3AD203B41FA5}">
                      <a16:colId xmlns:a16="http://schemas.microsoft.com/office/drawing/2014/main" val="54548163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여부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이용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이용 중지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9881620"/>
                  </a:ext>
                </a:extLst>
              </a:tr>
            </a:tbl>
          </a:graphicData>
        </a:graphic>
      </p:graphicFrame>
      <p:sp>
        <p:nvSpPr>
          <p:cNvPr id="52" name="TextBox 51">
            <a:extLst>
              <a:ext uri="{FF2B5EF4-FFF2-40B4-BE49-F238E27FC236}">
                <a16:creationId xmlns:a16="http://schemas.microsoft.com/office/drawing/2014/main" id="{D61CBF9C-0325-BDD3-4974-C14CAF767D92}"/>
              </a:ext>
            </a:extLst>
          </p:cNvPr>
          <p:cNvSpPr txBox="1"/>
          <p:nvPr/>
        </p:nvSpPr>
        <p:spPr>
          <a:xfrm>
            <a:off x="399440" y="344676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 정보</a:t>
            </a:r>
            <a:endParaRPr kumimoji="1" lang="x-none" altLang="en-US" sz="800" b="1" dirty="0"/>
          </a:p>
        </p:txBody>
      </p:sp>
      <p:graphicFrame>
        <p:nvGraphicFramePr>
          <p:cNvPr id="56" name="표 55">
            <a:extLst>
              <a:ext uri="{FF2B5EF4-FFF2-40B4-BE49-F238E27FC236}">
                <a16:creationId xmlns:a16="http://schemas.microsoft.com/office/drawing/2014/main" id="{FEA3B74D-ADB0-CF0C-9819-7DF6D3877A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493173"/>
              </p:ext>
            </p:extLst>
          </p:nvPr>
        </p:nvGraphicFramePr>
        <p:xfrm>
          <a:off x="406584" y="4434750"/>
          <a:ext cx="8228276" cy="126615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56456">
                  <a:extLst>
                    <a:ext uri="{9D8B030D-6E8A-4147-A177-3AD203B41FA5}">
                      <a16:colId xmlns:a16="http://schemas.microsoft.com/office/drawing/2014/main" val="2081132827"/>
                    </a:ext>
                  </a:extLst>
                </a:gridCol>
                <a:gridCol w="7171820">
                  <a:extLst>
                    <a:ext uri="{9D8B030D-6E8A-4147-A177-3AD203B41FA5}">
                      <a16:colId xmlns:a16="http://schemas.microsoft.com/office/drawing/2014/main" val="545481639"/>
                    </a:ext>
                  </a:extLst>
                </a:gridCol>
              </a:tblGrid>
              <a:tr h="633076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좌측 상단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9881620"/>
                  </a:ext>
                </a:extLst>
              </a:tr>
              <a:tr h="633076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우측 하단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5656214"/>
                  </a:ext>
                </a:extLst>
              </a:tr>
            </a:tbl>
          </a:graphicData>
        </a:graphic>
      </p:graphicFrame>
      <p:sp>
        <p:nvSpPr>
          <p:cNvPr id="57" name="TextBox 56">
            <a:extLst>
              <a:ext uri="{FF2B5EF4-FFF2-40B4-BE49-F238E27FC236}">
                <a16:creationId xmlns:a16="http://schemas.microsoft.com/office/drawing/2014/main" id="{2B691C11-F28D-88BC-483A-FCAD9DC2FE4D}"/>
              </a:ext>
            </a:extLst>
          </p:cNvPr>
          <p:cNvSpPr txBox="1"/>
          <p:nvPr/>
        </p:nvSpPr>
        <p:spPr>
          <a:xfrm>
            <a:off x="399440" y="421344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메인 로고</a:t>
            </a:r>
            <a:endParaRPr kumimoji="1" lang="x-none" altLang="en-US" sz="800" b="1" dirty="0"/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835C780-933B-01F3-9C99-98EB0B55437D}"/>
              </a:ext>
            </a:extLst>
          </p:cNvPr>
          <p:cNvSpPr/>
          <p:nvPr/>
        </p:nvSpPr>
        <p:spPr>
          <a:xfrm>
            <a:off x="2211417" y="45685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DBFDB8BC-1B92-3ACD-6E9E-5978CBD7A3AC}"/>
              </a:ext>
            </a:extLst>
          </p:cNvPr>
          <p:cNvSpPr/>
          <p:nvPr/>
        </p:nvSpPr>
        <p:spPr>
          <a:xfrm>
            <a:off x="3028791" y="45916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6" name="타원 245">
            <a:extLst>
              <a:ext uri="{FF2B5EF4-FFF2-40B4-BE49-F238E27FC236}">
                <a16:creationId xmlns:a16="http://schemas.microsoft.com/office/drawing/2014/main" id="{8B75A0A9-3A4B-5BDA-D8F3-A25033F92F35}"/>
              </a:ext>
            </a:extLst>
          </p:cNvPr>
          <p:cNvSpPr/>
          <p:nvPr/>
        </p:nvSpPr>
        <p:spPr>
          <a:xfrm>
            <a:off x="4512120" y="18194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0D0688F5-C59E-5F78-D1B0-3912130926F0}"/>
              </a:ext>
            </a:extLst>
          </p:cNvPr>
          <p:cNvGrpSpPr/>
          <p:nvPr/>
        </p:nvGrpSpPr>
        <p:grpSpPr>
          <a:xfrm>
            <a:off x="1574332" y="4532373"/>
            <a:ext cx="3010050" cy="996375"/>
            <a:chOff x="1574332" y="3781446"/>
            <a:chExt cx="3010050" cy="996375"/>
          </a:xfrm>
        </p:grpSpPr>
        <p:sp>
          <p:nvSpPr>
            <p:cNvPr id="4" name="Google Shape;918;p23">
              <a:extLst>
                <a:ext uri="{FF2B5EF4-FFF2-40B4-BE49-F238E27FC236}">
                  <a16:creationId xmlns:a16="http://schemas.microsoft.com/office/drawing/2014/main" id="{346B9094-C14D-3283-8986-C3654CDA396A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59B68120-EDD1-3555-38DC-82DAD24D797F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12" name="Freeform 30">
                <a:extLst>
                  <a:ext uri="{FF2B5EF4-FFF2-40B4-BE49-F238E27FC236}">
                    <a16:creationId xmlns:a16="http://schemas.microsoft.com/office/drawing/2014/main" id="{25732A87-F870-E6EF-4CE2-0DD1E740A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3" name="직사각형 12">
                <a:extLst>
                  <a:ext uri="{FF2B5EF4-FFF2-40B4-BE49-F238E27FC236}">
                    <a16:creationId xmlns:a16="http://schemas.microsoft.com/office/drawing/2014/main" id="{E2817D43-E36E-414D-0CD7-4672B34172D9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14" name="Google Shape;915;p23">
              <a:extLst>
                <a:ext uri="{FF2B5EF4-FFF2-40B4-BE49-F238E27FC236}">
                  <a16:creationId xmlns:a16="http://schemas.microsoft.com/office/drawing/2014/main" id="{FFD18493-DE7D-A6CE-7E95-F0D7B945D66D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7BD5C1-F4B5-7C6E-A57D-4E4B443BC948}"/>
                </a:ext>
              </a:extLst>
            </p:cNvPr>
            <p:cNvSpPr txBox="1"/>
            <p:nvPr/>
          </p:nvSpPr>
          <p:spPr>
            <a:xfrm>
              <a:off x="1574332" y="3882372"/>
              <a:ext cx="70621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</a:t>
              </a:r>
              <a:endParaRPr lang="en-US" altLang="ko-KR" sz="800" b="1" dirty="0"/>
            </a:p>
            <a:p>
              <a:r>
                <a:rPr lang="en-US" altLang="ko-KR" sz="600" b="1" dirty="0"/>
                <a:t>(</a:t>
              </a:r>
              <a:r>
                <a:rPr lang="ko-KR" altLang="en-US" sz="600" b="1" dirty="0"/>
                <a:t>흰색 배경</a:t>
              </a:r>
              <a:r>
                <a:rPr lang="en-US" altLang="ko-KR" sz="600" b="1" dirty="0"/>
                <a:t>)</a:t>
              </a:r>
              <a:endParaRPr lang="ko-KR" altLang="en-US" sz="1400" b="1" dirty="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3A288E2-C6D4-90DF-7D47-AD8EAD73B59E}"/>
                </a:ext>
              </a:extLst>
            </p:cNvPr>
            <p:cNvSpPr txBox="1"/>
            <p:nvPr/>
          </p:nvSpPr>
          <p:spPr>
            <a:xfrm>
              <a:off x="1574332" y="4470044"/>
              <a:ext cx="70621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</a:t>
              </a:r>
              <a:endParaRPr lang="en-US" altLang="ko-KR" sz="800" b="1" dirty="0"/>
            </a:p>
            <a:p>
              <a:r>
                <a:rPr lang="en-US" altLang="ko-KR" sz="600" b="1" dirty="0"/>
                <a:t>(</a:t>
              </a:r>
              <a:r>
                <a:rPr lang="ko-KR" altLang="en-US" sz="600" b="1" dirty="0"/>
                <a:t>흰색 배경</a:t>
              </a:r>
              <a:r>
                <a:rPr lang="en-US" altLang="ko-KR" sz="600" b="1" dirty="0"/>
                <a:t>)</a:t>
              </a:r>
              <a:endParaRPr lang="ko-KR" altLang="en-US" sz="1400" b="1" dirty="0"/>
            </a:p>
          </p:txBody>
        </p:sp>
      </p:grp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F2A77048-C1A2-81D2-6DCF-D84F10023C71}"/>
              </a:ext>
            </a:extLst>
          </p:cNvPr>
          <p:cNvGrpSpPr/>
          <p:nvPr/>
        </p:nvGrpSpPr>
        <p:grpSpPr>
          <a:xfrm>
            <a:off x="2121263" y="5172063"/>
            <a:ext cx="2463119" cy="417296"/>
            <a:chOff x="2121263" y="3781446"/>
            <a:chExt cx="2463119" cy="417296"/>
          </a:xfrm>
        </p:grpSpPr>
        <p:sp>
          <p:nvSpPr>
            <p:cNvPr id="170" name="Google Shape;918;p23">
              <a:extLst>
                <a:ext uri="{FF2B5EF4-FFF2-40B4-BE49-F238E27FC236}">
                  <a16:creationId xmlns:a16="http://schemas.microsoft.com/office/drawing/2014/main" id="{736A42D4-B914-6DBB-6A93-A69B4229BBC0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6B6E6AD7-D529-D2F5-8D4C-A45DBEDFF8A7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174" name="Freeform 30">
                <a:extLst>
                  <a:ext uri="{FF2B5EF4-FFF2-40B4-BE49-F238E27FC236}">
                    <a16:creationId xmlns:a16="http://schemas.microsoft.com/office/drawing/2014/main" id="{5385C921-A673-451C-699B-0981AA948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75" name="직사각형 174">
                <a:extLst>
                  <a:ext uri="{FF2B5EF4-FFF2-40B4-BE49-F238E27FC236}">
                    <a16:creationId xmlns:a16="http://schemas.microsoft.com/office/drawing/2014/main" id="{A967DA80-4D24-6941-162D-D2DB12DED41B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172" name="Google Shape;915;p23">
              <a:extLst>
                <a:ext uri="{FF2B5EF4-FFF2-40B4-BE49-F238E27FC236}">
                  <a16:creationId xmlns:a16="http://schemas.microsoft.com/office/drawing/2014/main" id="{BAC4B907-3AE6-0757-636D-C80FD9F2948E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440D90A7-EE26-B30A-E39A-1F0CF7D01E83}"/>
              </a:ext>
            </a:extLst>
          </p:cNvPr>
          <p:cNvGrpSpPr/>
          <p:nvPr/>
        </p:nvGrpSpPr>
        <p:grpSpPr>
          <a:xfrm>
            <a:off x="5143449" y="4532373"/>
            <a:ext cx="3111233" cy="417296"/>
            <a:chOff x="1473149" y="3781446"/>
            <a:chExt cx="3111233" cy="417296"/>
          </a:xfrm>
        </p:grpSpPr>
        <p:sp>
          <p:nvSpPr>
            <p:cNvPr id="6" name="Google Shape;918;p23">
              <a:extLst>
                <a:ext uri="{FF2B5EF4-FFF2-40B4-BE49-F238E27FC236}">
                  <a16:creationId xmlns:a16="http://schemas.microsoft.com/office/drawing/2014/main" id="{FA7A34F6-E81C-6B77-8DF7-9CA9796DE9A4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A121A3E3-C466-C2A2-A790-C4F930206FB3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27" name="Freeform 30">
                <a:extLst>
                  <a:ext uri="{FF2B5EF4-FFF2-40B4-BE49-F238E27FC236}">
                    <a16:creationId xmlns:a16="http://schemas.microsoft.com/office/drawing/2014/main" id="{220447B9-3D4A-22EC-8C1F-60F4C6E35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8" name="직사각형 27">
                <a:extLst>
                  <a:ext uri="{FF2B5EF4-FFF2-40B4-BE49-F238E27FC236}">
                    <a16:creationId xmlns:a16="http://schemas.microsoft.com/office/drawing/2014/main" id="{ED44A1E3-45A6-0E08-8E76-8D59B0189ED1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23" name="Google Shape;915;p23">
              <a:extLst>
                <a:ext uri="{FF2B5EF4-FFF2-40B4-BE49-F238E27FC236}">
                  <a16:creationId xmlns:a16="http://schemas.microsoft.com/office/drawing/2014/main" id="{1285A145-9D30-C973-6FF5-7C6CD642A44F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081D614-4E86-F575-3FB9-600471E02023}"/>
                </a:ext>
              </a:extLst>
            </p:cNvPr>
            <p:cNvSpPr txBox="1"/>
            <p:nvPr/>
          </p:nvSpPr>
          <p:spPr>
            <a:xfrm>
              <a:off x="1473149" y="3882372"/>
              <a:ext cx="70621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</a:t>
              </a:r>
              <a:endParaRPr lang="en-US" altLang="ko-KR" sz="800" b="1" dirty="0"/>
            </a:p>
            <a:p>
              <a:r>
                <a:rPr lang="en-US" altLang="ko-KR" sz="600" b="1" dirty="0"/>
                <a:t>(</a:t>
              </a:r>
              <a:r>
                <a:rPr lang="ko-KR" altLang="en-US" sz="600" b="1" dirty="0"/>
                <a:t>보라색 배경</a:t>
              </a:r>
              <a:r>
                <a:rPr lang="en-US" altLang="ko-KR" sz="600" b="1" dirty="0"/>
                <a:t>)</a:t>
              </a:r>
              <a:endParaRPr lang="ko-KR" altLang="en-US" sz="1400" b="1" dirty="0"/>
            </a:p>
          </p:txBody>
        </p: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7BD31E2E-B142-7F8C-7DAF-4D4416BA7D00}"/>
              </a:ext>
            </a:extLst>
          </p:cNvPr>
          <p:cNvGrpSpPr/>
          <p:nvPr/>
        </p:nvGrpSpPr>
        <p:grpSpPr>
          <a:xfrm>
            <a:off x="5143449" y="5172063"/>
            <a:ext cx="3111233" cy="417296"/>
            <a:chOff x="1473149" y="3781446"/>
            <a:chExt cx="3111233" cy="417296"/>
          </a:xfrm>
        </p:grpSpPr>
        <p:sp>
          <p:nvSpPr>
            <p:cNvPr id="31" name="Google Shape;918;p23">
              <a:extLst>
                <a:ext uri="{FF2B5EF4-FFF2-40B4-BE49-F238E27FC236}">
                  <a16:creationId xmlns:a16="http://schemas.microsoft.com/office/drawing/2014/main" id="{75DBB73D-9F48-447A-A6B5-17FA1C3772B1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A21FE44C-DE67-3EBF-D043-F82CB2CF2029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635FA1E3-FD5E-45FC-0F15-6E2539E3D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41" name="직사각형 40">
                <a:extLst>
                  <a:ext uri="{FF2B5EF4-FFF2-40B4-BE49-F238E27FC236}">
                    <a16:creationId xmlns:a16="http://schemas.microsoft.com/office/drawing/2014/main" id="{30ABED8E-9EF3-6D33-5FB9-4B6012EBDC62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37" name="Google Shape;915;p23">
              <a:extLst>
                <a:ext uri="{FF2B5EF4-FFF2-40B4-BE49-F238E27FC236}">
                  <a16:creationId xmlns:a16="http://schemas.microsoft.com/office/drawing/2014/main" id="{98401C5C-8E27-8CE3-7DBA-3E3623AF067D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59E5EB3-1EBB-8E77-3A2F-A4C208DB89FD}"/>
                </a:ext>
              </a:extLst>
            </p:cNvPr>
            <p:cNvSpPr txBox="1"/>
            <p:nvPr/>
          </p:nvSpPr>
          <p:spPr>
            <a:xfrm>
              <a:off x="1473149" y="3882372"/>
              <a:ext cx="70621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</a:t>
              </a:r>
              <a:endParaRPr lang="en-US" altLang="ko-KR" sz="800" b="1" dirty="0"/>
            </a:p>
            <a:p>
              <a:r>
                <a:rPr lang="en-US" altLang="ko-KR" sz="600" b="1" dirty="0"/>
                <a:t>(</a:t>
              </a:r>
              <a:r>
                <a:rPr lang="ko-KR" altLang="en-US" sz="600" b="1" dirty="0"/>
                <a:t>보라색 배경</a:t>
              </a:r>
              <a:r>
                <a:rPr lang="en-US" altLang="ko-KR" sz="600" b="1" dirty="0"/>
                <a:t>)</a:t>
              </a:r>
              <a:endParaRPr lang="ko-KR" altLang="en-US" sz="1400" b="1" dirty="0"/>
            </a:p>
          </p:txBody>
        </p:sp>
      </p:grpSp>
      <p:sp>
        <p:nvSpPr>
          <p:cNvPr id="128" name="Google Shape;915;p23">
            <a:extLst>
              <a:ext uri="{FF2B5EF4-FFF2-40B4-BE49-F238E27FC236}">
                <a16:creationId xmlns:a16="http://schemas.microsoft.com/office/drawing/2014/main" id="{A22F3AFB-A377-698E-53B9-52D6D687BDB0}"/>
              </a:ext>
            </a:extLst>
          </p:cNvPr>
          <p:cNvSpPr/>
          <p:nvPr/>
        </p:nvSpPr>
        <p:spPr>
          <a:xfrm>
            <a:off x="6991282" y="2301554"/>
            <a:ext cx="426110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sym typeface="Malgun Gothic"/>
              </a:rPr>
              <a:t>복사</a:t>
            </a:r>
            <a:endParaRPr lang="ko-KR" altLang="en-US" sz="800" dirty="0"/>
          </a:p>
        </p:txBody>
      </p:sp>
      <p:sp>
        <p:nvSpPr>
          <p:cNvPr id="137" name="타원 136">
            <a:extLst>
              <a:ext uri="{FF2B5EF4-FFF2-40B4-BE49-F238E27FC236}">
                <a16:creationId xmlns:a16="http://schemas.microsoft.com/office/drawing/2014/main" id="{386E76A2-62D0-DFB6-FEDF-A116B61265A9}"/>
              </a:ext>
            </a:extLst>
          </p:cNvPr>
          <p:cNvSpPr/>
          <p:nvPr/>
        </p:nvSpPr>
        <p:spPr>
          <a:xfrm>
            <a:off x="4512120" y="227365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8" name="타원 137">
            <a:extLst>
              <a:ext uri="{FF2B5EF4-FFF2-40B4-BE49-F238E27FC236}">
                <a16:creationId xmlns:a16="http://schemas.microsoft.com/office/drawing/2014/main" id="{3BEC8B05-FF71-31D8-6435-2AF778EF8D29}"/>
              </a:ext>
            </a:extLst>
          </p:cNvPr>
          <p:cNvSpPr/>
          <p:nvPr/>
        </p:nvSpPr>
        <p:spPr>
          <a:xfrm>
            <a:off x="6930531" y="22897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44" name="Cutout">
            <a:extLst>
              <a:ext uri="{FF2B5EF4-FFF2-40B4-BE49-F238E27FC236}">
                <a16:creationId xmlns:a16="http://schemas.microsoft.com/office/drawing/2014/main" id="{69F8A583-88B3-1B31-C25A-1EA90BB71A62}"/>
              </a:ext>
            </a:extLst>
          </p:cNvPr>
          <p:cNvGrpSpPr/>
          <p:nvPr/>
        </p:nvGrpSpPr>
        <p:grpSpPr>
          <a:xfrm rot="5400000">
            <a:off x="4456293" y="1507971"/>
            <a:ext cx="121876" cy="8964022"/>
            <a:chOff x="6402388" y="652208"/>
            <a:chExt cx="239716" cy="1865567"/>
          </a:xfrm>
          <a:solidFill>
            <a:srgbClr val="FFFFFF"/>
          </a:solidFill>
        </p:grpSpPr>
        <p:sp>
          <p:nvSpPr>
            <p:cNvPr id="145" name="Fill">
              <a:extLst>
                <a:ext uri="{FF2B5EF4-FFF2-40B4-BE49-F238E27FC236}">
                  <a16:creationId xmlns:a16="http://schemas.microsoft.com/office/drawing/2014/main" id="{6121DB69-1F6F-CB76-A7B7-6A21F887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Border">
              <a:extLst>
                <a:ext uri="{FF2B5EF4-FFF2-40B4-BE49-F238E27FC236}">
                  <a16:creationId xmlns:a16="http://schemas.microsoft.com/office/drawing/2014/main" id="{A912ABEC-202B-324E-A420-E1D4CF856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Border">
              <a:extLst>
                <a:ext uri="{FF2B5EF4-FFF2-40B4-BE49-F238E27FC236}">
                  <a16:creationId xmlns:a16="http://schemas.microsoft.com/office/drawing/2014/main" id="{88B2AC02-0080-5E9D-C837-29973A621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91" y="652208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6D0A053A-E266-B2F0-DBFE-61404903116B}"/>
              </a:ext>
            </a:extLst>
          </p:cNvPr>
          <p:cNvSpPr txBox="1"/>
          <p:nvPr/>
        </p:nvSpPr>
        <p:spPr>
          <a:xfrm>
            <a:off x="975085" y="4223490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로고는 </a:t>
            </a:r>
            <a:r>
              <a:rPr kumimoji="1" lang="en-US" altLang="ko-KR" sz="600" dirty="0">
                <a:latin typeface="+mn-ea"/>
              </a:rPr>
              <a:t>PNG </a:t>
            </a:r>
            <a:r>
              <a:rPr kumimoji="1" lang="ko-KR" altLang="en-US" sz="600" dirty="0">
                <a:latin typeface="+mn-ea"/>
              </a:rPr>
              <a:t>파일로 업로드 바랍니다</a:t>
            </a:r>
            <a:r>
              <a:rPr kumimoji="1" lang="en-US" altLang="ko-KR" sz="600" dirty="0">
                <a:latin typeface="+mn-ea"/>
              </a:rPr>
              <a:t>.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151" name="Google Shape;918;p23">
            <a:extLst>
              <a:ext uri="{FF2B5EF4-FFF2-40B4-BE49-F238E27FC236}">
                <a16:creationId xmlns:a16="http://schemas.microsoft.com/office/drawing/2014/main" id="{014126F5-C503-2776-DD4A-E557529F889D}"/>
              </a:ext>
            </a:extLst>
          </p:cNvPr>
          <p:cNvSpPr/>
          <p:nvPr/>
        </p:nvSpPr>
        <p:spPr>
          <a:xfrm>
            <a:off x="5709087" y="2732919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u="none" dirty="0">
                <a:solidFill>
                  <a:schemeClr val="tx1"/>
                </a:solidFill>
                <a:latin typeface="+mn-ea"/>
                <a:ea typeface="+mn-ea"/>
              </a:rPr>
              <a:t>1533-2211</a:t>
            </a:r>
            <a:endParaRPr lang="ko-KR" altLang="en-US" sz="700" u="none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05" name="타원 204">
            <a:extLst>
              <a:ext uri="{FF2B5EF4-FFF2-40B4-BE49-F238E27FC236}">
                <a16:creationId xmlns:a16="http://schemas.microsoft.com/office/drawing/2014/main" id="{6B3A62F6-4264-867C-047E-B8AA85CD2AC9}"/>
              </a:ext>
            </a:extLst>
          </p:cNvPr>
          <p:cNvSpPr/>
          <p:nvPr/>
        </p:nvSpPr>
        <p:spPr>
          <a:xfrm>
            <a:off x="379692" y="272814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6" name="타원 205">
            <a:extLst>
              <a:ext uri="{FF2B5EF4-FFF2-40B4-BE49-F238E27FC236}">
                <a16:creationId xmlns:a16="http://schemas.microsoft.com/office/drawing/2014/main" id="{AB45201F-9DD1-4C13-6F40-CD0E1ED5890F}"/>
              </a:ext>
            </a:extLst>
          </p:cNvPr>
          <p:cNvSpPr/>
          <p:nvPr/>
        </p:nvSpPr>
        <p:spPr>
          <a:xfrm>
            <a:off x="4512120" y="273078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7" name="Google Shape;918;p23">
            <a:extLst>
              <a:ext uri="{FF2B5EF4-FFF2-40B4-BE49-F238E27FC236}">
                <a16:creationId xmlns:a16="http://schemas.microsoft.com/office/drawing/2014/main" id="{E1F570F2-3CE0-860B-1F96-72A4392C3670}"/>
              </a:ext>
            </a:extLst>
          </p:cNvPr>
          <p:cNvSpPr/>
          <p:nvPr/>
        </p:nvSpPr>
        <p:spPr>
          <a:xfrm>
            <a:off x="1580446" y="2732919"/>
            <a:ext cx="24319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u="none" dirty="0" err="1">
                <a:solidFill>
                  <a:schemeClr val="tx1"/>
                </a:solidFill>
                <a:latin typeface="+mn-ea"/>
                <a:ea typeface="+mn-ea"/>
              </a:rPr>
              <a:t>하이러닝</a:t>
            </a:r>
            <a:endParaRPr lang="ko-KR" altLang="en-US" sz="700" u="none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E3133B23-C9C1-DE80-1EB1-D9898E2BD929}"/>
              </a:ext>
            </a:extLst>
          </p:cNvPr>
          <p:cNvSpPr txBox="1">
            <a:spLocks/>
          </p:cNvSpPr>
          <p:nvPr/>
        </p:nvSpPr>
        <p:spPr>
          <a:xfrm>
            <a:off x="1474330" y="1453357"/>
            <a:ext cx="75501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통합학습창 정보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1B6DD26-E7E3-2436-6D32-3F5F25B2C8AF}"/>
              </a:ext>
            </a:extLst>
          </p:cNvPr>
          <p:cNvSpPr/>
          <p:nvPr/>
        </p:nvSpPr>
        <p:spPr>
          <a:xfrm>
            <a:off x="367487" y="1360478"/>
            <a:ext cx="2045604" cy="332093"/>
          </a:xfrm>
          <a:prstGeom prst="rect">
            <a:avLst/>
          </a:prstGeom>
          <a:ln w="12700">
            <a:solidFill>
              <a:srgbClr val="00B0F0">
                <a:alpha val="50000"/>
              </a:srgb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7B2EBAEB-8D8C-9D2E-53F1-2C105FA518DF}"/>
              </a:ext>
            </a:extLst>
          </p:cNvPr>
          <p:cNvSpPr/>
          <p:nvPr/>
        </p:nvSpPr>
        <p:spPr>
          <a:xfrm>
            <a:off x="285084" y="131576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7490936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22D726E5-C90C-2F91-890A-FBAE4B7904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3602499"/>
              </p:ext>
            </p:extLst>
          </p:nvPr>
        </p:nvGraphicFramePr>
        <p:xfrm>
          <a:off x="412484" y="1398942"/>
          <a:ext cx="8228277" cy="234994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1216">
                  <a:extLst>
                    <a:ext uri="{9D8B030D-6E8A-4147-A177-3AD203B41FA5}">
                      <a16:colId xmlns:a16="http://schemas.microsoft.com/office/drawing/2014/main" val="1263915391"/>
                    </a:ext>
                  </a:extLst>
                </a:gridCol>
                <a:gridCol w="6572250">
                  <a:extLst>
                    <a:ext uri="{9D8B030D-6E8A-4147-A177-3AD203B41FA5}">
                      <a16:colId xmlns:a16="http://schemas.microsoft.com/office/drawing/2014/main" val="3429825250"/>
                    </a:ext>
                  </a:extLst>
                </a:gridCol>
                <a:gridCol w="614811">
                  <a:extLst>
                    <a:ext uri="{9D8B030D-6E8A-4147-A177-3AD203B41FA5}">
                      <a16:colId xmlns:a16="http://schemas.microsoft.com/office/drawing/2014/main" val="4132963449"/>
                    </a:ext>
                  </a:extLst>
                </a:gridCol>
              </a:tblGrid>
              <a:tr h="1174974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연관서비스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01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1,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2,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링크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ED7D3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모두 입력 필수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8200542"/>
                  </a:ext>
                </a:extLst>
              </a:tr>
              <a:tr h="1174974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연관서비스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02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1,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로고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2,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링크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ED7D3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모두 입력 필수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0680717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089432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03A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편집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EE00D71D-3823-DD06-08FB-323E568E1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4628604"/>
              </p:ext>
            </p:extLst>
          </p:nvPr>
        </p:nvGraphicFramePr>
        <p:xfrm>
          <a:off x="9042400" y="1315768"/>
          <a:ext cx="3037052" cy="1176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링크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연관서비스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5514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최초 등록 시 입력한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007006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C66D7967-B89B-AACC-997E-339C3EA75313}"/>
              </a:ext>
            </a:extLst>
          </p:cNvPr>
          <p:cNvSpPr/>
          <p:nvPr/>
        </p:nvSpPr>
        <p:spPr>
          <a:xfrm>
            <a:off x="9056214" y="1315768"/>
            <a:ext cx="3047760" cy="49026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50" name="표 49">
            <a:extLst>
              <a:ext uri="{FF2B5EF4-FFF2-40B4-BE49-F238E27FC236}">
                <a16:creationId xmlns:a16="http://schemas.microsoft.com/office/drawing/2014/main" id="{83804A8E-010F-ED49-1030-61043B3197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2795419"/>
              </p:ext>
            </p:extLst>
          </p:nvPr>
        </p:nvGraphicFramePr>
        <p:xfrm>
          <a:off x="420347" y="4477428"/>
          <a:ext cx="8223992" cy="198213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901526">
                  <a:extLst>
                    <a:ext uri="{9D8B030D-6E8A-4147-A177-3AD203B41FA5}">
                      <a16:colId xmlns:a16="http://schemas.microsoft.com/office/drawing/2014/main" val="148544662"/>
                    </a:ext>
                  </a:extLst>
                </a:gridCol>
                <a:gridCol w="7322466">
                  <a:extLst>
                    <a:ext uri="{9D8B030D-6E8A-4147-A177-3AD203B41FA5}">
                      <a16:colId xmlns:a16="http://schemas.microsoft.com/office/drawing/2014/main" val="262554353"/>
                    </a:ext>
                  </a:extLst>
                </a:gridCol>
              </a:tblGrid>
              <a:tr h="884666">
                <a:tc rowSpan="2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내용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F1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1195457"/>
                  </a:ext>
                </a:extLst>
              </a:tr>
              <a:tr h="109746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03454"/>
                  </a:ext>
                </a:extLst>
              </a:tr>
            </a:tbl>
          </a:graphicData>
        </a:graphic>
      </p:graphicFrame>
      <p:sp>
        <p:nvSpPr>
          <p:cNvPr id="55" name="TextBox 54">
            <a:extLst>
              <a:ext uri="{FF2B5EF4-FFF2-40B4-BE49-F238E27FC236}">
                <a16:creationId xmlns:a16="http://schemas.microsoft.com/office/drawing/2014/main" id="{B2811D8D-4D88-F5A5-0153-F5D5B9D2B54A}"/>
              </a:ext>
            </a:extLst>
          </p:cNvPr>
          <p:cNvSpPr txBox="1"/>
          <p:nvPr/>
        </p:nvSpPr>
        <p:spPr>
          <a:xfrm>
            <a:off x="490375" y="4260239"/>
            <a:ext cx="8239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 err="1"/>
              <a:t>푸터</a:t>
            </a:r>
            <a:r>
              <a:rPr kumimoji="1" lang="en-US" altLang="ko-KR" sz="800" b="1" dirty="0"/>
              <a:t>(footer) </a:t>
            </a:r>
            <a:r>
              <a:rPr kumimoji="1" lang="ko-KR" altLang="en-US" sz="800" b="1" dirty="0"/>
              <a:t>정보</a:t>
            </a:r>
            <a:endParaRPr kumimoji="1" lang="x-none" altLang="en-US" sz="800" b="1" dirty="0"/>
          </a:p>
        </p:txBody>
      </p:sp>
      <p:sp>
        <p:nvSpPr>
          <p:cNvPr id="135" name="타원 134">
            <a:extLst>
              <a:ext uri="{FF2B5EF4-FFF2-40B4-BE49-F238E27FC236}">
                <a16:creationId xmlns:a16="http://schemas.microsoft.com/office/drawing/2014/main" id="{9F654E77-9B62-A2F2-5C27-5F368460FF9A}"/>
              </a:ext>
            </a:extLst>
          </p:cNvPr>
          <p:cNvSpPr/>
          <p:nvPr/>
        </p:nvSpPr>
        <p:spPr>
          <a:xfrm>
            <a:off x="1006403" y="1193338"/>
            <a:ext cx="108000" cy="108000"/>
          </a:xfrm>
          <a:prstGeom prst="ellipse">
            <a:avLst/>
          </a:prstGeom>
          <a:ln w="12700">
            <a:solidFill>
              <a:srgbClr val="E2E2E2"/>
            </a:solidFill>
            <a:miter lim="400000"/>
          </a:ln>
        </p:spPr>
        <p:txBody>
          <a:bodyPr lIns="0" tIns="71437" rIns="0" bIns="71437" rtlCol="0" anchor="ctr"/>
          <a:lstStyle/>
          <a:p>
            <a:pPr algn="ctr"/>
            <a:r>
              <a:rPr lang="en-US" altLang="ko-KR" sz="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!</a:t>
            </a:r>
            <a:endParaRPr lang="ko-KR" altLang="en-US" sz="600" b="1" dirty="0">
              <a:solidFill>
                <a:schemeClr val="tx1">
                  <a:lumMod val="65000"/>
                  <a:lumOff val="3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CF36655-37AA-8FCE-B387-333FF1D6EBBD}"/>
              </a:ext>
            </a:extLst>
          </p:cNvPr>
          <p:cNvSpPr txBox="1"/>
          <p:nvPr/>
        </p:nvSpPr>
        <p:spPr>
          <a:xfrm>
            <a:off x="1321548" y="4499900"/>
            <a:ext cx="4283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 b="1" dirty="0">
                <a:solidFill>
                  <a:schemeClr val="bg1">
                    <a:lumMod val="50000"/>
                  </a:schemeClr>
                </a:solidFill>
              </a:rPr>
              <a:t>예시</a:t>
            </a:r>
            <a:r>
              <a:rPr lang="en-US" altLang="ko-KR" sz="700" b="1" dirty="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7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3" name="그림 152">
            <a:extLst>
              <a:ext uri="{FF2B5EF4-FFF2-40B4-BE49-F238E27FC236}">
                <a16:creationId xmlns:a16="http://schemas.microsoft.com/office/drawing/2014/main" id="{031A4EFD-F52E-8B43-B3CC-082B6586318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39" t="71632" r="34416" b="16572"/>
          <a:stretch/>
        </p:blipFill>
        <p:spPr>
          <a:xfrm>
            <a:off x="1950690" y="5037512"/>
            <a:ext cx="4458495" cy="260796"/>
          </a:xfrm>
          <a:prstGeom prst="rect">
            <a:avLst/>
          </a:prstGeom>
        </p:spPr>
      </p:pic>
      <p:pic>
        <p:nvPicPr>
          <p:cNvPr id="154" name="그림 153">
            <a:extLst>
              <a:ext uri="{FF2B5EF4-FFF2-40B4-BE49-F238E27FC236}">
                <a16:creationId xmlns:a16="http://schemas.microsoft.com/office/drawing/2014/main" id="{7CFF39CC-DB8B-2DB0-4C7A-D919FCD21F6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39" t="60348" r="34416" b="31404"/>
          <a:stretch/>
        </p:blipFill>
        <p:spPr>
          <a:xfrm>
            <a:off x="1903793" y="4658418"/>
            <a:ext cx="4458495" cy="182363"/>
          </a:xfrm>
          <a:prstGeom prst="rect">
            <a:avLst/>
          </a:prstGeom>
        </p:spPr>
      </p:pic>
      <p:sp>
        <p:nvSpPr>
          <p:cNvPr id="155" name="직사각형 154">
            <a:extLst>
              <a:ext uri="{FF2B5EF4-FFF2-40B4-BE49-F238E27FC236}">
                <a16:creationId xmlns:a16="http://schemas.microsoft.com/office/drawing/2014/main" id="{D84D7C01-5CB8-B86F-C38C-1114A51D9EAE}"/>
              </a:ext>
            </a:extLst>
          </p:cNvPr>
          <p:cNvSpPr/>
          <p:nvPr/>
        </p:nvSpPr>
        <p:spPr>
          <a:xfrm>
            <a:off x="1890334" y="4647631"/>
            <a:ext cx="46755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C38D2D5B-43AE-4CC2-3035-05266F0A9A8A}"/>
              </a:ext>
            </a:extLst>
          </p:cNvPr>
          <p:cNvSpPr/>
          <p:nvPr/>
        </p:nvSpPr>
        <p:spPr>
          <a:xfrm>
            <a:off x="2395159" y="4647631"/>
            <a:ext cx="213250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295231E2-0D0E-0F5D-B93D-B0C3D36819E5}"/>
              </a:ext>
            </a:extLst>
          </p:cNvPr>
          <p:cNvSpPr txBox="1"/>
          <p:nvPr/>
        </p:nvSpPr>
        <p:spPr>
          <a:xfrm>
            <a:off x="1874528" y="4545456"/>
            <a:ext cx="2436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01</a:t>
            </a:r>
            <a:endParaRPr lang="ko-KR" altLang="en-US" sz="600" b="1" dirty="0">
              <a:solidFill>
                <a:srgbClr val="FF7174"/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87455891-F1F8-1A7F-CBE9-372935215C53}"/>
              </a:ext>
            </a:extLst>
          </p:cNvPr>
          <p:cNvSpPr txBox="1"/>
          <p:nvPr/>
        </p:nvSpPr>
        <p:spPr>
          <a:xfrm>
            <a:off x="2357886" y="4545456"/>
            <a:ext cx="42479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01 </a:t>
            </a:r>
            <a:r>
              <a:rPr lang="ko-KR" altLang="en-US" sz="600" b="1" dirty="0">
                <a:solidFill>
                  <a:srgbClr val="FF7174"/>
                </a:solidFill>
              </a:rPr>
              <a:t>내용</a:t>
            </a:r>
          </a:p>
        </p:txBody>
      </p: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0F629155-A00B-4A1C-5E5D-5B8F6401FD8B}"/>
              </a:ext>
            </a:extLst>
          </p:cNvPr>
          <p:cNvSpPr/>
          <p:nvPr/>
        </p:nvSpPr>
        <p:spPr>
          <a:xfrm>
            <a:off x="1890334" y="5061567"/>
            <a:ext cx="467552" cy="20999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851034C1-0629-3B26-C8CB-236FF9AFDDBE}"/>
              </a:ext>
            </a:extLst>
          </p:cNvPr>
          <p:cNvSpPr/>
          <p:nvPr/>
        </p:nvSpPr>
        <p:spPr>
          <a:xfrm>
            <a:off x="2395159" y="5041945"/>
            <a:ext cx="4039426" cy="24378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266D2B9C-E6DF-C6A9-A1AB-96379C925104}"/>
              </a:ext>
            </a:extLst>
          </p:cNvPr>
          <p:cNvSpPr txBox="1"/>
          <p:nvPr/>
        </p:nvSpPr>
        <p:spPr>
          <a:xfrm>
            <a:off x="1865368" y="4927283"/>
            <a:ext cx="2436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02</a:t>
            </a:r>
            <a:endParaRPr lang="ko-KR" altLang="en-US" sz="600" b="1" dirty="0">
              <a:solidFill>
                <a:srgbClr val="FF7174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BFC275BD-2F05-D3FF-8A6E-66A9FFDA5959}"/>
              </a:ext>
            </a:extLst>
          </p:cNvPr>
          <p:cNvSpPr txBox="1"/>
          <p:nvPr/>
        </p:nvSpPr>
        <p:spPr>
          <a:xfrm>
            <a:off x="2357886" y="4931095"/>
            <a:ext cx="42479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b="1" dirty="0" err="1">
                <a:solidFill>
                  <a:srgbClr val="FF7174"/>
                </a:solidFill>
              </a:rPr>
              <a:t>푸터</a:t>
            </a:r>
            <a:r>
              <a:rPr lang="en-US" altLang="ko-KR" sz="600" b="1" dirty="0">
                <a:solidFill>
                  <a:srgbClr val="FF7174"/>
                </a:solidFill>
              </a:rPr>
              <a:t>02 </a:t>
            </a:r>
            <a:r>
              <a:rPr lang="ko-KR" altLang="en-US" sz="600" b="1" dirty="0">
                <a:solidFill>
                  <a:srgbClr val="FF7174"/>
                </a:solidFill>
              </a:rPr>
              <a:t>내용</a:t>
            </a:r>
          </a:p>
        </p:txBody>
      </p:sp>
      <p:sp>
        <p:nvSpPr>
          <p:cNvPr id="245" name="타원 244">
            <a:extLst>
              <a:ext uri="{FF2B5EF4-FFF2-40B4-BE49-F238E27FC236}">
                <a16:creationId xmlns:a16="http://schemas.microsoft.com/office/drawing/2014/main" id="{BFFF6D03-C840-B577-F28F-63CBBC29546B}"/>
              </a:ext>
            </a:extLst>
          </p:cNvPr>
          <p:cNvSpPr/>
          <p:nvPr/>
        </p:nvSpPr>
        <p:spPr>
          <a:xfrm>
            <a:off x="1253372" y="538661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" name="Google Shape;918;p23">
            <a:extLst>
              <a:ext uri="{FF2B5EF4-FFF2-40B4-BE49-F238E27FC236}">
                <a16:creationId xmlns:a16="http://schemas.microsoft.com/office/drawing/2014/main" id="{B41C10C9-242A-FA15-62BD-EA162C1C2799}"/>
              </a:ext>
            </a:extLst>
          </p:cNvPr>
          <p:cNvSpPr/>
          <p:nvPr/>
        </p:nvSpPr>
        <p:spPr>
          <a:xfrm>
            <a:off x="5492416" y="1905130"/>
            <a:ext cx="239971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https://</a:t>
            </a:r>
            <a:r>
              <a:rPr kumimoji="0" lang="en-US" altLang="ko-K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+mn-ea"/>
                <a:cs typeface="+mn-cs"/>
              </a:rPr>
              <a:t>edu.ontactedu.co.kr/</a:t>
            </a:r>
            <a:r>
              <a:rPr kumimoji="0" lang="en-US" altLang="ko-K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+mn-ea"/>
                <a:cs typeface="+mn-cs"/>
              </a:rPr>
              <a:t>seouledu</a:t>
            </a:r>
            <a:endParaRPr kumimoji="0" lang="ko-KR" altLang="en-US" sz="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522A382-01B3-8B11-897B-8637A3249422}"/>
              </a:ext>
            </a:extLst>
          </p:cNvPr>
          <p:cNvSpPr txBox="1"/>
          <p:nvPr/>
        </p:nvSpPr>
        <p:spPr>
          <a:xfrm>
            <a:off x="5078291" y="1902546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링크</a:t>
            </a:r>
            <a:endParaRPr lang="ko-KR" altLang="en-US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D965537-C9ED-24A5-F1AD-AFC1DF8692EB}"/>
              </a:ext>
            </a:extLst>
          </p:cNvPr>
          <p:cNvSpPr txBox="1"/>
          <p:nvPr/>
        </p:nvSpPr>
        <p:spPr>
          <a:xfrm>
            <a:off x="399440" y="1199856"/>
            <a:ext cx="51296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/>
              <a:t>연관서비스</a:t>
            </a:r>
            <a:endParaRPr kumimoji="1" lang="x-none" altLang="en-US" sz="800" b="1" dirty="0"/>
          </a:p>
        </p:txBody>
      </p: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518FF5F8-E093-EB6D-860F-644C099DFF54}"/>
              </a:ext>
            </a:extLst>
          </p:cNvPr>
          <p:cNvGrpSpPr/>
          <p:nvPr/>
        </p:nvGrpSpPr>
        <p:grpSpPr>
          <a:xfrm>
            <a:off x="1626700" y="1496926"/>
            <a:ext cx="2957682" cy="417296"/>
            <a:chOff x="1626700" y="3781446"/>
            <a:chExt cx="2957682" cy="417296"/>
          </a:xfrm>
        </p:grpSpPr>
        <p:sp>
          <p:nvSpPr>
            <p:cNvPr id="177" name="Google Shape;918;p23">
              <a:extLst>
                <a:ext uri="{FF2B5EF4-FFF2-40B4-BE49-F238E27FC236}">
                  <a16:creationId xmlns:a16="http://schemas.microsoft.com/office/drawing/2014/main" id="{4A969C29-7560-DF77-CD87-94C190599D5B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77A7C65A-ECA3-4593-8D6E-2C3410A48E53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181" name="Freeform 30">
                <a:extLst>
                  <a:ext uri="{FF2B5EF4-FFF2-40B4-BE49-F238E27FC236}">
                    <a16:creationId xmlns:a16="http://schemas.microsoft.com/office/drawing/2014/main" id="{71A0B363-E57A-02B4-204B-47896AAD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82" name="직사각형 181">
                <a:extLst>
                  <a:ext uri="{FF2B5EF4-FFF2-40B4-BE49-F238E27FC236}">
                    <a16:creationId xmlns:a16="http://schemas.microsoft.com/office/drawing/2014/main" id="{10FE2FCC-2375-C437-4D16-5BEF433D1817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179" name="Google Shape;915;p23">
              <a:extLst>
                <a:ext uri="{FF2B5EF4-FFF2-40B4-BE49-F238E27FC236}">
                  <a16:creationId xmlns:a16="http://schemas.microsoft.com/office/drawing/2014/main" id="{8835D9F8-3D0C-68BA-A641-0B92E91B1E38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ED3E144-00C2-DC79-D8D8-DA08D590FEDA}"/>
                </a:ext>
              </a:extLst>
            </p:cNvPr>
            <p:cNvSpPr txBox="1"/>
            <p:nvPr/>
          </p:nvSpPr>
          <p:spPr>
            <a:xfrm>
              <a:off x="1626700" y="3882372"/>
              <a:ext cx="569910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 </a:t>
              </a:r>
              <a:r>
                <a:rPr lang="en-US" altLang="ko-KR" sz="800" b="1" u="none" strike="noStrike" cap="none" dirty="0">
                  <a:solidFill>
                    <a:schemeClr val="tx1"/>
                  </a:solidFill>
                </a:rPr>
                <a:t>1</a:t>
              </a:r>
              <a:endParaRPr lang="ko-KR" altLang="en-US" b="1" dirty="0"/>
            </a:p>
          </p:txBody>
        </p:sp>
      </p:grpSp>
      <p:sp>
        <p:nvSpPr>
          <p:cNvPr id="183" name="TextBox 182">
            <a:extLst>
              <a:ext uri="{FF2B5EF4-FFF2-40B4-BE49-F238E27FC236}">
                <a16:creationId xmlns:a16="http://schemas.microsoft.com/office/drawing/2014/main" id="{064C2F0D-96C8-BE8E-CACC-DA0671E89020}"/>
              </a:ext>
            </a:extLst>
          </p:cNvPr>
          <p:cNvSpPr txBox="1"/>
          <p:nvPr/>
        </p:nvSpPr>
        <p:spPr>
          <a:xfrm>
            <a:off x="8157610" y="3046767"/>
            <a:ext cx="411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sng" strike="noStrike" cap="none" dirty="0">
                <a:solidFill>
                  <a:srgbClr val="FF0000"/>
                </a:solidFill>
              </a:rPr>
              <a:t>삭제</a:t>
            </a:r>
            <a:endParaRPr lang="ko-KR" altLang="en-US" b="1" u="sng" dirty="0">
              <a:solidFill>
                <a:srgbClr val="FF0000"/>
              </a:solidFill>
            </a:endParaRPr>
          </a:p>
        </p:txBody>
      </p:sp>
      <p:sp>
        <p:nvSpPr>
          <p:cNvPr id="184" name="Google Shape;918;p23">
            <a:extLst>
              <a:ext uri="{FF2B5EF4-FFF2-40B4-BE49-F238E27FC236}">
                <a16:creationId xmlns:a16="http://schemas.microsoft.com/office/drawing/2014/main" id="{2A79E7F5-9758-9B2C-AA4B-E89D34BC1E44}"/>
              </a:ext>
            </a:extLst>
          </p:cNvPr>
          <p:cNvSpPr/>
          <p:nvPr/>
        </p:nvSpPr>
        <p:spPr>
          <a:xfrm>
            <a:off x="5492416" y="3049351"/>
            <a:ext cx="239971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https://</a:t>
            </a:r>
            <a:r>
              <a:rPr kumimoji="0" lang="en-US" altLang="ko-KR" sz="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+mn-ea"/>
                <a:cs typeface="+mn-cs"/>
              </a:rPr>
              <a:t>edu.ontactedu.co.kr/</a:t>
            </a:r>
            <a:r>
              <a:rPr kumimoji="0" lang="en-US" altLang="ko-K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+mn-ea"/>
                <a:cs typeface="+mn-cs"/>
              </a:rPr>
              <a:t>seouledu</a:t>
            </a:r>
            <a:endParaRPr kumimoji="0" lang="ko-KR" altLang="en-US" sz="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+mn-ea"/>
              <a:cs typeface="+mn-cs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4259C657-5720-9AF0-BC2E-661ED1C5D6C0}"/>
              </a:ext>
            </a:extLst>
          </p:cNvPr>
          <p:cNvSpPr txBox="1"/>
          <p:nvPr/>
        </p:nvSpPr>
        <p:spPr>
          <a:xfrm>
            <a:off x="5078291" y="3046767"/>
            <a:ext cx="56991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 b="1" u="none" strike="noStrike" cap="none" dirty="0">
                <a:solidFill>
                  <a:schemeClr val="tx1"/>
                </a:solidFill>
              </a:rPr>
              <a:t>링크</a:t>
            </a:r>
            <a:endParaRPr lang="ko-KR" altLang="en-US" b="1" dirty="0"/>
          </a:p>
        </p:txBody>
      </p: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8A190ED8-C887-4C34-B3E0-5435830BFA35}"/>
              </a:ext>
            </a:extLst>
          </p:cNvPr>
          <p:cNvGrpSpPr/>
          <p:nvPr/>
        </p:nvGrpSpPr>
        <p:grpSpPr>
          <a:xfrm>
            <a:off x="1626700" y="2673088"/>
            <a:ext cx="2957682" cy="417296"/>
            <a:chOff x="1626700" y="3781446"/>
            <a:chExt cx="2957682" cy="417296"/>
          </a:xfrm>
        </p:grpSpPr>
        <p:sp>
          <p:nvSpPr>
            <p:cNvPr id="187" name="Google Shape;918;p23">
              <a:extLst>
                <a:ext uri="{FF2B5EF4-FFF2-40B4-BE49-F238E27FC236}">
                  <a16:creationId xmlns:a16="http://schemas.microsoft.com/office/drawing/2014/main" id="{0F96E155-6F63-7D93-7E2B-4AAAEB5CFD84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188" name="그룹 187">
              <a:extLst>
                <a:ext uri="{FF2B5EF4-FFF2-40B4-BE49-F238E27FC236}">
                  <a16:creationId xmlns:a16="http://schemas.microsoft.com/office/drawing/2014/main" id="{D66188D6-9AC3-B903-5DA8-E5A97FEDDA36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191" name="Freeform 30">
                <a:extLst>
                  <a:ext uri="{FF2B5EF4-FFF2-40B4-BE49-F238E27FC236}">
                    <a16:creationId xmlns:a16="http://schemas.microsoft.com/office/drawing/2014/main" id="{165A4E1B-64E9-1D11-6F6F-8F5042731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92" name="직사각형 191">
                <a:extLst>
                  <a:ext uri="{FF2B5EF4-FFF2-40B4-BE49-F238E27FC236}">
                    <a16:creationId xmlns:a16="http://schemas.microsoft.com/office/drawing/2014/main" id="{45434A65-8609-2557-20BA-52BDCCCDFAD5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189" name="Google Shape;915;p23">
              <a:extLst>
                <a:ext uri="{FF2B5EF4-FFF2-40B4-BE49-F238E27FC236}">
                  <a16:creationId xmlns:a16="http://schemas.microsoft.com/office/drawing/2014/main" id="{9753F664-347D-07E0-0A76-8E3A6FFE5254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0E6B99CC-3250-5636-52E0-B6F4BDF57A44}"/>
                </a:ext>
              </a:extLst>
            </p:cNvPr>
            <p:cNvSpPr txBox="1"/>
            <p:nvPr/>
          </p:nvSpPr>
          <p:spPr>
            <a:xfrm>
              <a:off x="1626700" y="3882372"/>
              <a:ext cx="569910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 </a:t>
              </a:r>
              <a:r>
                <a:rPr lang="en-US" altLang="ko-KR" sz="800" b="1" u="none" strike="noStrike" cap="none" dirty="0">
                  <a:solidFill>
                    <a:schemeClr val="tx1"/>
                  </a:solidFill>
                </a:rPr>
                <a:t>1</a:t>
              </a:r>
              <a:endParaRPr lang="ko-KR" altLang="en-US" b="1" dirty="0"/>
            </a:p>
          </p:txBody>
        </p:sp>
      </p:grpSp>
      <p:sp>
        <p:nvSpPr>
          <p:cNvPr id="244" name="타원 243">
            <a:extLst>
              <a:ext uri="{FF2B5EF4-FFF2-40B4-BE49-F238E27FC236}">
                <a16:creationId xmlns:a16="http://schemas.microsoft.com/office/drawing/2014/main" id="{2A2EF62E-7A27-761A-A008-775C1B8C4483}"/>
              </a:ext>
            </a:extLst>
          </p:cNvPr>
          <p:cNvSpPr/>
          <p:nvPr/>
        </p:nvSpPr>
        <p:spPr>
          <a:xfrm>
            <a:off x="5431665" y="18415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DA89057C-0D7F-20A9-6700-E250DCAA45AE}"/>
              </a:ext>
            </a:extLst>
          </p:cNvPr>
          <p:cNvGrpSpPr/>
          <p:nvPr/>
        </p:nvGrpSpPr>
        <p:grpSpPr>
          <a:xfrm>
            <a:off x="1626700" y="2058947"/>
            <a:ext cx="2957682" cy="417296"/>
            <a:chOff x="1626700" y="3781446"/>
            <a:chExt cx="2957682" cy="417296"/>
          </a:xfrm>
        </p:grpSpPr>
        <p:sp>
          <p:nvSpPr>
            <p:cNvPr id="21" name="Google Shape;918;p23">
              <a:extLst>
                <a:ext uri="{FF2B5EF4-FFF2-40B4-BE49-F238E27FC236}">
                  <a16:creationId xmlns:a16="http://schemas.microsoft.com/office/drawing/2014/main" id="{3696D544-4364-C16F-1D61-CFACC732F6CD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0084F189-CB64-F74A-D2CC-4A45F5C2F887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48" name="Freeform 30">
                <a:extLst>
                  <a:ext uri="{FF2B5EF4-FFF2-40B4-BE49-F238E27FC236}">
                    <a16:creationId xmlns:a16="http://schemas.microsoft.com/office/drawing/2014/main" id="{6C030532-3DC8-F861-ED7E-74FC3471E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53" name="직사각형 52">
                <a:extLst>
                  <a:ext uri="{FF2B5EF4-FFF2-40B4-BE49-F238E27FC236}">
                    <a16:creationId xmlns:a16="http://schemas.microsoft.com/office/drawing/2014/main" id="{05D73FA8-B01B-29CF-CA50-699A30E9ED10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44" name="Google Shape;915;p23">
              <a:extLst>
                <a:ext uri="{FF2B5EF4-FFF2-40B4-BE49-F238E27FC236}">
                  <a16:creationId xmlns:a16="http://schemas.microsoft.com/office/drawing/2014/main" id="{9C601BD9-585C-6B03-22AF-F028C068FE71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60092CFD-53E1-0BDB-6EEB-67A64547DF7F}"/>
                </a:ext>
              </a:extLst>
            </p:cNvPr>
            <p:cNvSpPr txBox="1"/>
            <p:nvPr/>
          </p:nvSpPr>
          <p:spPr>
            <a:xfrm>
              <a:off x="1626700" y="3882372"/>
              <a:ext cx="569910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 </a:t>
              </a:r>
              <a:r>
                <a:rPr lang="en-US" altLang="ko-KR" sz="800" b="1" u="none" strike="noStrike" cap="none" dirty="0">
                  <a:solidFill>
                    <a:schemeClr val="tx1"/>
                  </a:solidFill>
                </a:rPr>
                <a:t>2</a:t>
              </a:r>
              <a:endParaRPr lang="ko-KR" altLang="en-US" b="1" dirty="0"/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03F1C74C-FD0D-5BF9-C7A9-491E9716F27F}"/>
              </a:ext>
            </a:extLst>
          </p:cNvPr>
          <p:cNvGrpSpPr/>
          <p:nvPr/>
        </p:nvGrpSpPr>
        <p:grpSpPr>
          <a:xfrm>
            <a:off x="1626700" y="3235109"/>
            <a:ext cx="2957682" cy="417296"/>
            <a:chOff x="1626700" y="3781446"/>
            <a:chExt cx="2957682" cy="417296"/>
          </a:xfrm>
        </p:grpSpPr>
        <p:sp>
          <p:nvSpPr>
            <p:cNvPr id="58" name="Google Shape;918;p23">
              <a:extLst>
                <a:ext uri="{FF2B5EF4-FFF2-40B4-BE49-F238E27FC236}">
                  <a16:creationId xmlns:a16="http://schemas.microsoft.com/office/drawing/2014/main" id="{76432F16-D717-94DD-DE71-8C373B2A1471}"/>
                </a:ext>
              </a:extLst>
            </p:cNvPr>
            <p:cNvSpPr/>
            <p:nvPr/>
          </p:nvSpPr>
          <p:spPr>
            <a:xfrm>
              <a:off x="3326858" y="3781446"/>
              <a:ext cx="1257524" cy="41729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 cap="flat" cmpd="sng">
              <a:solidFill>
                <a:schemeClr val="bg1">
                  <a:lumMod val="7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x-none" altLang="en-US" sz="600" dirty="0">
                  <a:solidFill>
                    <a:schemeClr val="bg1">
                      <a:lumMod val="75000"/>
                    </a:schemeClr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업로드 이미지</a:t>
              </a:r>
              <a:endParaRPr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4FCA63A9-8FF5-97A1-D937-EB81F9A72907}"/>
                </a:ext>
              </a:extLst>
            </p:cNvPr>
            <p:cNvGrpSpPr/>
            <p:nvPr/>
          </p:nvGrpSpPr>
          <p:grpSpPr>
            <a:xfrm>
              <a:off x="2121263" y="3936233"/>
              <a:ext cx="904319" cy="107722"/>
              <a:chOff x="6268599" y="5416103"/>
              <a:chExt cx="904319" cy="107722"/>
            </a:xfrm>
          </p:grpSpPr>
          <p:sp>
            <p:nvSpPr>
              <p:cNvPr id="62" name="Freeform 30">
                <a:extLst>
                  <a:ext uri="{FF2B5EF4-FFF2-40B4-BE49-F238E27FC236}">
                    <a16:creationId xmlns:a16="http://schemas.microsoft.com/office/drawing/2014/main" id="{85432399-EB9F-CE43-84A9-ECCBFDB75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D2DFF91D-195E-573C-7B4E-B9E82B1B7EFB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750205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x-none" altLang="en-US" sz="700" u="sng" dirty="0">
                    <a:solidFill>
                      <a:srgbClr val="0070C0"/>
                    </a:solidFill>
                  </a:rPr>
                  <a:t>강남 고등학교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.png</a:t>
                </a:r>
                <a:endParaRPr lang="x-none" altLang="en-US" dirty="0"/>
              </a:p>
            </p:txBody>
          </p:sp>
        </p:grpSp>
        <p:sp>
          <p:nvSpPr>
            <p:cNvPr id="60" name="Google Shape;915;p23">
              <a:extLst>
                <a:ext uri="{FF2B5EF4-FFF2-40B4-BE49-F238E27FC236}">
                  <a16:creationId xmlns:a16="http://schemas.microsoft.com/office/drawing/2014/main" id="{B2F52E20-253C-313C-AD62-6D89A67E4A2E}"/>
                </a:ext>
              </a:extLst>
            </p:cNvPr>
            <p:cNvSpPr/>
            <p:nvPr/>
          </p:nvSpPr>
          <p:spPr>
            <a:xfrm>
              <a:off x="3017022" y="3882094"/>
              <a:ext cx="307171" cy="216000"/>
            </a:xfrm>
            <a:prstGeom prst="rect">
              <a:avLst/>
            </a:prstGeom>
            <a:no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7B820F7-2979-A817-3668-3C3A34CF19CC}"/>
                </a:ext>
              </a:extLst>
            </p:cNvPr>
            <p:cNvSpPr txBox="1"/>
            <p:nvPr/>
          </p:nvSpPr>
          <p:spPr>
            <a:xfrm>
              <a:off x="1626700" y="3882372"/>
              <a:ext cx="569910" cy="2154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800" b="1" u="none" strike="noStrike" cap="none" dirty="0">
                  <a:solidFill>
                    <a:schemeClr val="tx1"/>
                  </a:solidFill>
                </a:rPr>
                <a:t>로고 </a:t>
              </a:r>
              <a:r>
                <a:rPr lang="en-US" altLang="ko-KR" sz="800" b="1" u="none" strike="noStrike" cap="none" dirty="0">
                  <a:solidFill>
                    <a:schemeClr val="tx1"/>
                  </a:solidFill>
                </a:rPr>
                <a:t>2</a:t>
              </a:r>
              <a:endParaRPr lang="ko-KR" altLang="en-US" b="1" dirty="0"/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5DD16267-42FA-89DA-EACF-297799323CF5}"/>
              </a:ext>
            </a:extLst>
          </p:cNvPr>
          <p:cNvGrpSpPr/>
          <p:nvPr/>
        </p:nvGrpSpPr>
        <p:grpSpPr>
          <a:xfrm>
            <a:off x="1410985" y="5399110"/>
            <a:ext cx="1197399" cy="210276"/>
            <a:chOff x="1247660" y="5924054"/>
            <a:chExt cx="1197399" cy="210276"/>
          </a:xfrm>
        </p:grpSpPr>
        <p:sp>
          <p:nvSpPr>
            <p:cNvPr id="130" name="Google Shape;918;p23">
              <a:extLst>
                <a:ext uri="{FF2B5EF4-FFF2-40B4-BE49-F238E27FC236}">
                  <a16:creationId xmlns:a16="http://schemas.microsoft.com/office/drawing/2014/main" id="{874AA999-BD98-F548-6831-EF283D115AB9}"/>
                </a:ext>
              </a:extLst>
            </p:cNvPr>
            <p:cNvSpPr/>
            <p:nvPr/>
          </p:nvSpPr>
          <p:spPr>
            <a:xfrm>
              <a:off x="1819647" y="5924054"/>
              <a:ext cx="625412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86AD3A54-7F9B-D6D0-47EE-A9E3DB866003}"/>
                </a:ext>
              </a:extLst>
            </p:cNvPr>
            <p:cNvSpPr txBox="1"/>
            <p:nvPr/>
          </p:nvSpPr>
          <p:spPr>
            <a:xfrm>
              <a:off x="1247660" y="5930587"/>
              <a:ext cx="4667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01</a:t>
              </a:r>
              <a:endParaRPr lang="ko-KR" altLang="en-US" sz="700" b="1" dirty="0"/>
            </a:p>
          </p:txBody>
        </p: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E54A14A0-6055-A66F-36A1-FF46585E1460}"/>
              </a:ext>
            </a:extLst>
          </p:cNvPr>
          <p:cNvGrpSpPr/>
          <p:nvPr/>
        </p:nvGrpSpPr>
        <p:grpSpPr>
          <a:xfrm>
            <a:off x="2661104" y="5394836"/>
            <a:ext cx="5908416" cy="210276"/>
            <a:chOff x="2231004" y="5924054"/>
            <a:chExt cx="6206188" cy="210276"/>
          </a:xfrm>
        </p:grpSpPr>
        <p:sp>
          <p:nvSpPr>
            <p:cNvPr id="133" name="Google Shape;918;p23">
              <a:extLst>
                <a:ext uri="{FF2B5EF4-FFF2-40B4-BE49-F238E27FC236}">
                  <a16:creationId xmlns:a16="http://schemas.microsoft.com/office/drawing/2014/main" id="{628E3EAE-07F3-BC0C-6F24-8454E2180277}"/>
                </a:ext>
              </a:extLst>
            </p:cNvPr>
            <p:cNvSpPr/>
            <p:nvPr/>
          </p:nvSpPr>
          <p:spPr>
            <a:xfrm>
              <a:off x="2967969" y="5924054"/>
              <a:ext cx="5469223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10C1497-3A0C-3E97-EE65-FDD69CB4B186}"/>
                </a:ext>
              </a:extLst>
            </p:cNvPr>
            <p:cNvSpPr txBox="1"/>
            <p:nvPr/>
          </p:nvSpPr>
          <p:spPr>
            <a:xfrm>
              <a:off x="2231004" y="5930587"/>
              <a:ext cx="75657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01 </a:t>
              </a:r>
              <a:r>
                <a:rPr lang="ko-KR" altLang="en-US" sz="700" b="1" dirty="0"/>
                <a:t>내용</a:t>
              </a:r>
            </a:p>
          </p:txBody>
        </p: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3BCC9802-2C8B-8E0E-D961-16DEC01F344A}"/>
              </a:ext>
            </a:extLst>
          </p:cNvPr>
          <p:cNvGrpSpPr/>
          <p:nvPr/>
        </p:nvGrpSpPr>
        <p:grpSpPr>
          <a:xfrm>
            <a:off x="1410985" y="5718431"/>
            <a:ext cx="1195014" cy="215106"/>
            <a:chOff x="1247660" y="6209713"/>
            <a:chExt cx="1195014" cy="215106"/>
          </a:xfrm>
        </p:grpSpPr>
        <p:sp>
          <p:nvSpPr>
            <p:cNvPr id="173" name="Google Shape;918;p23">
              <a:extLst>
                <a:ext uri="{FF2B5EF4-FFF2-40B4-BE49-F238E27FC236}">
                  <a16:creationId xmlns:a16="http://schemas.microsoft.com/office/drawing/2014/main" id="{94AED548-5FA9-A6A3-67D6-20E4363C8950}"/>
                </a:ext>
              </a:extLst>
            </p:cNvPr>
            <p:cNvSpPr/>
            <p:nvPr/>
          </p:nvSpPr>
          <p:spPr>
            <a:xfrm>
              <a:off x="1817262" y="6214543"/>
              <a:ext cx="625412" cy="210276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A38AE56A-A53F-0CEF-E5F5-51F439F4C81A}"/>
                </a:ext>
              </a:extLst>
            </p:cNvPr>
            <p:cNvSpPr txBox="1"/>
            <p:nvPr/>
          </p:nvSpPr>
          <p:spPr>
            <a:xfrm>
              <a:off x="1247660" y="6209713"/>
              <a:ext cx="4667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err="1"/>
                <a:t>푸터</a:t>
              </a:r>
              <a:r>
                <a:rPr lang="en-US" altLang="ko-KR" sz="700" b="1" dirty="0"/>
                <a:t>02</a:t>
              </a:r>
              <a:endParaRPr lang="ko-KR" altLang="en-US" sz="700" b="1" dirty="0"/>
            </a:p>
          </p:txBody>
        </p:sp>
      </p:grpSp>
      <p:grpSp>
        <p:nvGrpSpPr>
          <p:cNvPr id="194" name="그룹 193">
            <a:extLst>
              <a:ext uri="{FF2B5EF4-FFF2-40B4-BE49-F238E27FC236}">
                <a16:creationId xmlns:a16="http://schemas.microsoft.com/office/drawing/2014/main" id="{671963F4-44FC-5D5A-497F-7141878A5761}"/>
              </a:ext>
            </a:extLst>
          </p:cNvPr>
          <p:cNvGrpSpPr/>
          <p:nvPr/>
        </p:nvGrpSpPr>
        <p:grpSpPr>
          <a:xfrm>
            <a:off x="2665873" y="5718431"/>
            <a:ext cx="5903646" cy="701249"/>
            <a:chOff x="2235310" y="6209713"/>
            <a:chExt cx="6245207" cy="701249"/>
          </a:xfrm>
        </p:grpSpPr>
        <p:sp>
          <p:nvSpPr>
            <p:cNvPr id="195" name="Google Shape;918;p23">
              <a:extLst>
                <a:ext uri="{FF2B5EF4-FFF2-40B4-BE49-F238E27FC236}">
                  <a16:creationId xmlns:a16="http://schemas.microsoft.com/office/drawing/2014/main" id="{6EEE2202-46CB-ACA0-F06E-6D65D948E27C}"/>
                </a:ext>
              </a:extLst>
            </p:cNvPr>
            <p:cNvSpPr/>
            <p:nvPr/>
          </p:nvSpPr>
          <p:spPr>
            <a:xfrm>
              <a:off x="2967970" y="6214543"/>
              <a:ext cx="5512547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96" name="Google Shape;918;p23">
              <a:extLst>
                <a:ext uri="{FF2B5EF4-FFF2-40B4-BE49-F238E27FC236}">
                  <a16:creationId xmlns:a16="http://schemas.microsoft.com/office/drawing/2014/main" id="{F92C49FB-56EC-3F08-2A53-707102DB345F}"/>
                </a:ext>
              </a:extLst>
            </p:cNvPr>
            <p:cNvSpPr/>
            <p:nvPr/>
          </p:nvSpPr>
          <p:spPr>
            <a:xfrm>
              <a:off x="2967970" y="6462632"/>
              <a:ext cx="5512547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9E3C23E3-444F-3A9C-9481-6D65C6DE7EF7}"/>
                </a:ext>
              </a:extLst>
            </p:cNvPr>
            <p:cNvSpPr txBox="1"/>
            <p:nvPr/>
          </p:nvSpPr>
          <p:spPr>
            <a:xfrm>
              <a:off x="2235310" y="6209713"/>
              <a:ext cx="756902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7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F0502020204030204"/>
                  <a:ea typeface="맑은 고딕" panose="020B0503020000020004" pitchFamily="50" charset="-127"/>
                  <a:cs typeface="+mn-cs"/>
                </a:rPr>
                <a:t>푸터</a:t>
              </a:r>
              <a:r>
                <a:rPr kumimoji="0" lang="en-US" altLang="ko-KR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F0502020204030204"/>
                  <a:ea typeface="맑은 고딕" panose="020B0503020000020004" pitchFamily="50" charset="-127"/>
                  <a:cs typeface="+mn-cs"/>
                </a:rPr>
                <a:t>02 </a:t>
              </a:r>
              <a:r>
                <a:rPr kumimoji="0" lang="ko-KR" altLang="en-US" sz="7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F0502020204030204"/>
                  <a:ea typeface="맑은 고딕" panose="020B0503020000020004" pitchFamily="50" charset="-127"/>
                  <a:cs typeface="+mn-cs"/>
                </a:rPr>
                <a:t>내용</a:t>
              </a:r>
              <a:endParaRPr kumimoji="0" lang="en-US" altLang="ko-KR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endParaRPr>
            </a:p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맑은 고딕" panose="020F0502020204030204"/>
                  <a:ea typeface="맑은 고딕" panose="020B0503020000020004" pitchFamily="50" charset="-127"/>
                  <a:cs typeface="+mn-cs"/>
                </a:rPr>
                <a:t>첫번째 줄 </a:t>
              </a:r>
              <a:endParaRPr kumimoji="0" lang="en-US" altLang="ko-KR" sz="6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endParaRPr>
            </a:p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맑은 고딕" panose="020F0502020204030204"/>
                  <a:ea typeface="맑은 고딕" panose="020B0503020000020004" pitchFamily="50" charset="-127"/>
                  <a:cs typeface="+mn-cs"/>
                </a:rPr>
                <a:t>필수 입력</a:t>
              </a:r>
            </a:p>
          </p:txBody>
        </p:sp>
        <p:sp>
          <p:nvSpPr>
            <p:cNvPr id="198" name="Google Shape;918;p23">
              <a:extLst>
                <a:ext uri="{FF2B5EF4-FFF2-40B4-BE49-F238E27FC236}">
                  <a16:creationId xmlns:a16="http://schemas.microsoft.com/office/drawing/2014/main" id="{57712653-442F-EA05-AC56-0B2665BF6635}"/>
                </a:ext>
              </a:extLst>
            </p:cNvPr>
            <p:cNvSpPr/>
            <p:nvPr/>
          </p:nvSpPr>
          <p:spPr>
            <a:xfrm>
              <a:off x="2967970" y="6706005"/>
              <a:ext cx="5512547" cy="204957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endPara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endParaRP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0E6595FB-2E87-1CD6-5C11-3320A289CC06}"/>
              </a:ext>
            </a:extLst>
          </p:cNvPr>
          <p:cNvSpPr txBox="1"/>
          <p:nvPr/>
        </p:nvSpPr>
        <p:spPr>
          <a:xfrm>
            <a:off x="1966980" y="54075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고객센터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8399879-5FC1-445C-DF62-83C1435EE399}"/>
              </a:ext>
            </a:extLst>
          </p:cNvPr>
          <p:cNvSpPr txBox="1"/>
          <p:nvPr/>
        </p:nvSpPr>
        <p:spPr>
          <a:xfrm>
            <a:off x="1966980" y="5733482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ko-KR" altLang="en-US" sz="700" dirty="0" err="1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제공사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943976F-9495-380B-90DC-7D30CD29A350}"/>
              </a:ext>
            </a:extLst>
          </p:cNvPr>
          <p:cNvSpPr txBox="1"/>
          <p:nvPr/>
        </p:nvSpPr>
        <p:spPr>
          <a:xfrm>
            <a:off x="3381379" y="5403316"/>
            <a:ext cx="204414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1533-2211 (8:00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~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18:00,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점심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12:00 ~ 13:00)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9D0C6EAA-B84C-6837-51D9-8ABB645E63BB}"/>
              </a:ext>
            </a:extLst>
          </p:cNvPr>
          <p:cNvSpPr txBox="1"/>
          <p:nvPr/>
        </p:nvSpPr>
        <p:spPr>
          <a:xfrm>
            <a:off x="3381379" y="5733482"/>
            <a:ext cx="424346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㈜</a:t>
            </a:r>
            <a:r>
              <a:rPr lang="ko-KR" altLang="en-US" sz="700" dirty="0" err="1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케이티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대표이사 김영섭 경기도 성남시 분당구 </a:t>
            </a:r>
            <a:r>
              <a:rPr lang="ko-KR" altLang="en-US" sz="700" dirty="0" err="1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불정로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90(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정자동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) 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사업자 등록번호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: 102-81-42945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77640C20-820C-2ABC-A736-855F07EE8ED2}"/>
              </a:ext>
            </a:extLst>
          </p:cNvPr>
          <p:cNvSpPr txBox="1"/>
          <p:nvPr/>
        </p:nvSpPr>
        <p:spPr>
          <a:xfrm>
            <a:off x="3381379" y="5987440"/>
            <a:ext cx="3847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㈜</a:t>
            </a:r>
            <a:r>
              <a:rPr lang="ko-KR" altLang="en-US" sz="700" dirty="0" err="1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케이티디에스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대표이사 우정민 서울 서초구 </a:t>
            </a:r>
            <a:r>
              <a:rPr lang="ko-KR" altLang="en-US" sz="700" dirty="0" err="1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효령로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176 </a:t>
            </a:r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사업자 등록번호 </a:t>
            </a:r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: 117-81-65799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DA796DDD-E1B2-6DDB-DB04-8513F761B12D}"/>
              </a:ext>
            </a:extLst>
          </p:cNvPr>
          <p:cNvSpPr txBox="1"/>
          <p:nvPr/>
        </p:nvSpPr>
        <p:spPr>
          <a:xfrm>
            <a:off x="3381379" y="6228754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80</a:t>
            </a:r>
            <a:r>
              <a:rPr lang="ko-KR" altLang="en-US" sz="700" dirty="0">
                <a:solidFill>
                  <a:schemeClr val="bg1">
                    <a:lumMod val="65000"/>
                  </a:schemeClr>
                </a:solidFill>
              </a:rPr>
              <a:t>자 이하</a:t>
            </a:r>
          </a:p>
        </p:txBody>
      </p:sp>
      <p:grpSp>
        <p:nvGrpSpPr>
          <p:cNvPr id="144" name="Cutout">
            <a:extLst>
              <a:ext uri="{FF2B5EF4-FFF2-40B4-BE49-F238E27FC236}">
                <a16:creationId xmlns:a16="http://schemas.microsoft.com/office/drawing/2014/main" id="{3610B3D5-35D0-E3FD-72B6-854F6625A756}"/>
              </a:ext>
            </a:extLst>
          </p:cNvPr>
          <p:cNvGrpSpPr/>
          <p:nvPr/>
        </p:nvGrpSpPr>
        <p:grpSpPr>
          <a:xfrm rot="5400000">
            <a:off x="4456293" y="-3619134"/>
            <a:ext cx="121876" cy="8964022"/>
            <a:chOff x="6402388" y="652208"/>
            <a:chExt cx="239716" cy="1865567"/>
          </a:xfrm>
          <a:solidFill>
            <a:srgbClr val="FFFFFF"/>
          </a:solidFill>
        </p:grpSpPr>
        <p:sp>
          <p:nvSpPr>
            <p:cNvPr id="145" name="Fill">
              <a:extLst>
                <a:ext uri="{FF2B5EF4-FFF2-40B4-BE49-F238E27FC236}">
                  <a16:creationId xmlns:a16="http://schemas.microsoft.com/office/drawing/2014/main" id="{84857565-F570-63ED-4850-BB192772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6" name="Border">
              <a:extLst>
                <a:ext uri="{FF2B5EF4-FFF2-40B4-BE49-F238E27FC236}">
                  <a16:creationId xmlns:a16="http://schemas.microsoft.com/office/drawing/2014/main" id="{E1EEBB40-50E0-1FD8-D8C4-AA9520599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7" name="Border">
              <a:extLst>
                <a:ext uri="{FF2B5EF4-FFF2-40B4-BE49-F238E27FC236}">
                  <a16:creationId xmlns:a16="http://schemas.microsoft.com/office/drawing/2014/main" id="{8A2227B0-C13D-6BBC-3113-16A777CC76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91" y="652208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D37DC429-1DE0-C86F-8A28-AA8A9656DC53}"/>
              </a:ext>
            </a:extLst>
          </p:cNvPr>
          <p:cNvSpPr txBox="1"/>
          <p:nvPr/>
        </p:nvSpPr>
        <p:spPr>
          <a:xfrm>
            <a:off x="1297367" y="1221507"/>
            <a:ext cx="1372171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로고는 </a:t>
            </a:r>
            <a:r>
              <a:rPr kumimoji="1" lang="en-US" altLang="ko-KR" sz="600" dirty="0">
                <a:latin typeface="+mn-ea"/>
              </a:rPr>
              <a:t>PNG </a:t>
            </a:r>
            <a:r>
              <a:rPr kumimoji="1" lang="ko-KR" altLang="en-US" sz="600" dirty="0">
                <a:latin typeface="+mn-ea"/>
              </a:rPr>
              <a:t>파일로 업로드 바랍니다</a:t>
            </a:r>
            <a:r>
              <a:rPr kumimoji="1" lang="en-US" altLang="ko-KR" sz="600" dirty="0">
                <a:latin typeface="+mn-ea"/>
              </a:rPr>
              <a:t>.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150" name="Google Shape;914;p23">
            <a:extLst>
              <a:ext uri="{FF2B5EF4-FFF2-40B4-BE49-F238E27FC236}">
                <a16:creationId xmlns:a16="http://schemas.microsoft.com/office/drawing/2014/main" id="{A6CFE9E1-A9E9-40EB-5DFF-C682ACBD522A}"/>
              </a:ext>
            </a:extLst>
          </p:cNvPr>
          <p:cNvSpPr/>
          <p:nvPr/>
        </p:nvSpPr>
        <p:spPr>
          <a:xfrm>
            <a:off x="7793752" y="1160823"/>
            <a:ext cx="859268" cy="1841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108000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연관서비스 추가</a:t>
            </a:r>
            <a:endParaRPr lang="ko-KR" altLang="en-US" sz="800" dirty="0"/>
          </a:p>
        </p:txBody>
      </p:sp>
    </p:spTree>
    <p:extLst>
      <p:ext uri="{BB962C8B-B14F-4D97-AF65-F5344CB8AC3E}">
        <p14:creationId xmlns:p14="http://schemas.microsoft.com/office/powerpoint/2010/main" val="346996106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29B28-D936-19EC-E661-0E00A31525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2A8BA0EB-9261-B29A-3811-0B2B3E9917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321369"/>
              </p:ext>
            </p:extLst>
          </p:nvPr>
        </p:nvGraphicFramePr>
        <p:xfrm>
          <a:off x="399440" y="2076761"/>
          <a:ext cx="8241321" cy="164713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04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2435466817"/>
                    </a:ext>
                  </a:extLst>
                </a:gridCol>
                <a:gridCol w="3046411">
                  <a:extLst>
                    <a:ext uri="{9D8B030D-6E8A-4147-A177-3AD203B41FA5}">
                      <a16:colId xmlns:a16="http://schemas.microsoft.com/office/drawing/2014/main" val="1774401858"/>
                    </a:ext>
                  </a:extLst>
                </a:gridCol>
              </a:tblGrid>
              <a:tr h="54904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service domain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biz_id</a:t>
                      </a:r>
                      <a:endParaRPr lang="ko-KR" altLang="en-US" sz="600" b="0" i="0" u="none" strike="noStrike" cap="none" dirty="0">
                        <a:solidFill>
                          <a:schemeClr val="bg1">
                            <a:lumMod val="50000"/>
                          </a:schemeClr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393290"/>
                  </a:ext>
                </a:extLst>
              </a:tr>
              <a:tr h="549045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token_dt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secret_key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6797"/>
                  </a:ext>
                </a:extLst>
              </a:tr>
              <a:tr h="549045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license_code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698819"/>
                  </a:ext>
                </a:extLst>
              </a:tr>
            </a:tbl>
          </a:graphicData>
        </a:graphic>
      </p:graphicFrame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938A2284-CCA3-CAFA-7AD2-91E6C926E5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323974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03B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편집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통합학습창  정보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6577A3D8-66F4-9446-DF53-4B97AE6F950D}"/>
              </a:ext>
            </a:extLst>
          </p:cNvPr>
          <p:cNvSpPr txBox="1"/>
          <p:nvPr/>
        </p:nvSpPr>
        <p:spPr>
          <a:xfrm>
            <a:off x="1056192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교육청 편집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2AD6A1CD-A9D7-F121-F1EC-30CF2D0203AA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3" name="직선 연결선[R] 94">
            <a:extLst>
              <a:ext uri="{FF2B5EF4-FFF2-40B4-BE49-F238E27FC236}">
                <a16:creationId xmlns:a16="http://schemas.microsoft.com/office/drawing/2014/main" id="{7C4C115A-A97E-EC95-5AE6-F73AAE3AE3EE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001C47D9-CD63-A794-E438-8CBCA0386B63}"/>
              </a:ext>
            </a:extLst>
          </p:cNvPr>
          <p:cNvSpPr txBox="1"/>
          <p:nvPr/>
        </p:nvSpPr>
        <p:spPr>
          <a:xfrm>
            <a:off x="534277" y="1455513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schemeClr val="bg1">
                    <a:lumMod val="65000"/>
                  </a:schemeClr>
                </a:solidFill>
              </a:rPr>
              <a:t>교육청 정보</a:t>
            </a:r>
            <a:endParaRPr kumimoji="1" lang="x-none" altLang="en-US" sz="800" dirty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DA821CF4-FA06-1F9D-4287-419CD0BCE9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25395411"/>
              </p:ext>
            </p:extLst>
          </p:nvPr>
        </p:nvGraphicFramePr>
        <p:xfrm>
          <a:off x="9042400" y="1315768"/>
          <a:ext cx="3037052" cy="3220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 </a:t>
                      </a:r>
                      <a:r>
                        <a:rPr lang="ko-KR" altLang="en-US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전 항목 필수 입력이 아님</a:t>
                      </a:r>
                      <a:r>
                        <a:rPr lang="en-US" altLang="ko-KR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, validation check </a:t>
                      </a:r>
                      <a:r>
                        <a:rPr lang="ko-KR" altLang="en-US" sz="8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제외</a:t>
                      </a:r>
                      <a:endParaRPr sz="8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통합학습창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Key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테이블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(&lt;2&gt;</a:t>
                      </a:r>
                      <a:r>
                        <a:rPr lang="en-US" altLang="ko-KR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 제외하고 공통 설명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입력 필드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 제한 없음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3971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service domain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biz_id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token_dt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en-US" altLang="x-none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secret_key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값에 따라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칸의 영역에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was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서버 대수만큼 </a:t>
                      </a:r>
                      <a:r>
                        <a:rPr lang="en-US" altLang="ko-KR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중 미 입력된 항목이 있을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service domain,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biz_id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token_dt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secret_key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의 항목이 모두 입력되어야 합니다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.“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모두 입력된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가 정상적으로 생성되었습니다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항목 모두 입력 및 </a:t>
                      </a:r>
                      <a:r>
                        <a:rPr lang="en-US" altLang="ko-KR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이미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생성되어있는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ⓑ와 동일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218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초기화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초기화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초기화 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&lt;1&gt;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en-US" altLang="ko-KR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auth_hash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입력 사항 삭제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92302"/>
                  </a:ext>
                </a:extLst>
              </a:tr>
            </a:tbl>
          </a:graphicData>
        </a:graphic>
      </p:graphicFrame>
      <p:sp>
        <p:nvSpPr>
          <p:cNvPr id="148" name="Google Shape;914;p23">
            <a:extLst>
              <a:ext uri="{FF2B5EF4-FFF2-40B4-BE49-F238E27FC236}">
                <a16:creationId xmlns:a16="http://schemas.microsoft.com/office/drawing/2014/main" id="{4E241D07-7CDC-7AAC-C672-AA84F79C3BE3}"/>
              </a:ext>
            </a:extLst>
          </p:cNvPr>
          <p:cNvSpPr/>
          <p:nvPr/>
        </p:nvSpPr>
        <p:spPr>
          <a:xfrm>
            <a:off x="8108801" y="89483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E5D4F67C-51E9-1E9C-4F3D-EF6A4E06F8F2}"/>
              </a:ext>
            </a:extLst>
          </p:cNvPr>
          <p:cNvSpPr/>
          <p:nvPr/>
        </p:nvSpPr>
        <p:spPr>
          <a:xfrm>
            <a:off x="9033354" y="1299866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16" name="직선 연결선[R] 4">
            <a:extLst>
              <a:ext uri="{FF2B5EF4-FFF2-40B4-BE49-F238E27FC236}">
                <a16:creationId xmlns:a16="http://schemas.microsoft.com/office/drawing/2014/main" id="{A69A941B-1D2B-1145-DA4C-C30FEDE6D4FF}"/>
              </a:ext>
            </a:extLst>
          </p:cNvPr>
          <p:cNvCxnSpPr/>
          <p:nvPr/>
        </p:nvCxnSpPr>
        <p:spPr>
          <a:xfrm>
            <a:off x="1260925" y="1437217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4">
            <a:extLst>
              <a:ext uri="{FF2B5EF4-FFF2-40B4-BE49-F238E27FC236}">
                <a16:creationId xmlns:a16="http://schemas.microsoft.com/office/drawing/2014/main" id="{179FCEBA-5A85-7B9B-59CF-B3DB327C86D8}"/>
              </a:ext>
            </a:extLst>
          </p:cNvPr>
          <p:cNvCxnSpPr>
            <a:cxnSpLocks/>
          </p:cNvCxnSpPr>
          <p:nvPr/>
        </p:nvCxnSpPr>
        <p:spPr>
          <a:xfrm>
            <a:off x="393700" y="1646376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11">
            <a:extLst>
              <a:ext uri="{FF2B5EF4-FFF2-40B4-BE49-F238E27FC236}">
                <a16:creationId xmlns:a16="http://schemas.microsoft.com/office/drawing/2014/main" id="{9CDE027E-69BF-9ACD-76D5-45CC03EBAB5A}"/>
              </a:ext>
            </a:extLst>
          </p:cNvPr>
          <p:cNvCxnSpPr>
            <a:cxnSpLocks/>
          </p:cNvCxnSpPr>
          <p:nvPr/>
        </p:nvCxnSpPr>
        <p:spPr>
          <a:xfrm>
            <a:off x="1528762" y="1646376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제목 10">
            <a:extLst>
              <a:ext uri="{FF2B5EF4-FFF2-40B4-BE49-F238E27FC236}">
                <a16:creationId xmlns:a16="http://schemas.microsoft.com/office/drawing/2014/main" id="{13E6077B-D9A9-FBA4-AAD2-68FD57D6BA0C}"/>
              </a:ext>
            </a:extLst>
          </p:cNvPr>
          <p:cNvSpPr txBox="1">
            <a:spLocks/>
          </p:cNvSpPr>
          <p:nvPr/>
        </p:nvSpPr>
        <p:spPr>
          <a:xfrm>
            <a:off x="1474330" y="145335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kumimoji="1" sz="800" b="1"/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통합학습창 정보</a:t>
            </a:r>
          </a:p>
        </p:txBody>
      </p:sp>
      <p:sp>
        <p:nvSpPr>
          <p:cNvPr id="2" name="Google Shape;918;p23">
            <a:extLst>
              <a:ext uri="{FF2B5EF4-FFF2-40B4-BE49-F238E27FC236}">
                <a16:creationId xmlns:a16="http://schemas.microsoft.com/office/drawing/2014/main" id="{E3B5E6C5-8D5A-7CE3-72EA-26ACFDF65985}"/>
              </a:ext>
            </a:extLst>
          </p:cNvPr>
          <p:cNvSpPr/>
          <p:nvPr/>
        </p:nvSpPr>
        <p:spPr>
          <a:xfrm>
            <a:off x="1587626" y="2243620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45700" rIns="36000" bIns="45700" anchor="ctr" anchorCtr="0">
            <a:noAutofit/>
          </a:bodyPr>
          <a:lstStyle/>
          <a:p>
            <a:r>
              <a:rPr lang="en-US" altLang="ko-KR" sz="700" dirty="0"/>
              <a:t>school</a:t>
            </a:r>
            <a:endParaRPr lang="ko-KR" altLang="en-US" sz="700" dirty="0"/>
          </a:p>
        </p:txBody>
      </p:sp>
      <p:sp>
        <p:nvSpPr>
          <p:cNvPr id="5" name="Google Shape;918;p23">
            <a:extLst>
              <a:ext uri="{FF2B5EF4-FFF2-40B4-BE49-F238E27FC236}">
                <a16:creationId xmlns:a16="http://schemas.microsoft.com/office/drawing/2014/main" id="{2214649C-AA38-A950-142A-A75ABBF2A5A7}"/>
              </a:ext>
            </a:extLst>
          </p:cNvPr>
          <p:cNvSpPr/>
          <p:nvPr/>
        </p:nvSpPr>
        <p:spPr>
          <a:xfrm>
            <a:off x="1587626" y="2788976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45700" rIns="36000" bIns="45700" anchor="ctr" anchorCtr="0">
            <a:noAutofit/>
          </a:bodyPr>
          <a:lstStyle/>
          <a:p>
            <a:r>
              <a:rPr lang="en-US" altLang="ko-KR" sz="700" dirty="0"/>
              <a:t>2002838400000</a:t>
            </a:r>
            <a:endParaRPr lang="ko-KR" altLang="en-US" sz="700" dirty="0"/>
          </a:p>
        </p:txBody>
      </p:sp>
      <p:sp>
        <p:nvSpPr>
          <p:cNvPr id="11" name="Google Shape;918;p23">
            <a:extLst>
              <a:ext uri="{FF2B5EF4-FFF2-40B4-BE49-F238E27FC236}">
                <a16:creationId xmlns:a16="http://schemas.microsoft.com/office/drawing/2014/main" id="{EBC42199-ADF6-3E47-1487-AF8FCDD3F48E}"/>
              </a:ext>
            </a:extLst>
          </p:cNvPr>
          <p:cNvSpPr/>
          <p:nvPr/>
        </p:nvSpPr>
        <p:spPr>
          <a:xfrm>
            <a:off x="5746255" y="2243620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45700" rIns="36000" bIns="45700" anchor="ctr" anchorCtr="0">
            <a:noAutofit/>
          </a:bodyPr>
          <a:lstStyle/>
          <a:p>
            <a:r>
              <a:rPr lang="en-US" altLang="ko-KR" sz="700" dirty="0" err="1"/>
              <a:t>goe_tb_test</a:t>
            </a:r>
            <a:endParaRPr lang="ko-KR" altLang="en-US" sz="700" dirty="0"/>
          </a:p>
        </p:txBody>
      </p:sp>
      <p:sp>
        <p:nvSpPr>
          <p:cNvPr id="12" name="Google Shape;918;p23">
            <a:extLst>
              <a:ext uri="{FF2B5EF4-FFF2-40B4-BE49-F238E27FC236}">
                <a16:creationId xmlns:a16="http://schemas.microsoft.com/office/drawing/2014/main" id="{BEBC94AF-7DD3-7BCD-1DA2-9ADCE3615F5D}"/>
              </a:ext>
            </a:extLst>
          </p:cNvPr>
          <p:cNvSpPr/>
          <p:nvPr/>
        </p:nvSpPr>
        <p:spPr>
          <a:xfrm>
            <a:off x="5746255" y="2788976"/>
            <a:ext cx="2343024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45700" rIns="36000" bIns="45700" anchor="ctr" anchorCtr="0">
            <a:noAutofit/>
          </a:bodyPr>
          <a:lstStyle/>
          <a:p>
            <a:r>
              <a:rPr lang="en-US" altLang="ko-KR" sz="700" dirty="0"/>
              <a:t>14f4e9a8058basdsa7s8aa8dsaccc7c89f8532</a:t>
            </a:r>
            <a:endParaRPr lang="ko-KR" altLang="en-US" sz="700" dirty="0"/>
          </a:p>
        </p:txBody>
      </p:sp>
      <p:sp>
        <p:nvSpPr>
          <p:cNvPr id="13" name="Google Shape;918;p23">
            <a:extLst>
              <a:ext uri="{FF2B5EF4-FFF2-40B4-BE49-F238E27FC236}">
                <a16:creationId xmlns:a16="http://schemas.microsoft.com/office/drawing/2014/main" id="{5ABAF996-FA24-A6E6-E1DE-3B78E354C921}"/>
              </a:ext>
            </a:extLst>
          </p:cNvPr>
          <p:cNvSpPr/>
          <p:nvPr/>
        </p:nvSpPr>
        <p:spPr>
          <a:xfrm>
            <a:off x="1587626" y="3333089"/>
            <a:ext cx="6501653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0000" tIns="45700" rIns="36000" bIns="45700" anchor="ctr" anchorCtr="0">
            <a:noAutofit/>
          </a:bodyPr>
          <a:lstStyle/>
          <a:p>
            <a:r>
              <a:rPr lang="en-US" altLang="ko-KR" sz="700" dirty="0"/>
              <a:t>LS100PSAAAA0211111221100000000</a:t>
            </a:r>
            <a:endParaRPr lang="ko-KR" altLang="en-US" sz="700" dirty="0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1D729A46-3B21-1DB1-BDA2-B91439589980}"/>
              </a:ext>
            </a:extLst>
          </p:cNvPr>
          <p:cNvSpPr/>
          <p:nvPr/>
        </p:nvSpPr>
        <p:spPr>
          <a:xfrm>
            <a:off x="272199" y="201601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82949E7-46FD-1156-FBD9-0274111E8F38}"/>
              </a:ext>
            </a:extLst>
          </p:cNvPr>
          <p:cNvSpPr txBox="1"/>
          <p:nvPr/>
        </p:nvSpPr>
        <p:spPr>
          <a:xfrm>
            <a:off x="399440" y="1836476"/>
            <a:ext cx="72616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통합학습창 </a:t>
            </a:r>
            <a:r>
              <a:rPr kumimoji="1" lang="en-US" altLang="ko-KR" sz="800" b="1" dirty="0"/>
              <a:t>Key</a:t>
            </a:r>
            <a:endParaRPr kumimoji="1" lang="x-none" altLang="en-US" sz="800" b="1" dirty="0"/>
          </a:p>
        </p:txBody>
      </p:sp>
      <p:sp>
        <p:nvSpPr>
          <p:cNvPr id="9" name="Google Shape;914;p23">
            <a:extLst>
              <a:ext uri="{FF2B5EF4-FFF2-40B4-BE49-F238E27FC236}">
                <a16:creationId xmlns:a16="http://schemas.microsoft.com/office/drawing/2014/main" id="{34643B36-66BC-322E-7C0C-3C36987053C3}"/>
              </a:ext>
            </a:extLst>
          </p:cNvPr>
          <p:cNvSpPr/>
          <p:nvPr/>
        </p:nvSpPr>
        <p:spPr>
          <a:xfrm>
            <a:off x="8108801" y="1798315"/>
            <a:ext cx="535537" cy="199432"/>
          </a:xfrm>
          <a:prstGeom prst="rect">
            <a:avLst/>
          </a:prstGeom>
          <a:solidFill>
            <a:schemeClr val="bg1"/>
          </a:solidFill>
          <a:ln w="952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chemeClr val="bg1">
                    <a:lumMod val="50000"/>
                  </a:schemeClr>
                </a:solidFill>
                <a:latin typeface="Malgun Gothic"/>
                <a:ea typeface="Malgun Gothic"/>
                <a:sym typeface="Malgun Gothic"/>
              </a:rPr>
              <a:t>초기화</a:t>
            </a:r>
            <a:endParaRPr lang="ko-KR" altLang="en-US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C31A3A86-BF72-F32C-A2F9-9A12C98A87DC}"/>
              </a:ext>
            </a:extLst>
          </p:cNvPr>
          <p:cNvSpPr/>
          <p:nvPr/>
        </p:nvSpPr>
        <p:spPr>
          <a:xfrm>
            <a:off x="8053976" y="176472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6E5E8A-74E5-9003-52B8-3521AA1D0453}"/>
              </a:ext>
            </a:extLst>
          </p:cNvPr>
          <p:cNvSpPr txBox="1"/>
          <p:nvPr/>
        </p:nvSpPr>
        <p:spPr>
          <a:xfrm>
            <a:off x="399440" y="4015912"/>
            <a:ext cx="49372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800" b="1" dirty="0" err="1"/>
              <a:t>auth_hash</a:t>
            </a:r>
            <a:endParaRPr kumimoji="1" lang="x-none" altLang="en-US" sz="800" b="1" dirty="0"/>
          </a:p>
        </p:txBody>
      </p:sp>
      <p:sp>
        <p:nvSpPr>
          <p:cNvPr id="21" name="Google Shape;915;p23">
            <a:extLst>
              <a:ext uri="{FF2B5EF4-FFF2-40B4-BE49-F238E27FC236}">
                <a16:creationId xmlns:a16="http://schemas.microsoft.com/office/drawing/2014/main" id="{3F4ACD4C-335D-0AAE-C8D8-689E98C565A4}"/>
              </a:ext>
            </a:extLst>
          </p:cNvPr>
          <p:cNvSpPr/>
          <p:nvPr/>
        </p:nvSpPr>
        <p:spPr>
          <a:xfrm>
            <a:off x="1111529" y="3971994"/>
            <a:ext cx="658169" cy="210275"/>
          </a:xfrm>
          <a:prstGeom prst="rect">
            <a:avLst/>
          </a:prstGeom>
          <a:solidFill>
            <a:srgbClr val="FFFFFF"/>
          </a:solidFill>
          <a:ln w="12700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sym typeface="Malgun Gothic"/>
              </a:rPr>
              <a:t>생성</a:t>
            </a:r>
            <a:endParaRPr lang="ko-KR" altLang="en-US" sz="800" dirty="0"/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7365DD8E-E383-3D17-5066-83E6D28EF925}"/>
              </a:ext>
            </a:extLst>
          </p:cNvPr>
          <p:cNvSpPr/>
          <p:nvPr/>
        </p:nvSpPr>
        <p:spPr>
          <a:xfrm>
            <a:off x="1083614" y="39154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3" name="Google Shape;912;p23">
            <a:extLst>
              <a:ext uri="{FF2B5EF4-FFF2-40B4-BE49-F238E27FC236}">
                <a16:creationId xmlns:a16="http://schemas.microsoft.com/office/drawing/2014/main" id="{AA19EC80-05B0-E029-FC89-9D60DD98D0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7650540"/>
              </p:ext>
            </p:extLst>
          </p:nvPr>
        </p:nvGraphicFramePr>
        <p:xfrm>
          <a:off x="399440" y="4253798"/>
          <a:ext cx="8241320" cy="85769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7594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40917">
                  <a:extLst>
                    <a:ext uri="{9D8B030D-6E8A-4147-A177-3AD203B41FA5}">
                      <a16:colId xmlns:a16="http://schemas.microsoft.com/office/drawing/2014/main" val="1774401858"/>
                    </a:ext>
                  </a:extLst>
                </a:gridCol>
                <a:gridCol w="2740917">
                  <a:extLst>
                    <a:ext uri="{9D8B030D-6E8A-4147-A177-3AD203B41FA5}">
                      <a16:colId xmlns:a16="http://schemas.microsoft.com/office/drawing/2014/main" val="1089729814"/>
                    </a:ext>
                  </a:extLst>
                </a:gridCol>
              </a:tblGrid>
              <a:tr h="42884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393290"/>
                  </a:ext>
                </a:extLst>
              </a:tr>
              <a:tr h="42884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797"/>
                  </a:ext>
                </a:extLst>
              </a:tr>
            </a:tbl>
          </a:graphicData>
        </a:graphic>
      </p:graphicFrame>
      <p:sp>
        <p:nvSpPr>
          <p:cNvPr id="24" name="Google Shape;918;p23">
            <a:extLst>
              <a:ext uri="{FF2B5EF4-FFF2-40B4-BE49-F238E27FC236}">
                <a16:creationId xmlns:a16="http://schemas.microsoft.com/office/drawing/2014/main" id="{A6F02B6F-5627-EE4D-F609-243460855507}"/>
              </a:ext>
            </a:extLst>
          </p:cNvPr>
          <p:cNvSpPr/>
          <p:nvPr/>
        </p:nvSpPr>
        <p:spPr>
          <a:xfrm>
            <a:off x="49498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14f4e9a8058basdsa7s8aa8dsaccc7c89f8532aaaa22234</a:t>
            </a:r>
          </a:p>
        </p:txBody>
      </p:sp>
      <p:sp>
        <p:nvSpPr>
          <p:cNvPr id="25" name="Google Shape;918;p23">
            <a:extLst>
              <a:ext uri="{FF2B5EF4-FFF2-40B4-BE49-F238E27FC236}">
                <a16:creationId xmlns:a16="http://schemas.microsoft.com/office/drawing/2014/main" id="{7D241AF6-894D-BCA2-F2EF-0B961E7B94AB}"/>
              </a:ext>
            </a:extLst>
          </p:cNvPr>
          <p:cNvSpPr/>
          <p:nvPr/>
        </p:nvSpPr>
        <p:spPr>
          <a:xfrm>
            <a:off x="49498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7" name="Google Shape;918;p23">
            <a:extLst>
              <a:ext uri="{FF2B5EF4-FFF2-40B4-BE49-F238E27FC236}">
                <a16:creationId xmlns:a16="http://schemas.microsoft.com/office/drawing/2014/main" id="{C043FEDB-90F4-761A-0172-ACA9B37D7660}"/>
              </a:ext>
            </a:extLst>
          </p:cNvPr>
          <p:cNvSpPr/>
          <p:nvPr/>
        </p:nvSpPr>
        <p:spPr>
          <a:xfrm>
            <a:off x="323183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14f4e9a8058basdsa7s8aa8dsaccc7c89f8532aaaa22234</a:t>
            </a:r>
          </a:p>
        </p:txBody>
      </p:sp>
      <p:sp>
        <p:nvSpPr>
          <p:cNvPr id="28" name="Google Shape;918;p23">
            <a:extLst>
              <a:ext uri="{FF2B5EF4-FFF2-40B4-BE49-F238E27FC236}">
                <a16:creationId xmlns:a16="http://schemas.microsoft.com/office/drawing/2014/main" id="{5E6DDC83-79F6-8190-D221-83CDCDF6D5D1}"/>
              </a:ext>
            </a:extLst>
          </p:cNvPr>
          <p:cNvSpPr/>
          <p:nvPr/>
        </p:nvSpPr>
        <p:spPr>
          <a:xfrm>
            <a:off x="323183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9" name="Google Shape;918;p23">
            <a:extLst>
              <a:ext uri="{FF2B5EF4-FFF2-40B4-BE49-F238E27FC236}">
                <a16:creationId xmlns:a16="http://schemas.microsoft.com/office/drawing/2014/main" id="{A67118B7-6498-0CE4-AD83-E1995CAFD2C0}"/>
              </a:ext>
            </a:extLst>
          </p:cNvPr>
          <p:cNvSpPr/>
          <p:nvPr/>
        </p:nvSpPr>
        <p:spPr>
          <a:xfrm>
            <a:off x="5981389" y="4359972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Google Shape;918;p23">
            <a:extLst>
              <a:ext uri="{FF2B5EF4-FFF2-40B4-BE49-F238E27FC236}">
                <a16:creationId xmlns:a16="http://schemas.microsoft.com/office/drawing/2014/main" id="{0C2AD2E2-FD24-72AE-ABE3-80F12F41A9DB}"/>
              </a:ext>
            </a:extLst>
          </p:cNvPr>
          <p:cNvSpPr/>
          <p:nvPr/>
        </p:nvSpPr>
        <p:spPr>
          <a:xfrm>
            <a:off x="5981389" y="4803139"/>
            <a:ext cx="2565711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endParaRPr lang="ko-KR" altLang="en-US" sz="7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BE5E93D7-FBE8-976B-F776-A50B58FF5DEE}"/>
              </a:ext>
            </a:extLst>
          </p:cNvPr>
          <p:cNvSpPr/>
          <p:nvPr/>
        </p:nvSpPr>
        <p:spPr>
          <a:xfrm>
            <a:off x="402556" y="429922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1319418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교육청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화상 솔루션</a:t>
            </a:r>
            <a:endParaRPr lang="en-US" altLang="ko-KR" b="1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출판사</a:t>
            </a:r>
            <a:r>
              <a:rPr kumimoji="1" lang="en-US" altLang="ko-KR" sz="1400" dirty="0"/>
              <a:t>/</a:t>
            </a:r>
            <a:r>
              <a:rPr kumimoji="1" lang="ko-KR" altLang="en-US" sz="1400" dirty="0"/>
              <a:t>교재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플랫폼 관리</a:t>
            </a:r>
            <a:endParaRPr lang="en-KR" dirty="0"/>
          </a:p>
        </p:txBody>
      </p:sp>
    </p:spTree>
    <p:extLst>
      <p:ext uri="{BB962C8B-B14F-4D97-AF65-F5344CB8AC3E}">
        <p14:creationId xmlns:p14="http://schemas.microsoft.com/office/powerpoint/2010/main" val="217557029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5EED89-1313-B9F6-F120-87796565DF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5F036D10-85AD-5C49-4178-4BC4FA4DC2A3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F397B02B-E8EB-931B-36CF-658A1BA6E4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071787"/>
              </p:ext>
            </p:extLst>
          </p:nvPr>
        </p:nvGraphicFramePr>
        <p:xfrm>
          <a:off x="695325" y="710564"/>
          <a:ext cx="10801349" cy="606552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10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GNB,Footer</a:t>
                      </a: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영역</a:t>
                      </a: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서비스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메뉴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10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66479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57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게시글 노출 상태별 </a:t>
                      </a: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FO </a:t>
                      </a: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화면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게시글 노출 상태별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FO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반영 정책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8776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59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목록 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093524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목록 데이터 없음 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728746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61,62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등록 데이터 없음 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883814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63,64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525463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65,66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콘텐츠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601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BO-K-SVS-HOF-POP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등록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저장 미리보기 팝업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9675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콘텐츠 미리보기 팝업 정리</a:t>
                      </a: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콘텐츠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미리보기 팝업 정리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594465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명단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저장 미리보기 팝업 풀버전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091389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2025.05.20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BO-K-STA-004c(1/2)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진단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외부 콘텐츠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영상 등록 및 이용 현황 정보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CP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사 보기 필터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커넥트에듀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”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삭제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진단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외부 콘텐츠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영상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등록 및 이용 현황 정보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엑셀 다운로드 버튼 삭제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787327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BO-K-STA-004c(2/2)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1001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BO-K-STA-004c-1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진단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외부 콘텐츠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영상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문항 등록 및 이용 현황 정보 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이용현황 팝업 내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650652"/>
                  </a:ext>
                </a:extLst>
              </a:tr>
              <a:tr h="123249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2025.05.22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정렬 필터 텍스트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최종 등록일 → 등록일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노출 상태 표시 텍스트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노출 상태 → 진행 상태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노출 예정 → 예정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노출 중 → 진행중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노출 종료 → 종료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9133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BO-K-SVS-014-POP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게시글 보기 팝업 화면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9596678"/>
                  </a:ext>
                </a:extLst>
              </a:tr>
              <a:tr h="123249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65,67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 (1/2)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 (1/2)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텍스트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후보 명단 조회 → 수상자 후보 조회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최대 선정 인원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4770801"/>
                  </a:ext>
                </a:extLst>
              </a:tr>
              <a:tr h="205415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 (2/2)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선택한 항목이 많은 경우 실적 높은 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 이동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인원 초과 선택 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alert,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버튼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138375"/>
                  </a:ext>
                </a:extLst>
              </a:tr>
              <a:tr h="1643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 (2/2)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인원 초과 선택 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alert,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버튼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9219909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2025.05.26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59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노출 기간 중복 처리 정책 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수정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팝업 노출 가능 여부를 확인 및 하단 안내 메시지 표시 → 단순 팝업 호출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8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32863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수상자 명단 엑셀 다운로드 양식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명단 엑셀다운로드 양식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9737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콘텐츠 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: 0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명인 경우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'-'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하이픈 표기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진행 상태 추가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대기중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822089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62,64,65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BO-K-SVS-014-POP, BO-K-SVS-015a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항목명 변경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0016653"/>
                  </a:ext>
                </a:extLst>
              </a:tr>
              <a:tr h="205415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팝업 노출 여부 미 체크 상태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학제 → 학교급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100503"/>
                  </a:ext>
                </a:extLst>
              </a:tr>
              <a:tr h="123249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&lt;8C&gt;,&lt;8D&gt;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5066581"/>
                  </a:ext>
                </a:extLst>
              </a:tr>
              <a:tr h="123249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&lt;4C&gt;,&lt;4D&gt;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85303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BO-K-SVS-015-POP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명단 최종 저장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6779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06782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447075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04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화상 솔루션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28" name="TextBox 127">
            <a:extLst>
              <a:ext uri="{FF2B5EF4-FFF2-40B4-BE49-F238E27FC236}">
                <a16:creationId xmlns:a16="http://schemas.microsoft.com/office/drawing/2014/main" id="{F9F2007A-D53B-A79C-9848-5A074FA96752}"/>
              </a:ext>
            </a:extLst>
          </p:cNvPr>
          <p:cNvSpPr txBox="1"/>
          <p:nvPr/>
        </p:nvSpPr>
        <p:spPr>
          <a:xfrm>
            <a:off x="390973" y="934891"/>
            <a:ext cx="130003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화상 솔루션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graphicFrame>
        <p:nvGraphicFramePr>
          <p:cNvPr id="129" name="표 128">
            <a:extLst>
              <a:ext uri="{FF2B5EF4-FFF2-40B4-BE49-F238E27FC236}">
                <a16:creationId xmlns:a16="http://schemas.microsoft.com/office/drawing/2014/main" id="{EB14FBDF-2BFF-8D4F-6830-2973CD427727}"/>
              </a:ext>
            </a:extLst>
          </p:cNvPr>
          <p:cNvGraphicFramePr>
            <a:graphicFrameLocks noGrp="1"/>
          </p:cNvGraphicFramePr>
          <p:nvPr/>
        </p:nvGraphicFramePr>
        <p:xfrm>
          <a:off x="394300" y="1789574"/>
          <a:ext cx="8247675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48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9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6409">
                  <a:extLst>
                    <a:ext uri="{9D8B030D-6E8A-4147-A177-3AD203B41FA5}">
                      <a16:colId xmlns:a16="http://schemas.microsoft.com/office/drawing/2014/main" val="2282702745"/>
                    </a:ext>
                  </a:extLst>
                </a:gridCol>
                <a:gridCol w="13866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6499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업체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구르미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2022.02.19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ko-KR" altLang="en-US" sz="1000" b="0" u="sng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비즈콜라보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사용 안함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  <a:endParaRPr kumimoji="0" lang="ko-KR" altLang="en-US" sz="10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0" name="Google Shape;877;p22">
            <a:extLst>
              <a:ext uri="{FF2B5EF4-FFF2-40B4-BE49-F238E27FC236}">
                <a16:creationId xmlns:a16="http://schemas.microsoft.com/office/drawing/2014/main" id="{43B8BDD7-65BB-4121-81D3-31CFA800DF46}"/>
              </a:ext>
            </a:extLst>
          </p:cNvPr>
          <p:cNvSpPr/>
          <p:nvPr/>
        </p:nvSpPr>
        <p:spPr>
          <a:xfrm>
            <a:off x="8105225" y="892827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1EC72751-103C-722A-BEFA-2B4579249E70}"/>
              </a:ext>
            </a:extLst>
          </p:cNvPr>
          <p:cNvSpPr/>
          <p:nvPr/>
        </p:nvSpPr>
        <p:spPr>
          <a:xfrm>
            <a:off x="393700" y="1223663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4BCF5DF-FE04-0306-71AC-F0C7D1A1402F}"/>
              </a:ext>
            </a:extLst>
          </p:cNvPr>
          <p:cNvSpPr/>
          <p:nvPr/>
        </p:nvSpPr>
        <p:spPr>
          <a:xfrm>
            <a:off x="503673" y="1335308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F476CD23-FE33-304C-BCE2-048D9E93B784}"/>
              </a:ext>
            </a:extLst>
          </p:cNvPr>
          <p:cNvSpPr/>
          <p:nvPr/>
        </p:nvSpPr>
        <p:spPr>
          <a:xfrm>
            <a:off x="6965305" y="1328926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업체 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Google Shape;877;p22">
            <a:extLst>
              <a:ext uri="{FF2B5EF4-FFF2-40B4-BE49-F238E27FC236}">
                <a16:creationId xmlns:a16="http://schemas.microsoft.com/office/drawing/2014/main" id="{90F2FFB6-BA02-5D4A-226C-A9BF4C33C158}"/>
              </a:ext>
            </a:extLst>
          </p:cNvPr>
          <p:cNvSpPr/>
          <p:nvPr/>
        </p:nvSpPr>
        <p:spPr>
          <a:xfrm>
            <a:off x="4118020" y="1335307"/>
            <a:ext cx="524989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137" name="Google Shape;884;p22">
            <a:extLst>
              <a:ext uri="{FF2B5EF4-FFF2-40B4-BE49-F238E27FC236}">
                <a16:creationId xmlns:a16="http://schemas.microsoft.com/office/drawing/2014/main" id="{6BB4C650-DD83-00AF-957B-C204259F4DB8}"/>
              </a:ext>
            </a:extLst>
          </p:cNvPr>
          <p:cNvSpPr/>
          <p:nvPr/>
        </p:nvSpPr>
        <p:spPr>
          <a:xfrm>
            <a:off x="8022199" y="132892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5D3D4CB3-C30E-AA7A-C389-E886742A0577}"/>
              </a:ext>
            </a:extLst>
          </p:cNvPr>
          <p:cNvSpPr/>
          <p:nvPr/>
        </p:nvSpPr>
        <p:spPr>
          <a:xfrm>
            <a:off x="3338775" y="1335308"/>
            <a:ext cx="72545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타원 138">
            <a:extLst>
              <a:ext uri="{FF2B5EF4-FFF2-40B4-BE49-F238E27FC236}">
                <a16:creationId xmlns:a16="http://schemas.microsoft.com/office/drawing/2014/main" id="{ADD87DB4-2F66-3EAD-1373-431C8726813B}"/>
              </a:ext>
            </a:extLst>
          </p:cNvPr>
          <p:cNvSpPr/>
          <p:nvPr/>
        </p:nvSpPr>
        <p:spPr>
          <a:xfrm>
            <a:off x="474565" y="12860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EA3EE13E-CDDA-1D64-E1F8-8BDC126D68A5}"/>
              </a:ext>
            </a:extLst>
          </p:cNvPr>
          <p:cNvSpPr/>
          <p:nvPr/>
        </p:nvSpPr>
        <p:spPr>
          <a:xfrm>
            <a:off x="8050261" y="8359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1" name="타원 140">
            <a:extLst>
              <a:ext uri="{FF2B5EF4-FFF2-40B4-BE49-F238E27FC236}">
                <a16:creationId xmlns:a16="http://schemas.microsoft.com/office/drawing/2014/main" id="{8FA3D8D8-182D-8279-4803-F7B77A28AE7E}"/>
              </a:ext>
            </a:extLst>
          </p:cNvPr>
          <p:cNvSpPr/>
          <p:nvPr/>
        </p:nvSpPr>
        <p:spPr>
          <a:xfrm>
            <a:off x="919490" y="221275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2" name="타원 141">
            <a:extLst>
              <a:ext uri="{FF2B5EF4-FFF2-40B4-BE49-F238E27FC236}">
                <a16:creationId xmlns:a16="http://schemas.microsoft.com/office/drawing/2014/main" id="{E0FA28C8-7459-783E-B704-1564F6D6C6DB}"/>
              </a:ext>
            </a:extLst>
          </p:cNvPr>
          <p:cNvSpPr/>
          <p:nvPr/>
        </p:nvSpPr>
        <p:spPr>
          <a:xfrm>
            <a:off x="8111012" y="220045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3" name="타원 142">
            <a:extLst>
              <a:ext uri="{FF2B5EF4-FFF2-40B4-BE49-F238E27FC236}">
                <a16:creationId xmlns:a16="http://schemas.microsoft.com/office/drawing/2014/main" id="{F691E08D-8E38-8835-7ACA-ED85B39AA05F}"/>
              </a:ext>
            </a:extLst>
          </p:cNvPr>
          <p:cNvSpPr/>
          <p:nvPr/>
        </p:nvSpPr>
        <p:spPr>
          <a:xfrm>
            <a:off x="1123325" y="80502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C421A022-9420-A0AC-1043-12749BF6FA78}"/>
              </a:ext>
            </a:extLst>
          </p:cNvPr>
          <p:cNvSpPr txBox="1"/>
          <p:nvPr/>
        </p:nvSpPr>
        <p:spPr>
          <a:xfrm>
            <a:off x="3137860" y="295581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1719EF39-DBC5-6831-A22A-FA56158BCD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2645180"/>
              </p:ext>
            </p:extLst>
          </p:nvPr>
        </p:nvGraphicFramePr>
        <p:xfrm>
          <a:off x="9042400" y="1315767"/>
          <a:ext cx="3037052" cy="1925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30184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화상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솔루션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업체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화상 솔루션 업체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화상 솔루션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BO-K-PLF-0</a:t>
                      </a:r>
                      <a:r>
                        <a:rPr lang="en" altLang="x-none" sz="700" dirty="0"/>
                        <a:t>05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업체 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업체 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화상 솔루션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x-none" sz="700" dirty="0"/>
                        <a:t>BO-K-PLF-0</a:t>
                      </a:r>
                      <a:r>
                        <a:rPr lang="en" altLang="x-none" sz="700" dirty="0"/>
                        <a:t>06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업체를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7274518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A2C6FDB9-C676-712C-EF8F-4A598C9D2CF1}"/>
              </a:ext>
            </a:extLst>
          </p:cNvPr>
          <p:cNvSpPr/>
          <p:nvPr/>
        </p:nvSpPr>
        <p:spPr>
          <a:xfrm>
            <a:off x="11139774" y="5727423"/>
            <a:ext cx="770162" cy="69762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안함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14C38A3-9E11-701E-DB3B-F14276019344}"/>
              </a:ext>
            </a:extLst>
          </p:cNvPr>
          <p:cNvSpPr/>
          <p:nvPr/>
        </p:nvSpPr>
        <p:spPr>
          <a:xfrm>
            <a:off x="9238991" y="5727425"/>
            <a:ext cx="1085288" cy="59108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업체 명 오름차순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업체 명 내림차순</a:t>
            </a: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Google Shape;884;p22">
            <a:extLst>
              <a:ext uri="{FF2B5EF4-FFF2-40B4-BE49-F238E27FC236}">
                <a16:creationId xmlns:a16="http://schemas.microsoft.com/office/drawing/2014/main" id="{78B7F032-9E5F-FEA7-5C44-6EA32BC84FCF}"/>
              </a:ext>
            </a:extLst>
          </p:cNvPr>
          <p:cNvSpPr/>
          <p:nvPr/>
        </p:nvSpPr>
        <p:spPr>
          <a:xfrm>
            <a:off x="10424550" y="5727423"/>
            <a:ext cx="614953" cy="88404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6AA39976-138D-9D34-3860-2E26B8F423C9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394610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220535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05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화상 솔루션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6270A6A3-E071-CD78-DC37-BD6F244AD019}"/>
              </a:ext>
            </a:extLst>
          </p:cNvPr>
          <p:cNvSpPr txBox="1"/>
          <p:nvPr/>
        </p:nvSpPr>
        <p:spPr>
          <a:xfrm>
            <a:off x="399440" y="140017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업체</a:t>
            </a:r>
            <a:endParaRPr kumimoji="1" lang="x-none" altLang="en-US" sz="8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F816F10-6130-C4B7-BD96-5A3C87BAF072}"/>
              </a:ext>
            </a:extLst>
          </p:cNvPr>
          <p:cNvSpPr txBox="1"/>
          <p:nvPr/>
        </p:nvSpPr>
        <p:spPr>
          <a:xfrm>
            <a:off x="1056192" y="93867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화상 솔루션</a:t>
            </a:r>
          </a:p>
        </p:txBody>
      </p:sp>
      <p:sp>
        <p:nvSpPr>
          <p:cNvPr id="4" name="Google Shape;914;p23">
            <a:extLst>
              <a:ext uri="{FF2B5EF4-FFF2-40B4-BE49-F238E27FC236}">
                <a16:creationId xmlns:a16="http://schemas.microsoft.com/office/drawing/2014/main" id="{4B9B11FD-8722-4706-B654-26BDE5F30D33}"/>
              </a:ext>
            </a:extLst>
          </p:cNvPr>
          <p:cNvSpPr/>
          <p:nvPr/>
        </p:nvSpPr>
        <p:spPr>
          <a:xfrm>
            <a:off x="8105225" y="897539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5" name="Google Shape;915;p23">
            <a:extLst>
              <a:ext uri="{FF2B5EF4-FFF2-40B4-BE49-F238E27FC236}">
                <a16:creationId xmlns:a16="http://schemas.microsoft.com/office/drawing/2014/main" id="{455D7E17-1018-2204-E2B7-3BAF989B5A0D}"/>
              </a:ext>
            </a:extLst>
          </p:cNvPr>
          <p:cNvSpPr/>
          <p:nvPr/>
        </p:nvSpPr>
        <p:spPr>
          <a:xfrm>
            <a:off x="399440" y="89753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6" name="직선 연결선[R] 94">
            <a:extLst>
              <a:ext uri="{FF2B5EF4-FFF2-40B4-BE49-F238E27FC236}">
                <a16:creationId xmlns:a16="http://schemas.microsoft.com/office/drawing/2014/main" id="{F55FEB75-0656-4548-A1BE-FCDACA05DC10}"/>
              </a:ext>
            </a:extLst>
          </p:cNvPr>
          <p:cNvCxnSpPr>
            <a:cxnSpLocks/>
          </p:cNvCxnSpPr>
          <p:nvPr/>
        </p:nvCxnSpPr>
        <p:spPr>
          <a:xfrm>
            <a:off x="399440" y="124360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982DE141-D6BF-1A0E-80EB-93D9BD9527B4}"/>
              </a:ext>
            </a:extLst>
          </p:cNvPr>
          <p:cNvGraphicFramePr/>
          <p:nvPr/>
        </p:nvGraphicFramePr>
        <p:xfrm>
          <a:off x="393700" y="1578490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업체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사용 여부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3AD4F303-54D2-A3D6-0560-36F0EEBEA21A}"/>
              </a:ext>
            </a:extLst>
          </p:cNvPr>
          <p:cNvSpPr/>
          <p:nvPr/>
        </p:nvSpPr>
        <p:spPr>
          <a:xfrm>
            <a:off x="1279850" y="1647015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5F7BDCDA-C4A4-09F8-8F82-504741E3B30E}"/>
              </a:ext>
            </a:extLst>
          </p:cNvPr>
          <p:cNvSpPr/>
          <p:nvPr/>
        </p:nvSpPr>
        <p:spPr>
          <a:xfrm>
            <a:off x="332949" y="8337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2947A152-6E2C-4944-E08D-00C16E7CBEC0}"/>
              </a:ext>
            </a:extLst>
          </p:cNvPr>
          <p:cNvSpPr/>
          <p:nvPr/>
        </p:nvSpPr>
        <p:spPr>
          <a:xfrm>
            <a:off x="8044474" y="8337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D6BA70F7-A19F-FD77-9FE7-ABFBF6884F75}"/>
              </a:ext>
            </a:extLst>
          </p:cNvPr>
          <p:cNvSpPr/>
          <p:nvPr/>
        </p:nvSpPr>
        <p:spPr>
          <a:xfrm>
            <a:off x="5321441" y="16065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3" name="Google Shape;912;p23">
            <a:extLst>
              <a:ext uri="{FF2B5EF4-FFF2-40B4-BE49-F238E27FC236}">
                <a16:creationId xmlns:a16="http://schemas.microsoft.com/office/drawing/2014/main" id="{C5F68C53-7B92-0B3E-27A9-90B9AA2F56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6224910"/>
              </p:ext>
            </p:extLst>
          </p:nvPr>
        </p:nvGraphicFramePr>
        <p:xfrm>
          <a:off x="9042400" y="1315768"/>
          <a:ext cx="3037052" cy="2314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44644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이전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선택 시 화상 솔루션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(BO-K-PLF-0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04) </a:t>
                      </a:r>
                      <a:r>
                        <a:rPr lang="ko-KR" altLang="en-US" sz="700" dirty="0" err="1">
                          <a:effectLst/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 이동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저장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필수 값 전부 입력 하지 않은 상태에서 선택 시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모든 필수 값을 등록하신 후 다시 시도하시기 바랍니다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중복 체크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이미 사용중인 입력항목 입니다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 후 해당 항목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에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 안함 선택 시 현재 메뉴 이외 화상 솔루션 선택 항목에서 노출 안함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</a:tbl>
          </a:graphicData>
        </a:graphic>
      </p:graphicFrame>
      <p:sp>
        <p:nvSpPr>
          <p:cNvPr id="12" name="직사각형 11">
            <a:extLst>
              <a:ext uri="{FF2B5EF4-FFF2-40B4-BE49-F238E27FC236}">
                <a16:creationId xmlns:a16="http://schemas.microsoft.com/office/drawing/2014/main" id="{AFDA3363-E623-DAA3-48FD-AFD1BCB751C1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45833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119265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화상 솔루션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Google Shape;914;p23">
            <a:extLst>
              <a:ext uri="{FF2B5EF4-FFF2-40B4-BE49-F238E27FC236}">
                <a16:creationId xmlns:a16="http://schemas.microsoft.com/office/drawing/2014/main" id="{4B9B11FD-8722-4706-B654-26BDE5F30D33}"/>
              </a:ext>
            </a:extLst>
          </p:cNvPr>
          <p:cNvSpPr/>
          <p:nvPr/>
        </p:nvSpPr>
        <p:spPr>
          <a:xfrm>
            <a:off x="8105225" y="897539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18D942-74A1-BB14-B7D2-829C1310BAC6}"/>
              </a:ext>
            </a:extLst>
          </p:cNvPr>
          <p:cNvSpPr txBox="1"/>
          <p:nvPr/>
        </p:nvSpPr>
        <p:spPr>
          <a:xfrm>
            <a:off x="399440" y="140092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업체</a:t>
            </a:r>
            <a:endParaRPr kumimoji="1" lang="x-none" altLang="en-US" sz="800" b="1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CDFEA14-2E30-8384-E48C-0C03D3F8E0C0}"/>
              </a:ext>
            </a:extLst>
          </p:cNvPr>
          <p:cNvSpPr txBox="1"/>
          <p:nvPr/>
        </p:nvSpPr>
        <p:spPr>
          <a:xfrm>
            <a:off x="1056192" y="939417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화상 솔루션</a:t>
            </a:r>
          </a:p>
        </p:txBody>
      </p:sp>
      <p:sp>
        <p:nvSpPr>
          <p:cNvPr id="15" name="Google Shape;915;p23">
            <a:extLst>
              <a:ext uri="{FF2B5EF4-FFF2-40B4-BE49-F238E27FC236}">
                <a16:creationId xmlns:a16="http://schemas.microsoft.com/office/drawing/2014/main" id="{95D7E8C5-1C0D-5A13-64A1-C86B322DB83E}"/>
              </a:ext>
            </a:extLst>
          </p:cNvPr>
          <p:cNvSpPr/>
          <p:nvPr/>
        </p:nvSpPr>
        <p:spPr>
          <a:xfrm>
            <a:off x="399440" y="898281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16" name="직선 연결선[R] 94">
            <a:extLst>
              <a:ext uri="{FF2B5EF4-FFF2-40B4-BE49-F238E27FC236}">
                <a16:creationId xmlns:a16="http://schemas.microsoft.com/office/drawing/2014/main" id="{D55E15B7-CC57-3E05-0AFA-4502F7D60702}"/>
              </a:ext>
            </a:extLst>
          </p:cNvPr>
          <p:cNvCxnSpPr>
            <a:cxnSpLocks/>
          </p:cNvCxnSpPr>
          <p:nvPr/>
        </p:nvCxnSpPr>
        <p:spPr>
          <a:xfrm>
            <a:off x="399440" y="1244350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69E5521-FC8C-545D-7CEE-EC97B34D6FE9}"/>
              </a:ext>
            </a:extLst>
          </p:cNvPr>
          <p:cNvSpPr/>
          <p:nvPr/>
        </p:nvSpPr>
        <p:spPr>
          <a:xfrm>
            <a:off x="393700" y="2472752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BA3D09C-479A-48AC-508F-B204ABD4688E}"/>
              </a:ext>
            </a:extLst>
          </p:cNvPr>
          <p:cNvSpPr/>
          <p:nvPr/>
        </p:nvSpPr>
        <p:spPr>
          <a:xfrm>
            <a:off x="1596788" y="2584397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F88319EA-4B25-1FE2-AE0A-7007070E90D4}"/>
              </a:ext>
            </a:extLst>
          </p:cNvPr>
          <p:cNvSpPr/>
          <p:nvPr/>
        </p:nvSpPr>
        <p:spPr>
          <a:xfrm>
            <a:off x="6965305" y="2578015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" name="Google Shape;877;p22">
            <a:extLst>
              <a:ext uri="{FF2B5EF4-FFF2-40B4-BE49-F238E27FC236}">
                <a16:creationId xmlns:a16="http://schemas.microsoft.com/office/drawing/2014/main" id="{4EB3464C-03CE-17AF-44F7-B40000AF07D9}"/>
              </a:ext>
            </a:extLst>
          </p:cNvPr>
          <p:cNvSpPr/>
          <p:nvPr/>
        </p:nvSpPr>
        <p:spPr>
          <a:xfrm>
            <a:off x="3971782" y="2584396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1" name="Google Shape;884;p22">
            <a:extLst>
              <a:ext uri="{FF2B5EF4-FFF2-40B4-BE49-F238E27FC236}">
                <a16:creationId xmlns:a16="http://schemas.microsoft.com/office/drawing/2014/main" id="{7C49487B-9B6E-3DEA-2369-C9C83A6D698A}"/>
              </a:ext>
            </a:extLst>
          </p:cNvPr>
          <p:cNvSpPr/>
          <p:nvPr/>
        </p:nvSpPr>
        <p:spPr>
          <a:xfrm>
            <a:off x="8022199" y="2578015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781836A3-FFE6-540C-FFAA-C208118146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2782113"/>
              </p:ext>
            </p:extLst>
          </p:nvPr>
        </p:nvGraphicFramePr>
        <p:xfrm>
          <a:off x="394298" y="3046901"/>
          <a:ext cx="8246465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2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04049">
                  <a:extLst>
                    <a:ext uri="{9D8B030D-6E8A-4147-A177-3AD203B41FA5}">
                      <a16:colId xmlns:a16="http://schemas.microsoft.com/office/drawing/2014/main" val="886469693"/>
                    </a:ext>
                  </a:extLst>
                </a:gridCol>
                <a:gridCol w="1379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5360">
                  <a:extLst>
                    <a:ext uri="{9D8B030D-6E8A-4147-A177-3AD203B41FA5}">
                      <a16:colId xmlns:a16="http://schemas.microsoft.com/office/drawing/2014/main" val="3999722513"/>
                    </a:ext>
                  </a:extLst>
                </a:gridCol>
                <a:gridCol w="1747312">
                  <a:extLst>
                    <a:ext uri="{9D8B030D-6E8A-4147-A177-3AD203B41FA5}">
                      <a16:colId xmlns:a16="http://schemas.microsoft.com/office/drawing/2014/main" val="908527499"/>
                    </a:ext>
                  </a:extLst>
                </a:gridCol>
                <a:gridCol w="1148439">
                  <a:extLst>
                    <a:ext uri="{9D8B030D-6E8A-4147-A177-3AD203B41FA5}">
                      <a16:colId xmlns:a16="http://schemas.microsoft.com/office/drawing/2014/main" val="1600161906"/>
                    </a:ext>
                  </a:extLst>
                </a:gridCol>
                <a:gridCol w="11196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교과 과정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지역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 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서울시 강남구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서울특별시교육청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서울시 강남구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2202F446-1062-2C51-E1F4-A250BACEB3BD}"/>
              </a:ext>
            </a:extLst>
          </p:cNvPr>
          <p:cNvSpPr txBox="1"/>
          <p:nvPr/>
        </p:nvSpPr>
        <p:spPr>
          <a:xfrm>
            <a:off x="399440" y="2261184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 중인 학교</a:t>
            </a:r>
            <a:endParaRPr kumimoji="1" lang="x-none" altLang="en-US" sz="800" b="1" dirty="0"/>
          </a:p>
        </p:txBody>
      </p:sp>
      <p:graphicFrame>
        <p:nvGraphicFramePr>
          <p:cNvPr id="24" name="Google Shape;912;p23">
            <a:extLst>
              <a:ext uri="{FF2B5EF4-FFF2-40B4-BE49-F238E27FC236}">
                <a16:creationId xmlns:a16="http://schemas.microsoft.com/office/drawing/2014/main" id="{9F76CDBE-FA9D-67ED-606B-8DD294A96BA5}"/>
              </a:ext>
            </a:extLst>
          </p:cNvPr>
          <p:cNvGraphicFramePr/>
          <p:nvPr/>
        </p:nvGraphicFramePr>
        <p:xfrm>
          <a:off x="393700" y="1579232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업체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사용 여부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직사각형 24">
            <a:extLst>
              <a:ext uri="{FF2B5EF4-FFF2-40B4-BE49-F238E27FC236}">
                <a16:creationId xmlns:a16="http://schemas.microsoft.com/office/drawing/2014/main" id="{C314E15A-5DD8-2F55-4782-BB44969C6C14}"/>
              </a:ext>
            </a:extLst>
          </p:cNvPr>
          <p:cNvSpPr/>
          <p:nvPr/>
        </p:nvSpPr>
        <p:spPr>
          <a:xfrm>
            <a:off x="1279850" y="1647757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62B70F16-042C-816D-5814-070205748062}"/>
              </a:ext>
            </a:extLst>
          </p:cNvPr>
          <p:cNvSpPr/>
          <p:nvPr/>
        </p:nvSpPr>
        <p:spPr>
          <a:xfrm>
            <a:off x="4431890" y="2582122"/>
            <a:ext cx="72545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교과 과정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Google Shape;879;p22">
            <a:extLst>
              <a:ext uri="{FF2B5EF4-FFF2-40B4-BE49-F238E27FC236}">
                <a16:creationId xmlns:a16="http://schemas.microsoft.com/office/drawing/2014/main" id="{74E3600F-7E47-7116-6FA2-ED2CDD85FB20}"/>
              </a:ext>
            </a:extLst>
          </p:cNvPr>
          <p:cNvSpPr/>
          <p:nvPr/>
        </p:nvSpPr>
        <p:spPr>
          <a:xfrm>
            <a:off x="1583695" y="2589604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E271DA28-23E6-3910-B33E-551F4EBE4C97}"/>
              </a:ext>
            </a:extLst>
          </p:cNvPr>
          <p:cNvSpPr/>
          <p:nvPr/>
        </p:nvSpPr>
        <p:spPr>
          <a:xfrm>
            <a:off x="1529621" y="25367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5DB7DE1-042D-CE9E-3B79-7285E9F5486B}"/>
              </a:ext>
            </a:extLst>
          </p:cNvPr>
          <p:cNvSpPr txBox="1"/>
          <p:nvPr/>
        </p:nvSpPr>
        <p:spPr>
          <a:xfrm>
            <a:off x="3137860" y="415118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85DC5074-48AD-70FF-3C43-E1095DA62AF5}"/>
              </a:ext>
            </a:extLst>
          </p:cNvPr>
          <p:cNvSpPr/>
          <p:nvPr/>
        </p:nvSpPr>
        <p:spPr>
          <a:xfrm>
            <a:off x="9089292" y="4356706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84;p22">
            <a:extLst>
              <a:ext uri="{FF2B5EF4-FFF2-40B4-BE49-F238E27FC236}">
                <a16:creationId xmlns:a16="http://schemas.microsoft.com/office/drawing/2014/main" id="{0FC77207-3B42-FB52-4CD7-E16BDE7A6A2C}"/>
              </a:ext>
            </a:extLst>
          </p:cNvPr>
          <p:cNvSpPr/>
          <p:nvPr/>
        </p:nvSpPr>
        <p:spPr>
          <a:xfrm>
            <a:off x="10306495" y="4356704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B51D53E0-D298-9F7B-ADD5-642C11F714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638854"/>
              </p:ext>
            </p:extLst>
          </p:nvPr>
        </p:nvGraphicFramePr>
        <p:xfrm>
          <a:off x="9042400" y="1315768"/>
          <a:ext cx="3037052" cy="2386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44644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이전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선택 시 화상 솔루션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(BO-K-PLF-0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04) </a:t>
                      </a:r>
                      <a:r>
                        <a:rPr lang="ko-KR" altLang="en-US" sz="700" dirty="0" err="1">
                          <a:effectLst/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 이동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저장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필수 값 전부 입력 하지 않은 상태에서 선택 시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모든 필수 값을 등록하신 후 다시 시도하시기 바랍니다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중복 체크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이미 사용중인 입력항목 입니다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 후 해당 항목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에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지역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선택 드롭다운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플랫폼에 등록된 전체 교육청 목록 드롭다운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099427"/>
                  </a:ext>
                </a:extLst>
              </a:tr>
            </a:tbl>
          </a:graphicData>
        </a:graphic>
      </p:graphicFrame>
      <p:sp>
        <p:nvSpPr>
          <p:cNvPr id="6" name="Google Shape;879;p22">
            <a:extLst>
              <a:ext uri="{FF2B5EF4-FFF2-40B4-BE49-F238E27FC236}">
                <a16:creationId xmlns:a16="http://schemas.microsoft.com/office/drawing/2014/main" id="{681CF291-2983-CA32-F75C-3F60BEF01AB9}"/>
              </a:ext>
            </a:extLst>
          </p:cNvPr>
          <p:cNvSpPr/>
          <p:nvPr/>
        </p:nvSpPr>
        <p:spPr>
          <a:xfrm>
            <a:off x="1285533" y="1651157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구르미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960DCBE-36EB-49F7-6BA1-7CB8F62B7942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3EBF18D5-75BD-7421-707A-3CB015D15C59}"/>
              </a:ext>
            </a:extLst>
          </p:cNvPr>
          <p:cNvSpPr/>
          <p:nvPr/>
        </p:nvSpPr>
        <p:spPr>
          <a:xfrm>
            <a:off x="332949" y="8337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57C03EB-DCFC-6221-5FEF-63413434B51C}"/>
              </a:ext>
            </a:extLst>
          </p:cNvPr>
          <p:cNvSpPr/>
          <p:nvPr/>
        </p:nvSpPr>
        <p:spPr>
          <a:xfrm>
            <a:off x="8044474" y="8337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7100DAF6-F732-85E2-3A89-AE474DF631EE}"/>
              </a:ext>
            </a:extLst>
          </p:cNvPr>
          <p:cNvSpPr/>
          <p:nvPr/>
        </p:nvSpPr>
        <p:spPr>
          <a:xfrm>
            <a:off x="508614" y="2581059"/>
            <a:ext cx="960167" cy="22238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교육청 전체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3737371B-751A-73CE-1CAD-1200DBD3BCEB}"/>
              </a:ext>
            </a:extLst>
          </p:cNvPr>
          <p:cNvSpPr/>
          <p:nvPr/>
        </p:nvSpPr>
        <p:spPr>
          <a:xfrm>
            <a:off x="473722" y="252832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8606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교육청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화상 솔루션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출판사</a:t>
            </a:r>
            <a:r>
              <a:rPr kumimoji="1" lang="en-US" altLang="ko-KR" sz="1400" b="1" u="sng" dirty="0"/>
              <a:t>/</a:t>
            </a:r>
            <a:r>
              <a:rPr kumimoji="1" lang="ko-KR" altLang="en-US" sz="1400" b="1" u="sng" dirty="0"/>
              <a:t>교재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플랫폼 관리</a:t>
            </a:r>
            <a:endParaRPr lang="en-KR" dirty="0"/>
          </a:p>
        </p:txBody>
      </p:sp>
    </p:spTree>
    <p:extLst>
      <p:ext uri="{BB962C8B-B14F-4D97-AF65-F5344CB8AC3E}">
        <p14:creationId xmlns:p14="http://schemas.microsoft.com/office/powerpoint/2010/main" val="361433180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3339636"/>
              </p:ext>
            </p:extLst>
          </p:nvPr>
        </p:nvGraphicFramePr>
        <p:xfrm>
          <a:off x="9042400" y="1315768"/>
          <a:ext cx="3037052" cy="2032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1967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 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출판사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(BO-K-PLF-008)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출판사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(BO-K-PLF-009)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출판사로 이동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 시 입력한 출판사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 있는 경우 해당 옵션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입력한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출판사를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7255181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49627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07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출판사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직사각형 32">
            <a:extLst>
              <a:ext uri="{FF2B5EF4-FFF2-40B4-BE49-F238E27FC236}">
                <a16:creationId xmlns:a16="http://schemas.microsoft.com/office/drawing/2014/main" id="{85DC5074-48AD-70FF-3C43-E1095DA62AF5}"/>
              </a:ext>
            </a:extLst>
          </p:cNvPr>
          <p:cNvSpPr/>
          <p:nvPr/>
        </p:nvSpPr>
        <p:spPr>
          <a:xfrm>
            <a:off x="9086037" y="3405556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84;p22">
            <a:extLst>
              <a:ext uri="{FF2B5EF4-FFF2-40B4-BE49-F238E27FC236}">
                <a16:creationId xmlns:a16="http://schemas.microsoft.com/office/drawing/2014/main" id="{0FC77207-3B42-FB52-4CD7-E16BDE7A6A2C}"/>
              </a:ext>
            </a:extLst>
          </p:cNvPr>
          <p:cNvSpPr/>
          <p:nvPr/>
        </p:nvSpPr>
        <p:spPr>
          <a:xfrm>
            <a:off x="10303240" y="3405554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9949836-5157-31D2-6934-E843FB7C1584}"/>
              </a:ext>
            </a:extLst>
          </p:cNvPr>
          <p:cNvSpPr txBox="1"/>
          <p:nvPr/>
        </p:nvSpPr>
        <p:spPr>
          <a:xfrm>
            <a:off x="390973" y="934891"/>
            <a:ext cx="131125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출판사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교재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BBDE50AE-DC20-AD43-3487-E216BE7EBBFB}"/>
              </a:ext>
            </a:extLst>
          </p:cNvPr>
          <p:cNvGraphicFramePr>
            <a:graphicFrameLocks noGrp="1"/>
          </p:cNvGraphicFramePr>
          <p:nvPr/>
        </p:nvGraphicFramePr>
        <p:xfrm>
          <a:off x="394300" y="1789574"/>
          <a:ext cx="8247675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13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3599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  <a:gridCol w="679935">
                  <a:extLst>
                    <a:ext uri="{9D8B030D-6E8A-4147-A177-3AD203B41FA5}">
                      <a16:colId xmlns:a16="http://schemas.microsoft.com/office/drawing/2014/main" val="2282702745"/>
                    </a:ext>
                  </a:extLst>
                </a:gridCol>
                <a:gridCol w="775064">
                  <a:extLst>
                    <a:ext uri="{9D8B030D-6E8A-4147-A177-3AD203B41FA5}">
                      <a16:colId xmlns:a16="http://schemas.microsoft.com/office/drawing/2014/main" val="4268192814"/>
                    </a:ext>
                  </a:extLst>
                </a:gridCol>
                <a:gridCol w="107402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8241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출판사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사용여부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카테고리 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교학사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33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⋮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지학사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22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⋮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㈜ 천재교육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44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사용 안함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⋮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㈜ </a:t>
                      </a:r>
                      <a:r>
                        <a:rPr kumimoji="0" lang="ko-KR" altLang="en-US" sz="700" b="0" i="0" u="sng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동아출판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11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사용 안함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>
                          <a:solidFill>
                            <a:schemeClr val="tx1"/>
                          </a:solidFill>
                        </a:rPr>
                        <a:t>사용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⋮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Google Shape;877;p22">
            <a:extLst>
              <a:ext uri="{FF2B5EF4-FFF2-40B4-BE49-F238E27FC236}">
                <a16:creationId xmlns:a16="http://schemas.microsoft.com/office/drawing/2014/main" id="{F60A9CAD-741A-E0FF-C46A-51BBD2450412}"/>
              </a:ext>
            </a:extLst>
          </p:cNvPr>
          <p:cNvSpPr/>
          <p:nvPr/>
        </p:nvSpPr>
        <p:spPr>
          <a:xfrm>
            <a:off x="7993091" y="892827"/>
            <a:ext cx="637123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출판사 등록</a:t>
            </a:r>
            <a:endParaRPr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18F4F92-E6A7-66DC-4F65-88B6CB2AA2C6}"/>
              </a:ext>
            </a:extLst>
          </p:cNvPr>
          <p:cNvSpPr/>
          <p:nvPr/>
        </p:nvSpPr>
        <p:spPr>
          <a:xfrm>
            <a:off x="393700" y="1223663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789F6EAD-5C3A-FB86-931C-18CB7FD6C5A1}"/>
              </a:ext>
            </a:extLst>
          </p:cNvPr>
          <p:cNvSpPr/>
          <p:nvPr/>
        </p:nvSpPr>
        <p:spPr>
          <a:xfrm>
            <a:off x="503673" y="1335308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3B35AB0-D365-47C8-6E1E-9F79837845F4}"/>
              </a:ext>
            </a:extLst>
          </p:cNvPr>
          <p:cNvSpPr/>
          <p:nvPr/>
        </p:nvSpPr>
        <p:spPr>
          <a:xfrm>
            <a:off x="6965305" y="1328926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출판사 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DF7F850A-44E2-4607-BD91-81B39CD76ADD}"/>
              </a:ext>
            </a:extLst>
          </p:cNvPr>
          <p:cNvSpPr/>
          <p:nvPr/>
        </p:nvSpPr>
        <p:spPr>
          <a:xfrm>
            <a:off x="4118021" y="1335307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10" name="Google Shape;884;p22">
            <a:extLst>
              <a:ext uri="{FF2B5EF4-FFF2-40B4-BE49-F238E27FC236}">
                <a16:creationId xmlns:a16="http://schemas.microsoft.com/office/drawing/2014/main" id="{B6A90702-036E-3CE7-AE96-A82A676C18B5}"/>
              </a:ext>
            </a:extLst>
          </p:cNvPr>
          <p:cNvSpPr/>
          <p:nvPr/>
        </p:nvSpPr>
        <p:spPr>
          <a:xfrm>
            <a:off x="8022199" y="132892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9463B82-5365-DC82-6148-D5D627F0AC61}"/>
              </a:ext>
            </a:extLst>
          </p:cNvPr>
          <p:cNvSpPr/>
          <p:nvPr/>
        </p:nvSpPr>
        <p:spPr>
          <a:xfrm>
            <a:off x="3338775" y="1335308"/>
            <a:ext cx="725458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사용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모서리가 둥근 직사각형 13">
            <a:extLst>
              <a:ext uri="{FF2B5EF4-FFF2-40B4-BE49-F238E27FC236}">
                <a16:creationId xmlns:a16="http://schemas.microsoft.com/office/drawing/2014/main" id="{35E63212-C27D-F7CF-12D0-633ADD000AF4}"/>
              </a:ext>
            </a:extLst>
          </p:cNvPr>
          <p:cNvSpPr/>
          <p:nvPr/>
        </p:nvSpPr>
        <p:spPr>
          <a:xfrm>
            <a:off x="7796983" y="3355491"/>
            <a:ext cx="750876" cy="47255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>
              <a:lnSpc>
                <a:spcPct val="150000"/>
              </a:lnSpc>
            </a:pPr>
            <a:r>
              <a:rPr kumimoji="1" lang="ko-KR" altLang="en-US" sz="700" dirty="0">
                <a:solidFill>
                  <a:schemeClr val="tx1"/>
                </a:solidFill>
              </a:rPr>
              <a:t>출판사로 이동</a:t>
            </a:r>
            <a:endParaRPr kumimoji="1" lang="en-US" altLang="ko-KR" sz="7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kumimoji="1" lang="ko-KR" altLang="en-US" sz="700" dirty="0">
                <a:solidFill>
                  <a:srgbClr val="FF0000"/>
                </a:solidFill>
              </a:rPr>
              <a:t>삭제</a:t>
            </a: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4C9B6454-A3A0-20CE-0F0B-FDC246FF6FB1}"/>
              </a:ext>
            </a:extLst>
          </p:cNvPr>
          <p:cNvSpPr/>
          <p:nvPr/>
        </p:nvSpPr>
        <p:spPr>
          <a:xfrm>
            <a:off x="7932340" y="8528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82FC3709-12D1-0B14-2278-C786E677434A}"/>
              </a:ext>
            </a:extLst>
          </p:cNvPr>
          <p:cNvSpPr/>
          <p:nvPr/>
        </p:nvSpPr>
        <p:spPr>
          <a:xfrm>
            <a:off x="474565" y="12955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03C74F6E-3614-3BC7-D42F-22A7FD5A5897}"/>
              </a:ext>
            </a:extLst>
          </p:cNvPr>
          <p:cNvSpPr/>
          <p:nvPr/>
        </p:nvSpPr>
        <p:spPr>
          <a:xfrm>
            <a:off x="813719" y="218244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BFC83385-D1D6-1610-9458-20ADC0FC9BEF}"/>
              </a:ext>
            </a:extLst>
          </p:cNvPr>
          <p:cNvSpPr/>
          <p:nvPr/>
        </p:nvSpPr>
        <p:spPr>
          <a:xfrm>
            <a:off x="7747302" y="35866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C720B1AC-0FA5-CA40-CBAC-B790C46BBD3D}"/>
              </a:ext>
            </a:extLst>
          </p:cNvPr>
          <p:cNvSpPr/>
          <p:nvPr/>
        </p:nvSpPr>
        <p:spPr>
          <a:xfrm>
            <a:off x="7747302" y="33969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81342A6-562B-6731-B9A9-3537A45690E9}"/>
              </a:ext>
            </a:extLst>
          </p:cNvPr>
          <p:cNvSpPr txBox="1"/>
          <p:nvPr/>
        </p:nvSpPr>
        <p:spPr>
          <a:xfrm>
            <a:off x="3137860" y="357788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D7A16603-A3DD-DC54-1D41-1FD722FCC55F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917159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4037987"/>
              </p:ext>
            </p:extLst>
          </p:nvPr>
        </p:nvGraphicFramePr>
        <p:xfrm>
          <a:off x="9042400" y="1315768"/>
          <a:ext cx="3037052" cy="2600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21486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이전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선택 시 출판사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(BO-K-PLF-0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0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7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dirty="0" err="1">
                          <a:effectLst/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 이동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저장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필수 값 전부 입력 하지 않은 상태에서 선택 시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모든 필수 값을 등록하신 후 다시 시도하시기 바랍니다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중복 체크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이미 사용중인 입력항목 입니다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 후 해당 항목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에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 안함 선택 시 현재 메뉴 이외 출판사 등록 항목에서 노출 안함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카테고리 사용 여부</a:t>
                      </a:r>
                      <a:endParaRPr lang="en-US" altLang="ko-KR" sz="700" b="1" dirty="0">
                        <a:effectLst/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사용 선택 시 카테고리 설정 영역 노출</a:t>
                      </a:r>
                      <a:endParaRPr lang="en-US" altLang="ko-KR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사용 안함 선택 시 프론트의 교재라이브러리 내 카테고리 노출되지 않음</a:t>
                      </a:r>
                      <a:endParaRPr lang="en" altLang="ko-KR" sz="700" dirty="0"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321141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08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출판사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78671B0-81FC-DAA4-CDEF-E725CD8B42CF}"/>
              </a:ext>
            </a:extLst>
          </p:cNvPr>
          <p:cNvSpPr txBox="1"/>
          <p:nvPr/>
        </p:nvSpPr>
        <p:spPr>
          <a:xfrm>
            <a:off x="399440" y="1393028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출판사</a:t>
            </a:r>
            <a:endParaRPr kumimoji="1" lang="x-none" altLang="en-US" sz="800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736B6FD-3C35-CEE0-5301-032413F9A882}"/>
              </a:ext>
            </a:extLst>
          </p:cNvPr>
          <p:cNvSpPr txBox="1"/>
          <p:nvPr/>
        </p:nvSpPr>
        <p:spPr>
          <a:xfrm>
            <a:off x="1056192" y="931524"/>
            <a:ext cx="697307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출판사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교재</a:t>
            </a:r>
            <a:endParaRPr kumimoji="1" lang="x-none" altLang="en-US" sz="1000" b="1" dirty="0"/>
          </a:p>
        </p:txBody>
      </p:sp>
      <p:sp>
        <p:nvSpPr>
          <p:cNvPr id="13" name="Google Shape;914;p23">
            <a:extLst>
              <a:ext uri="{FF2B5EF4-FFF2-40B4-BE49-F238E27FC236}">
                <a16:creationId xmlns:a16="http://schemas.microsoft.com/office/drawing/2014/main" id="{D23DE580-8BDA-F1A7-EE4A-B8FF2477C214}"/>
              </a:ext>
            </a:extLst>
          </p:cNvPr>
          <p:cNvSpPr/>
          <p:nvPr/>
        </p:nvSpPr>
        <p:spPr>
          <a:xfrm>
            <a:off x="8105225" y="890388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5" name="Google Shape;915;p23">
            <a:extLst>
              <a:ext uri="{FF2B5EF4-FFF2-40B4-BE49-F238E27FC236}">
                <a16:creationId xmlns:a16="http://schemas.microsoft.com/office/drawing/2014/main" id="{3CCDA575-6E4B-1CC5-6C76-09AFC7424963}"/>
              </a:ext>
            </a:extLst>
          </p:cNvPr>
          <p:cNvSpPr/>
          <p:nvPr/>
        </p:nvSpPr>
        <p:spPr>
          <a:xfrm>
            <a:off x="399440" y="890388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16" name="직선 연결선[R] 94">
            <a:extLst>
              <a:ext uri="{FF2B5EF4-FFF2-40B4-BE49-F238E27FC236}">
                <a16:creationId xmlns:a16="http://schemas.microsoft.com/office/drawing/2014/main" id="{251D35D7-D58D-78B5-42D6-5F987E548EF5}"/>
              </a:ext>
            </a:extLst>
          </p:cNvPr>
          <p:cNvCxnSpPr>
            <a:cxnSpLocks/>
          </p:cNvCxnSpPr>
          <p:nvPr/>
        </p:nvCxnSpPr>
        <p:spPr>
          <a:xfrm>
            <a:off x="399440" y="123645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Google Shape;912;p23">
            <a:extLst>
              <a:ext uri="{FF2B5EF4-FFF2-40B4-BE49-F238E27FC236}">
                <a16:creationId xmlns:a16="http://schemas.microsoft.com/office/drawing/2014/main" id="{213B3B34-B0E9-E122-FCC2-6B72B5C1AC82}"/>
              </a:ext>
            </a:extLst>
          </p:cNvPr>
          <p:cNvGraphicFramePr/>
          <p:nvPr/>
        </p:nvGraphicFramePr>
        <p:xfrm>
          <a:off x="393700" y="1571339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5931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2984378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출판사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사용 여부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출판사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URL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카테고리 여부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1450685"/>
                  </a:ext>
                </a:extLst>
              </a:tr>
            </a:tbl>
          </a:graphicData>
        </a:graphic>
      </p:graphicFrame>
      <p:sp>
        <p:nvSpPr>
          <p:cNvPr id="18" name="Google Shape;918;p23">
            <a:extLst>
              <a:ext uri="{FF2B5EF4-FFF2-40B4-BE49-F238E27FC236}">
                <a16:creationId xmlns:a16="http://schemas.microsoft.com/office/drawing/2014/main" id="{82EA2EF4-D96B-6DDA-9238-2D11D0290241}"/>
              </a:ext>
            </a:extLst>
          </p:cNvPr>
          <p:cNvSpPr/>
          <p:nvPr/>
        </p:nvSpPr>
        <p:spPr>
          <a:xfrm>
            <a:off x="1281596" y="1632925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9" name="Google Shape;918;p23">
            <a:extLst>
              <a:ext uri="{FF2B5EF4-FFF2-40B4-BE49-F238E27FC236}">
                <a16:creationId xmlns:a16="http://schemas.microsoft.com/office/drawing/2014/main" id="{1900F1E1-CE36-7F3C-CC7A-CB32F5E215CD}"/>
              </a:ext>
            </a:extLst>
          </p:cNvPr>
          <p:cNvSpPr/>
          <p:nvPr/>
        </p:nvSpPr>
        <p:spPr>
          <a:xfrm>
            <a:off x="1281596" y="199443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0495277F-77F6-E0EE-1296-CB3EA83C5C8F}"/>
              </a:ext>
            </a:extLst>
          </p:cNvPr>
          <p:cNvSpPr/>
          <p:nvPr/>
        </p:nvSpPr>
        <p:spPr>
          <a:xfrm>
            <a:off x="332949" y="8528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4DA08EFF-3484-35E4-EA4B-B7E525795770}"/>
              </a:ext>
            </a:extLst>
          </p:cNvPr>
          <p:cNvSpPr/>
          <p:nvPr/>
        </p:nvSpPr>
        <p:spPr>
          <a:xfrm>
            <a:off x="4506017" y="164318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D0222CED-97D0-4B93-0B2C-4845DE146264}"/>
              </a:ext>
            </a:extLst>
          </p:cNvPr>
          <p:cNvSpPr/>
          <p:nvPr/>
        </p:nvSpPr>
        <p:spPr>
          <a:xfrm>
            <a:off x="4517231" y="197806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9BED169-1D4D-0D86-5905-2E69BF2DAD19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2DE19CFB-F462-B7B2-7B03-1325CD8CCE6A}"/>
              </a:ext>
            </a:extLst>
          </p:cNvPr>
          <p:cNvSpPr/>
          <p:nvPr/>
        </p:nvSpPr>
        <p:spPr>
          <a:xfrm>
            <a:off x="7999015" y="8528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4130711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6593062"/>
              </p:ext>
            </p:extLst>
          </p:nvPr>
        </p:nvGraphicFramePr>
        <p:xfrm>
          <a:off x="9042400" y="1315768"/>
          <a:ext cx="3037052" cy="3471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08306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이전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선택 시 출판사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교재 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(BO-K-PLF-0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0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7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dirty="0" err="1">
                          <a:effectLst/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 이동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저장</a:t>
                      </a:r>
                      <a:b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</a:br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필수 값 전부 입력 하지 않은 상태에서 선택 시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모든 필수 값을 등록하신 후 다시 시도하시기 바랍니다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</a:p>
                    <a:p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ko-KR" altLang="en-US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</a:t>
                      </a:r>
                      <a:b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</a:br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</a:rPr>
                        <a:t>이미 사용중인 입력항목 입니다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” 제공 후 해당 항목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에 </a:t>
                      </a:r>
                      <a:r>
                        <a:rPr lang="en" altLang="ko-KR" sz="700" dirty="0">
                          <a:effectLst/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교재 등록 팝업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800" dirty="0"/>
                        <a:t>BO-K-SVS-00</a:t>
                      </a:r>
                      <a:r>
                        <a:rPr lang="en-US" altLang="ko-KR" sz="800" dirty="0"/>
                        <a:t>9</a:t>
                      </a:r>
                      <a:r>
                        <a:rPr lang="en" altLang="x-none" sz="800" dirty="0"/>
                        <a:t>a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effectLst/>
                          <a:latin typeface="+mn-ea"/>
                          <a:ea typeface="+mn-ea"/>
                        </a:rPr>
                        <a:t>구분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(default :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 초등학교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고등학교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특수학교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유치원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기타 리스트 제공</a:t>
                      </a:r>
                      <a:endParaRPr lang="en-US" altLang="ko-KR" sz="70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고등학교 선택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 시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학년 선택 란 노출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(default:1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dirty="0"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2453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교재 수정 팝업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(BO-K-SVS-009a)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22407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교재를 </a:t>
                      </a:r>
                      <a:r>
                        <a:rPr lang="ko-KR" altLang="en-US" sz="700" u="sng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삭제하시겠습니까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1660768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60259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x-none" sz="800" dirty="0"/>
                        <a:t>BO-K-PLF-0</a:t>
                      </a:r>
                      <a:r>
                        <a:rPr lang="en" altLang="x-none" sz="800" dirty="0"/>
                        <a:t>09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출판사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12E16331-3251-05F3-60FA-5DC74FBC2B4B}"/>
              </a:ext>
            </a:extLst>
          </p:cNvPr>
          <p:cNvGraphicFramePr/>
          <p:nvPr/>
        </p:nvGraphicFramePr>
        <p:xfrm>
          <a:off x="393700" y="1571339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5931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2984378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출판사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사용 여부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출판사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URL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카테고리 여부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사용   ○ 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1450685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9D8885A-2AA4-6EEC-2E26-A53B3905FCF2}"/>
              </a:ext>
            </a:extLst>
          </p:cNvPr>
          <p:cNvSpPr txBox="1"/>
          <p:nvPr/>
        </p:nvSpPr>
        <p:spPr>
          <a:xfrm>
            <a:off x="399440" y="1398955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출판사</a:t>
            </a:r>
            <a:endParaRPr kumimoji="1" lang="x-none" altLang="en-US" sz="800" b="1" dirty="0"/>
          </a:p>
        </p:txBody>
      </p:sp>
      <p:sp>
        <p:nvSpPr>
          <p:cNvPr id="6" name="Google Shape;918;p23">
            <a:extLst>
              <a:ext uri="{FF2B5EF4-FFF2-40B4-BE49-F238E27FC236}">
                <a16:creationId xmlns:a16="http://schemas.microsoft.com/office/drawing/2014/main" id="{44943341-F55D-5969-3BC0-AB13CB9254B2}"/>
              </a:ext>
            </a:extLst>
          </p:cNvPr>
          <p:cNvSpPr/>
          <p:nvPr/>
        </p:nvSpPr>
        <p:spPr>
          <a:xfrm>
            <a:off x="1281596" y="1641717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교육정보연구원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7" name="Google Shape;914;p23">
            <a:extLst>
              <a:ext uri="{FF2B5EF4-FFF2-40B4-BE49-F238E27FC236}">
                <a16:creationId xmlns:a16="http://schemas.microsoft.com/office/drawing/2014/main" id="{2DFE57FB-A6B4-9ECC-CD8D-CC910A27E76A}"/>
              </a:ext>
            </a:extLst>
          </p:cNvPr>
          <p:cNvSpPr/>
          <p:nvPr/>
        </p:nvSpPr>
        <p:spPr>
          <a:xfrm>
            <a:off x="8105225" y="890388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cxnSp>
        <p:nvCxnSpPr>
          <p:cNvPr id="8" name="직선 연결선[R] 94">
            <a:extLst>
              <a:ext uri="{FF2B5EF4-FFF2-40B4-BE49-F238E27FC236}">
                <a16:creationId xmlns:a16="http://schemas.microsoft.com/office/drawing/2014/main" id="{ADFDF2A1-90E9-CEEF-3822-0CB567CF423C}"/>
              </a:ext>
            </a:extLst>
          </p:cNvPr>
          <p:cNvCxnSpPr/>
          <p:nvPr/>
        </p:nvCxnSpPr>
        <p:spPr>
          <a:xfrm>
            <a:off x="399440" y="123645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2CF2A928-96ED-7B2E-11CC-DF7B2CCC0545}"/>
              </a:ext>
            </a:extLst>
          </p:cNvPr>
          <p:cNvSpPr/>
          <p:nvPr/>
        </p:nvSpPr>
        <p:spPr>
          <a:xfrm>
            <a:off x="8105225" y="2629904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10" name="Google Shape;877;p22">
            <a:extLst>
              <a:ext uri="{FF2B5EF4-FFF2-40B4-BE49-F238E27FC236}">
                <a16:creationId xmlns:a16="http://schemas.microsoft.com/office/drawing/2014/main" id="{4A520A7A-3715-7E90-C02F-84467671A33D}"/>
              </a:ext>
            </a:extLst>
          </p:cNvPr>
          <p:cNvSpPr/>
          <p:nvPr/>
        </p:nvSpPr>
        <p:spPr>
          <a:xfrm>
            <a:off x="7410064" y="2629904"/>
            <a:ext cx="620945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일괄 등록</a:t>
            </a:r>
            <a:endParaRPr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41AC9-D332-A87F-E597-6B19AA560AD7}"/>
              </a:ext>
            </a:extLst>
          </p:cNvPr>
          <p:cNvSpPr txBox="1"/>
          <p:nvPr/>
        </p:nvSpPr>
        <p:spPr>
          <a:xfrm>
            <a:off x="399440" y="2687357"/>
            <a:ext cx="49372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교재 </a:t>
            </a:r>
            <a:r>
              <a:rPr kumimoji="1" lang="en-US" altLang="ko-KR" sz="800" b="1" dirty="0"/>
              <a:t>(</a:t>
            </a:r>
            <a:r>
              <a:rPr kumimoji="1" lang="en-US" altLang="ko-KR" sz="800" b="1" dirty="0">
                <a:solidFill>
                  <a:srgbClr val="00B0F0"/>
                </a:solidFill>
              </a:rPr>
              <a:t>999</a:t>
            </a:r>
            <a:r>
              <a:rPr kumimoji="1" lang="en-US" altLang="ko-KR" sz="800" b="1" dirty="0"/>
              <a:t>)</a:t>
            </a:r>
            <a:endParaRPr kumimoji="1" lang="x-none" altLang="en-US" sz="800" b="1" dirty="0"/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4C2D06F3-8369-DB44-D688-813850F60351}"/>
              </a:ext>
            </a:extLst>
          </p:cNvPr>
          <p:cNvGraphicFramePr>
            <a:graphicFrameLocks noGrp="1"/>
          </p:cNvGraphicFramePr>
          <p:nvPr/>
        </p:nvGraphicFramePr>
        <p:xfrm>
          <a:off x="394300" y="3530383"/>
          <a:ext cx="8246461" cy="97391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677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59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5945">
                  <a:extLst>
                    <a:ext uri="{9D8B030D-6E8A-4147-A177-3AD203B41FA5}">
                      <a16:colId xmlns:a16="http://schemas.microsoft.com/office/drawing/2014/main" val="1061309675"/>
                    </a:ext>
                  </a:extLst>
                </a:gridCol>
                <a:gridCol w="545945">
                  <a:extLst>
                    <a:ext uri="{9D8B030D-6E8A-4147-A177-3AD203B41FA5}">
                      <a16:colId xmlns:a16="http://schemas.microsoft.com/office/drawing/2014/main" val="3964289821"/>
                    </a:ext>
                  </a:extLst>
                </a:gridCol>
                <a:gridCol w="545945">
                  <a:extLst>
                    <a:ext uri="{9D8B030D-6E8A-4147-A177-3AD203B41FA5}">
                      <a16:colId xmlns:a16="http://schemas.microsoft.com/office/drawing/2014/main" val="2789583379"/>
                    </a:ext>
                  </a:extLst>
                </a:gridCol>
                <a:gridCol w="1495966">
                  <a:extLst>
                    <a:ext uri="{9D8B030D-6E8A-4147-A177-3AD203B41FA5}">
                      <a16:colId xmlns:a16="http://schemas.microsoft.com/office/drawing/2014/main" val="2809013491"/>
                    </a:ext>
                  </a:extLst>
                </a:gridCol>
                <a:gridCol w="738829">
                  <a:extLst>
                    <a:ext uri="{9D8B030D-6E8A-4147-A177-3AD203B41FA5}">
                      <a16:colId xmlns:a16="http://schemas.microsoft.com/office/drawing/2014/main" val="2282702745"/>
                    </a:ext>
                  </a:extLst>
                </a:gridCol>
                <a:gridCol w="1783145">
                  <a:extLst>
                    <a:ext uri="{9D8B030D-6E8A-4147-A177-3AD203B41FA5}">
                      <a16:colId xmlns:a16="http://schemas.microsoft.com/office/drawing/2014/main" val="3126378486"/>
                    </a:ext>
                  </a:extLst>
                </a:gridCol>
                <a:gridCol w="104332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3691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학기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교재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방식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교재 열람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교과목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국어 수업 교재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URL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sng" kern="0" dirty="0">
                          <a:solidFill>
                            <a:srgbClr val="0070C0"/>
                          </a:solidFill>
                          <a:latin typeface="맑은 고딕" pitchFamily="50" charset="-127"/>
                          <a:ea typeface="맑은 고딕" pitchFamily="50" charset="-127"/>
                        </a:rPr>
                        <a:t>http://</a:t>
                      </a:r>
                      <a:r>
                        <a:rPr lang="en-US" altLang="ko-KR" sz="700" u="sng" kern="0" dirty="0" err="1">
                          <a:solidFill>
                            <a:srgbClr val="0070C0"/>
                          </a:solidFill>
                          <a:latin typeface="맑은 고딕" pitchFamily="50" charset="-127"/>
                          <a:ea typeface="맑은 고딕" pitchFamily="50" charset="-127"/>
                        </a:rPr>
                        <a:t>www.naver.com</a:t>
                      </a:r>
                      <a:r>
                        <a:rPr lang="en-US" altLang="ko-KR" sz="700" u="sng" kern="0" dirty="0">
                          <a:solidFill>
                            <a:srgbClr val="0070C0"/>
                          </a:solidFill>
                          <a:latin typeface="맑은 고딕" pitchFamily="50" charset="-127"/>
                          <a:ea typeface="맑은 고딕" pitchFamily="50" charset="-127"/>
                        </a:rPr>
                        <a:t>/drive/wliefi?23d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⋮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교과목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가정 수업 교재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A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URL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http://</a:t>
                      </a:r>
                      <a:r>
                        <a:rPr kumimoji="0" lang="en-US" altLang="ko-KR" sz="700" b="0" i="0" u="sng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www.naver.com</a:t>
                      </a:r>
                      <a:r>
                        <a:rPr kumimoji="0" lang="en-US" altLang="ko-KR" sz="700" b="0" i="0" u="sng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itchFamily="50" charset="-127"/>
                          <a:ea typeface="맑은 고딕" pitchFamily="50" charset="-127"/>
                          <a:cs typeface="+mn-cs"/>
                        </a:rPr>
                        <a:t>/drive/wliefi?23d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⋮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" name="직사각형 22">
            <a:extLst>
              <a:ext uri="{FF2B5EF4-FFF2-40B4-BE49-F238E27FC236}">
                <a16:creationId xmlns:a16="http://schemas.microsoft.com/office/drawing/2014/main" id="{BA1F0590-BAE0-624B-E70C-BAC9BF235E2E}"/>
              </a:ext>
            </a:extLst>
          </p:cNvPr>
          <p:cNvSpPr/>
          <p:nvPr/>
        </p:nvSpPr>
        <p:spPr>
          <a:xfrm>
            <a:off x="393700" y="2964472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3454DA9-8DCA-311D-970A-CDAC68DB6F0E}"/>
              </a:ext>
            </a:extLst>
          </p:cNvPr>
          <p:cNvSpPr/>
          <p:nvPr/>
        </p:nvSpPr>
        <p:spPr>
          <a:xfrm>
            <a:off x="503673" y="3076117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D3AE25D6-EAA2-41C1-C22D-478563EF3325}"/>
              </a:ext>
            </a:extLst>
          </p:cNvPr>
          <p:cNvSpPr/>
          <p:nvPr/>
        </p:nvSpPr>
        <p:spPr>
          <a:xfrm>
            <a:off x="6594953" y="3069735"/>
            <a:ext cx="1398138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오름차순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Google Shape;877;p22">
            <a:extLst>
              <a:ext uri="{FF2B5EF4-FFF2-40B4-BE49-F238E27FC236}">
                <a16:creationId xmlns:a16="http://schemas.microsoft.com/office/drawing/2014/main" id="{0D20DF82-615E-4CA2-8C01-8FF2A82937D1}"/>
              </a:ext>
            </a:extLst>
          </p:cNvPr>
          <p:cNvSpPr/>
          <p:nvPr/>
        </p:nvSpPr>
        <p:spPr>
          <a:xfrm>
            <a:off x="2878667" y="3076116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8" name="Google Shape;884;p22">
            <a:extLst>
              <a:ext uri="{FF2B5EF4-FFF2-40B4-BE49-F238E27FC236}">
                <a16:creationId xmlns:a16="http://schemas.microsoft.com/office/drawing/2014/main" id="{F84B22FD-33F0-5C47-BC26-FFDCD1595C6E}"/>
              </a:ext>
            </a:extLst>
          </p:cNvPr>
          <p:cNvSpPr/>
          <p:nvPr/>
        </p:nvSpPr>
        <p:spPr>
          <a:xfrm>
            <a:off x="8022199" y="3069735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8EC4D8B8-AF4F-19B0-FC22-5150A2E21CF3}"/>
              </a:ext>
            </a:extLst>
          </p:cNvPr>
          <p:cNvSpPr/>
          <p:nvPr/>
        </p:nvSpPr>
        <p:spPr>
          <a:xfrm>
            <a:off x="3337654" y="3076117"/>
            <a:ext cx="69551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방식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모서리가 둥근 직사각형 29">
            <a:extLst>
              <a:ext uri="{FF2B5EF4-FFF2-40B4-BE49-F238E27FC236}">
                <a16:creationId xmlns:a16="http://schemas.microsoft.com/office/drawing/2014/main" id="{0A248D51-40D8-4596-961D-617BB2AFEB58}"/>
              </a:ext>
            </a:extLst>
          </p:cNvPr>
          <p:cNvSpPr/>
          <p:nvPr/>
        </p:nvSpPr>
        <p:spPr>
          <a:xfrm>
            <a:off x="8176462" y="4109961"/>
            <a:ext cx="379188" cy="4051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>
                <a:solidFill>
                  <a:schemeClr val="tx1"/>
                </a:solidFill>
              </a:rPr>
              <a:t>수정</a:t>
            </a:r>
            <a:endParaRPr kumimoji="1" lang="en-US" altLang="ko-KR" sz="700" dirty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</a:pPr>
            <a:r>
              <a:rPr kumimoji="1" lang="ko-KR" altLang="en-US" sz="700" dirty="0">
                <a:solidFill>
                  <a:srgbClr val="FF0000"/>
                </a:solidFill>
              </a:rPr>
              <a:t>삭제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C5C951C-CA0B-89DF-0D02-82016FF01062}"/>
              </a:ext>
            </a:extLst>
          </p:cNvPr>
          <p:cNvSpPr/>
          <p:nvPr/>
        </p:nvSpPr>
        <p:spPr>
          <a:xfrm>
            <a:off x="4150505" y="3076117"/>
            <a:ext cx="73552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구분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8D216F34-19D2-A1A2-D295-6A7BAC8370EA}"/>
              </a:ext>
            </a:extLst>
          </p:cNvPr>
          <p:cNvSpPr/>
          <p:nvPr/>
        </p:nvSpPr>
        <p:spPr>
          <a:xfrm>
            <a:off x="399440" y="890388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33" name="Google Shape;918;p23">
            <a:extLst>
              <a:ext uri="{FF2B5EF4-FFF2-40B4-BE49-F238E27FC236}">
                <a16:creationId xmlns:a16="http://schemas.microsoft.com/office/drawing/2014/main" id="{1203073B-4A3D-9F8C-92BA-86654631F607}"/>
              </a:ext>
            </a:extLst>
          </p:cNvPr>
          <p:cNvSpPr/>
          <p:nvPr/>
        </p:nvSpPr>
        <p:spPr>
          <a:xfrm>
            <a:off x="1281596" y="199443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http://www.naver.com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6EE35BCE-4409-432E-BF94-5090ADFD0C76}"/>
              </a:ext>
            </a:extLst>
          </p:cNvPr>
          <p:cNvSpPr/>
          <p:nvPr/>
        </p:nvSpPr>
        <p:spPr>
          <a:xfrm>
            <a:off x="450219" y="298218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78BA33F3-A554-8110-F819-AADB2D7326D2}"/>
              </a:ext>
            </a:extLst>
          </p:cNvPr>
          <p:cNvSpPr/>
          <p:nvPr/>
        </p:nvSpPr>
        <p:spPr>
          <a:xfrm>
            <a:off x="8104374" y="41329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5D3A140C-4335-93C8-191B-E67726BC7FF2}"/>
              </a:ext>
            </a:extLst>
          </p:cNvPr>
          <p:cNvSpPr/>
          <p:nvPr/>
        </p:nvSpPr>
        <p:spPr>
          <a:xfrm>
            <a:off x="8104374" y="431797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CD4B7449-7025-FF1B-E6F0-9B58D6DA26B5}"/>
              </a:ext>
            </a:extLst>
          </p:cNvPr>
          <p:cNvSpPr/>
          <p:nvPr/>
        </p:nvSpPr>
        <p:spPr>
          <a:xfrm>
            <a:off x="8104374" y="25542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8733209-A7E6-4C7F-36C5-6F5B6BE3AF6F}"/>
              </a:ext>
            </a:extLst>
          </p:cNvPr>
          <p:cNvSpPr txBox="1"/>
          <p:nvPr/>
        </p:nvSpPr>
        <p:spPr>
          <a:xfrm>
            <a:off x="3137860" y="485858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8E43A5CF-A534-D162-6088-9826446BA188}"/>
              </a:ext>
            </a:extLst>
          </p:cNvPr>
          <p:cNvSpPr/>
          <p:nvPr/>
        </p:nvSpPr>
        <p:spPr>
          <a:xfrm>
            <a:off x="4055705" y="298281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447BED2-07E2-DA82-0A08-CAF2644BFFE8}"/>
              </a:ext>
            </a:extLst>
          </p:cNvPr>
          <p:cNvSpPr txBox="1"/>
          <p:nvPr/>
        </p:nvSpPr>
        <p:spPr>
          <a:xfrm>
            <a:off x="1056192" y="931524"/>
            <a:ext cx="697307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출판사</a:t>
            </a:r>
            <a:r>
              <a:rPr kumimoji="1" lang="en-US" altLang="ko-KR" sz="1000" b="1" dirty="0"/>
              <a:t>/</a:t>
            </a:r>
            <a:r>
              <a:rPr kumimoji="1" lang="ko-KR" altLang="en-US" sz="1000" b="1" dirty="0"/>
              <a:t>교재</a:t>
            </a:r>
            <a:endParaRPr kumimoji="1" lang="x-none" altLang="en-US" sz="1000" b="1" dirty="0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DF52AE29-C882-9D3C-2705-ABC584118ABE}"/>
              </a:ext>
            </a:extLst>
          </p:cNvPr>
          <p:cNvSpPr/>
          <p:nvPr/>
        </p:nvSpPr>
        <p:spPr>
          <a:xfrm>
            <a:off x="2517333" y="5555087"/>
            <a:ext cx="753916" cy="69762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방식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x-none" sz="700" kern="0" dirty="0">
                <a:latin typeface="맑은 고딕" pitchFamily="50" charset="-127"/>
                <a:ea typeface="맑은 고딕" pitchFamily="50" charset="-127"/>
              </a:rPr>
              <a:t>URL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파일 업로드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FD9068E2-AA66-97A5-8267-FDF618F384C7}"/>
              </a:ext>
            </a:extLst>
          </p:cNvPr>
          <p:cNvSpPr/>
          <p:nvPr/>
        </p:nvSpPr>
        <p:spPr>
          <a:xfrm>
            <a:off x="7151528" y="5555679"/>
            <a:ext cx="1404122" cy="69703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Google Shape;884;p22">
            <a:extLst>
              <a:ext uri="{FF2B5EF4-FFF2-40B4-BE49-F238E27FC236}">
                <a16:creationId xmlns:a16="http://schemas.microsoft.com/office/drawing/2014/main" id="{D016CF9F-39B0-8A6E-3F3B-2134E15C03D4}"/>
              </a:ext>
            </a:extLst>
          </p:cNvPr>
          <p:cNvSpPr/>
          <p:nvPr/>
        </p:nvSpPr>
        <p:spPr>
          <a:xfrm>
            <a:off x="3404059" y="5555087"/>
            <a:ext cx="1074031" cy="10421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구분       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초등학교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ea typeface="맑은 고딕" pitchFamily="50" charset="-127"/>
                <a:sym typeface="Malgun Gothic"/>
              </a:rPr>
              <a:t>중학교</a:t>
            </a:r>
            <a:endParaRPr lang="en-US" altLang="ko-KR" sz="700" kern="0" dirty="0"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ea typeface="맑은 고딕" pitchFamily="50" charset="-127"/>
                <a:sym typeface="Malgun Gothic"/>
              </a:rPr>
              <a:t>고등학교</a:t>
            </a:r>
            <a:endParaRPr lang="en-US" altLang="ko-KR" sz="700" kern="0" dirty="0"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ea typeface="맑은 고딕" pitchFamily="50" charset="-127"/>
                <a:sym typeface="Malgun Gothic"/>
              </a:rPr>
              <a:t>기타</a:t>
            </a:r>
            <a:endParaRPr sz="700" kern="0" dirty="0">
              <a:ea typeface="맑은 고딕" pitchFamily="50" charset="-127"/>
              <a:sym typeface="Malgun Gothic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5ADB0B9-E889-4E98-6715-BBBCDFCBC364}"/>
              </a:ext>
            </a:extLst>
          </p:cNvPr>
          <p:cNvSpPr/>
          <p:nvPr/>
        </p:nvSpPr>
        <p:spPr>
          <a:xfrm>
            <a:off x="4595450" y="5552975"/>
            <a:ext cx="602674" cy="120610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4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 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6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C04F9094-A248-9901-2691-7F509ADB8778}"/>
              </a:ext>
            </a:extLst>
          </p:cNvPr>
          <p:cNvSpPr/>
          <p:nvPr/>
        </p:nvSpPr>
        <p:spPr>
          <a:xfrm>
            <a:off x="4551641" y="5352920"/>
            <a:ext cx="668773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 dirty="0">
                <a:latin typeface="맑은 고딕" pitchFamily="50" charset="-127"/>
              </a:rPr>
              <a:t>초등학교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 dirty="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9D5BA820-BB4B-509F-7C3B-007FF0C45994}"/>
              </a:ext>
            </a:extLst>
          </p:cNvPr>
          <p:cNvSpPr/>
          <p:nvPr/>
        </p:nvSpPr>
        <p:spPr>
          <a:xfrm>
            <a:off x="5296892" y="5552975"/>
            <a:ext cx="602674" cy="73758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0A703140-184F-86A6-4850-0EE33315A139}"/>
              </a:ext>
            </a:extLst>
          </p:cNvPr>
          <p:cNvSpPr/>
          <p:nvPr/>
        </p:nvSpPr>
        <p:spPr>
          <a:xfrm>
            <a:off x="5201325" y="5352920"/>
            <a:ext cx="793807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 dirty="0">
                <a:latin typeface="맑은 고딕" pitchFamily="50" charset="-127"/>
              </a:rPr>
              <a:t>중</a:t>
            </a:r>
            <a:r>
              <a:rPr lang="en-US" altLang="ko-KR" sz="700" kern="0" dirty="0">
                <a:latin typeface="맑은 고딕" pitchFamily="50" charset="-127"/>
              </a:rPr>
              <a:t>/</a:t>
            </a:r>
            <a:r>
              <a:rPr lang="ko-KR" altLang="en-US" sz="700" kern="0" dirty="0">
                <a:latin typeface="맑은 고딕" pitchFamily="50" charset="-127"/>
              </a:rPr>
              <a:t>고등학교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0D58B3CB-0801-5AEC-5662-AA625A808AC1}"/>
              </a:ext>
            </a:extLst>
          </p:cNvPr>
          <p:cNvSpPr/>
          <p:nvPr/>
        </p:nvSpPr>
        <p:spPr>
          <a:xfrm>
            <a:off x="9056214" y="1309034"/>
            <a:ext cx="3047760" cy="516455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B202E08F-AFBF-F2D3-7A9F-AE4ADA3EC5D5}"/>
              </a:ext>
            </a:extLst>
          </p:cNvPr>
          <p:cNvSpPr/>
          <p:nvPr/>
        </p:nvSpPr>
        <p:spPr>
          <a:xfrm>
            <a:off x="6090445" y="5552975"/>
            <a:ext cx="602674" cy="90544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학기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통합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학기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학기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4799F438-142D-BC3A-0641-95ACD0CF1443}"/>
              </a:ext>
            </a:extLst>
          </p:cNvPr>
          <p:cNvSpPr/>
          <p:nvPr/>
        </p:nvSpPr>
        <p:spPr>
          <a:xfrm>
            <a:off x="266723" y="37831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320184B6-8138-9242-1C89-DC31D339CF30}"/>
              </a:ext>
            </a:extLst>
          </p:cNvPr>
          <p:cNvSpPr/>
          <p:nvPr/>
        </p:nvSpPr>
        <p:spPr>
          <a:xfrm>
            <a:off x="4119008" y="3057454"/>
            <a:ext cx="791965" cy="261817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33C7D6A8-032A-AC8F-F065-2DF9A69C7632}"/>
              </a:ext>
            </a:extLst>
          </p:cNvPr>
          <p:cNvSpPr/>
          <p:nvPr/>
        </p:nvSpPr>
        <p:spPr>
          <a:xfrm>
            <a:off x="399993" y="3843903"/>
            <a:ext cx="8246461" cy="685430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36C8E6C4-A1B6-9C7D-FA74-B6EAEBCCB03D}"/>
              </a:ext>
            </a:extLst>
          </p:cNvPr>
          <p:cNvSpPr/>
          <p:nvPr/>
        </p:nvSpPr>
        <p:spPr>
          <a:xfrm>
            <a:off x="332949" y="8528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93ABD2BF-701D-E0BE-5D4D-C10148C49F84}"/>
              </a:ext>
            </a:extLst>
          </p:cNvPr>
          <p:cNvSpPr/>
          <p:nvPr/>
        </p:nvSpPr>
        <p:spPr>
          <a:xfrm>
            <a:off x="7999015" y="8528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834554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모서리가 둥근 직사각형 114">
            <a:extLst>
              <a:ext uri="{FF2B5EF4-FFF2-40B4-BE49-F238E27FC236}">
                <a16:creationId xmlns:a16="http://schemas.microsoft.com/office/drawing/2014/main" id="{68AF0B31-C83D-4905-83D8-C4569B336638}"/>
              </a:ext>
            </a:extLst>
          </p:cNvPr>
          <p:cNvSpPr/>
          <p:nvPr/>
        </p:nvSpPr>
        <p:spPr>
          <a:xfrm>
            <a:off x="4942314" y="409622"/>
            <a:ext cx="3207753" cy="29137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graphicFrame>
        <p:nvGraphicFramePr>
          <p:cNvPr id="49" name="표 3">
            <a:extLst>
              <a:ext uri="{FF2B5EF4-FFF2-40B4-BE49-F238E27FC236}">
                <a16:creationId xmlns:a16="http://schemas.microsoft.com/office/drawing/2014/main" id="{086927E3-A971-4AD7-9681-4DB9BFAC3B85}"/>
              </a:ext>
            </a:extLst>
          </p:cNvPr>
          <p:cNvGraphicFramePr>
            <a:graphicFrameLocks noGrp="1"/>
          </p:cNvGraphicFramePr>
          <p:nvPr/>
        </p:nvGraphicFramePr>
        <p:xfrm>
          <a:off x="5139885" y="804482"/>
          <a:ext cx="2787842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8789">
                  <a:extLst>
                    <a:ext uri="{9D8B030D-6E8A-4147-A177-3AD203B41FA5}">
                      <a16:colId xmlns:a16="http://schemas.microsoft.com/office/drawing/2014/main" val="432068754"/>
                    </a:ext>
                  </a:extLst>
                </a:gridCol>
                <a:gridCol w="1449053">
                  <a:extLst>
                    <a:ext uri="{9D8B030D-6E8A-4147-A177-3AD203B41FA5}">
                      <a16:colId xmlns:a16="http://schemas.microsoft.com/office/drawing/2014/main" val="165451513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○ 파일 업로드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● </a:t>
                      </a:r>
                      <a:r>
                        <a:rPr lang="en-US" altLang="ko-KR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URL </a:t>
                      </a:r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추가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6" name="제목 10">
            <a:extLst>
              <a:ext uri="{FF2B5EF4-FFF2-40B4-BE49-F238E27FC236}">
                <a16:creationId xmlns:a16="http://schemas.microsoft.com/office/drawing/2014/main" id="{BE580FEB-FE23-4198-9F71-3744B430F57C}"/>
              </a:ext>
            </a:extLst>
          </p:cNvPr>
          <p:cNvSpPr txBox="1">
            <a:spLocks/>
          </p:cNvSpPr>
          <p:nvPr/>
        </p:nvSpPr>
        <p:spPr>
          <a:xfrm>
            <a:off x="1183091" y="266182"/>
            <a:ext cx="321402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교재 등록 팝업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_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교육연구정보원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파일 업로드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)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BO-K-SVS-009a &gt;</a:t>
            </a:r>
          </a:p>
        </p:txBody>
      </p:sp>
      <p:sp>
        <p:nvSpPr>
          <p:cNvPr id="7" name="모서리가 둥근 직사각형 114">
            <a:extLst>
              <a:ext uri="{FF2B5EF4-FFF2-40B4-BE49-F238E27FC236}">
                <a16:creationId xmlns:a16="http://schemas.microsoft.com/office/drawing/2014/main" id="{9FE70484-3BCE-4E43-8B2B-1EC60ECB23CC}"/>
              </a:ext>
            </a:extLst>
          </p:cNvPr>
          <p:cNvSpPr/>
          <p:nvPr/>
        </p:nvSpPr>
        <p:spPr>
          <a:xfrm>
            <a:off x="1157932" y="409622"/>
            <a:ext cx="3207753" cy="291378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8" name="제목 10">
            <a:extLst>
              <a:ext uri="{FF2B5EF4-FFF2-40B4-BE49-F238E27FC236}">
                <a16:creationId xmlns:a16="http://schemas.microsoft.com/office/drawing/2014/main" id="{87BC54FB-4129-4808-8810-A3708C4A29C1}"/>
              </a:ext>
            </a:extLst>
          </p:cNvPr>
          <p:cNvSpPr txBox="1">
            <a:spLocks/>
          </p:cNvSpPr>
          <p:nvPr/>
        </p:nvSpPr>
        <p:spPr>
          <a:xfrm>
            <a:off x="1291576" y="491134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교재 등록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9" name="직선 연결선[R] 299">
            <a:extLst>
              <a:ext uri="{FF2B5EF4-FFF2-40B4-BE49-F238E27FC236}">
                <a16:creationId xmlns:a16="http://schemas.microsoft.com/office/drawing/2014/main" id="{1887BF09-D6C6-41A9-A1B4-298584D4CEAA}"/>
              </a:ext>
            </a:extLst>
          </p:cNvPr>
          <p:cNvCxnSpPr>
            <a:cxnSpLocks/>
          </p:cNvCxnSpPr>
          <p:nvPr/>
        </p:nvCxnSpPr>
        <p:spPr>
          <a:xfrm>
            <a:off x="1157932" y="706028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[R] 299">
            <a:extLst>
              <a:ext uri="{FF2B5EF4-FFF2-40B4-BE49-F238E27FC236}">
                <a16:creationId xmlns:a16="http://schemas.microsoft.com/office/drawing/2014/main" id="{70432E50-2A13-438A-B468-3ACDEF455DF8}"/>
              </a:ext>
            </a:extLst>
          </p:cNvPr>
          <p:cNvCxnSpPr>
            <a:cxnSpLocks/>
          </p:cNvCxnSpPr>
          <p:nvPr/>
        </p:nvCxnSpPr>
        <p:spPr>
          <a:xfrm>
            <a:off x="1157932" y="3003879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Google Shape;918;p23">
            <a:extLst>
              <a:ext uri="{FF2B5EF4-FFF2-40B4-BE49-F238E27FC236}">
                <a16:creationId xmlns:a16="http://schemas.microsoft.com/office/drawing/2014/main" id="{EB53C730-D9CF-4CFD-817A-68CE0B1DE887}"/>
              </a:ext>
            </a:extLst>
          </p:cNvPr>
          <p:cNvSpPr/>
          <p:nvPr/>
        </p:nvSpPr>
        <p:spPr>
          <a:xfrm>
            <a:off x="1358535" y="1676001"/>
            <a:ext cx="2787841" cy="798277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교재 설명을 입력해주세요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. (100</a:t>
            </a:r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자 이내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)</a:t>
            </a: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ko-KR" altLang="en-US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12" name="Google Shape;918;p23">
            <a:extLst>
              <a:ext uri="{FF2B5EF4-FFF2-40B4-BE49-F238E27FC236}">
                <a16:creationId xmlns:a16="http://schemas.microsoft.com/office/drawing/2014/main" id="{14B8B1C7-DF96-4CD8-8AFB-1E5B97C01EF1}"/>
              </a:ext>
            </a:extLst>
          </p:cNvPr>
          <p:cNvSpPr/>
          <p:nvPr/>
        </p:nvSpPr>
        <p:spPr>
          <a:xfrm>
            <a:off x="1358535" y="1408252"/>
            <a:ext cx="278784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 교재 이름을 입력해주세요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. (50</a:t>
            </a:r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자 이내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)</a:t>
            </a:r>
            <a:endParaRPr lang="ko-KR" altLang="en-US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13" name="모서리가 둥근 직사각형 155">
            <a:extLst>
              <a:ext uri="{FF2B5EF4-FFF2-40B4-BE49-F238E27FC236}">
                <a16:creationId xmlns:a16="http://schemas.microsoft.com/office/drawing/2014/main" id="{5909BDE0-3E1E-4BCF-AF42-06EB87591CAC}"/>
              </a:ext>
            </a:extLst>
          </p:cNvPr>
          <p:cNvSpPr/>
          <p:nvPr/>
        </p:nvSpPr>
        <p:spPr>
          <a:xfrm>
            <a:off x="2761835" y="30613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black">
                    <a:lumMod val="50000"/>
                    <a:lumOff val="50000"/>
                  </a:prstClr>
                </a:solidFill>
              </a:rPr>
              <a:t>등록</a:t>
            </a: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7E82A5BF-E47D-44D1-B4C9-93E6E7E0C68F}"/>
              </a:ext>
            </a:extLst>
          </p:cNvPr>
          <p:cNvSpPr/>
          <p:nvPr/>
        </p:nvSpPr>
        <p:spPr>
          <a:xfrm>
            <a:off x="1254365" y="8493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53A49C7C-90C6-4683-9BB8-16615929153A}"/>
              </a:ext>
            </a:extLst>
          </p:cNvPr>
          <p:cNvSpPr/>
          <p:nvPr/>
        </p:nvSpPr>
        <p:spPr>
          <a:xfrm>
            <a:off x="1271349" y="170471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A2F5D019-DE84-40F6-8FA9-A6A5B9982E43}"/>
              </a:ext>
            </a:extLst>
          </p:cNvPr>
          <p:cNvSpPr/>
          <p:nvPr/>
        </p:nvSpPr>
        <p:spPr>
          <a:xfrm>
            <a:off x="2911331" y="320759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BA1F548A-A8EA-4DE1-84CF-88FBA9D8261D}"/>
              </a:ext>
            </a:extLst>
          </p:cNvPr>
          <p:cNvSpPr/>
          <p:nvPr/>
        </p:nvSpPr>
        <p:spPr>
          <a:xfrm>
            <a:off x="1358535" y="1128937"/>
            <a:ext cx="941361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카테고리 선택 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20" name="모서리가 둥근 직사각형 155">
            <a:extLst>
              <a:ext uri="{FF2B5EF4-FFF2-40B4-BE49-F238E27FC236}">
                <a16:creationId xmlns:a16="http://schemas.microsoft.com/office/drawing/2014/main" id="{E16531A8-3D9C-42DD-96C5-C2DE2FE05868}"/>
              </a:ext>
            </a:extLst>
          </p:cNvPr>
          <p:cNvSpPr/>
          <p:nvPr/>
        </p:nvSpPr>
        <p:spPr>
          <a:xfrm>
            <a:off x="2268580" y="30613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21" name="Google Shape;918;p23">
            <a:extLst>
              <a:ext uri="{FF2B5EF4-FFF2-40B4-BE49-F238E27FC236}">
                <a16:creationId xmlns:a16="http://schemas.microsoft.com/office/drawing/2014/main" id="{EAC6E8EF-F0A5-4F25-92DC-8422B873079F}"/>
              </a:ext>
            </a:extLst>
          </p:cNvPr>
          <p:cNvSpPr/>
          <p:nvPr/>
        </p:nvSpPr>
        <p:spPr>
          <a:xfrm>
            <a:off x="3586164" y="2556642"/>
            <a:ext cx="548490" cy="210276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600" b="1" dirty="0">
                <a:solidFill>
                  <a:prstClr val="white"/>
                </a:solidFill>
                <a:cs typeface="Malgun Gothic"/>
                <a:sym typeface="Malgun Gothic"/>
              </a:rPr>
              <a:t>찾아보기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A8930B-A7A1-465A-83CC-FC7C209E0C72}"/>
              </a:ext>
            </a:extLst>
          </p:cNvPr>
          <p:cNvSpPr txBox="1"/>
          <p:nvPr/>
        </p:nvSpPr>
        <p:spPr>
          <a:xfrm>
            <a:off x="1346813" y="2807398"/>
            <a:ext cx="158697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prstClr val="black"/>
                </a:solidFill>
              </a:rPr>
              <a:t>※</a:t>
            </a:r>
            <a:r>
              <a:rPr kumimoji="1" lang="ko-KR" altLang="en-US" sz="600" dirty="0">
                <a:solidFill>
                  <a:prstClr val="black"/>
                </a:solidFill>
              </a:rPr>
              <a:t> 첨부파일 사이즈는 </a:t>
            </a:r>
            <a:r>
              <a:rPr kumimoji="1" lang="en-US" altLang="ko-KR" sz="600" dirty="0">
                <a:solidFill>
                  <a:prstClr val="black"/>
                </a:solidFill>
              </a:rPr>
              <a:t>1GB </a:t>
            </a:r>
            <a:r>
              <a:rPr kumimoji="1" lang="ko-KR" altLang="en-US" sz="600" dirty="0">
                <a:solidFill>
                  <a:prstClr val="black"/>
                </a:solidFill>
              </a:rPr>
              <a:t>이하로 제한됩니다</a:t>
            </a:r>
            <a:r>
              <a:rPr kumimoji="1" lang="en-US" altLang="ko-KR" sz="600" dirty="0">
                <a:solidFill>
                  <a:prstClr val="black"/>
                </a:solidFill>
              </a:rPr>
              <a:t>.</a:t>
            </a:r>
            <a:endParaRPr kumimoji="1" lang="x-none" altLang="en-US" sz="600" dirty="0">
              <a:solidFill>
                <a:prstClr val="black"/>
              </a:solidFill>
            </a:endParaRPr>
          </a:p>
        </p:txBody>
      </p:sp>
      <p:sp>
        <p:nvSpPr>
          <p:cNvPr id="23" name="Google Shape;918;p23">
            <a:extLst>
              <a:ext uri="{FF2B5EF4-FFF2-40B4-BE49-F238E27FC236}">
                <a16:creationId xmlns:a16="http://schemas.microsoft.com/office/drawing/2014/main" id="{A1B0E30F-0D87-4A59-9D00-60E8317AEFDF}"/>
              </a:ext>
            </a:extLst>
          </p:cNvPr>
          <p:cNvSpPr/>
          <p:nvPr/>
        </p:nvSpPr>
        <p:spPr>
          <a:xfrm>
            <a:off x="1346813" y="2556642"/>
            <a:ext cx="2168949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 파일을 등록해주세요</a:t>
            </a:r>
            <a:endParaRPr lang="ko-KR" altLang="en-US" sz="700" dirty="0">
              <a:solidFill>
                <a:prstClr val="white">
                  <a:lumMod val="75000"/>
                </a:prstClr>
              </a:solidFill>
              <a:cs typeface="Malgun Gothic"/>
              <a:sym typeface="Malgun Gothic"/>
            </a:endParaRPr>
          </a:p>
        </p:txBody>
      </p:sp>
      <p:graphicFrame>
        <p:nvGraphicFramePr>
          <p:cNvPr id="24" name="표 3">
            <a:extLst>
              <a:ext uri="{FF2B5EF4-FFF2-40B4-BE49-F238E27FC236}">
                <a16:creationId xmlns:a16="http://schemas.microsoft.com/office/drawing/2014/main" id="{623F9754-C0FE-4092-871D-4E0D613BAAB5}"/>
              </a:ext>
            </a:extLst>
          </p:cNvPr>
          <p:cNvGraphicFramePr>
            <a:graphicFrameLocks noGrp="1"/>
          </p:cNvGraphicFramePr>
          <p:nvPr/>
        </p:nvGraphicFramePr>
        <p:xfrm>
          <a:off x="1355503" y="804482"/>
          <a:ext cx="2787842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8789">
                  <a:extLst>
                    <a:ext uri="{9D8B030D-6E8A-4147-A177-3AD203B41FA5}">
                      <a16:colId xmlns:a16="http://schemas.microsoft.com/office/drawing/2014/main" val="432068754"/>
                    </a:ext>
                  </a:extLst>
                </a:gridCol>
                <a:gridCol w="1449053">
                  <a:extLst>
                    <a:ext uri="{9D8B030D-6E8A-4147-A177-3AD203B41FA5}">
                      <a16:colId xmlns:a16="http://schemas.microsoft.com/office/drawing/2014/main" val="165451513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● 파일 업로드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○ </a:t>
                      </a:r>
                      <a:r>
                        <a:rPr lang="en-US" altLang="ko-KR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URL </a:t>
                      </a:r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추가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27" name="타원 26">
            <a:extLst>
              <a:ext uri="{FF2B5EF4-FFF2-40B4-BE49-F238E27FC236}">
                <a16:creationId xmlns:a16="http://schemas.microsoft.com/office/drawing/2014/main" id="{009CFDC9-7C09-4B5B-AB22-8CB9C7BBC895}"/>
              </a:ext>
            </a:extLst>
          </p:cNvPr>
          <p:cNvSpPr/>
          <p:nvPr/>
        </p:nvSpPr>
        <p:spPr>
          <a:xfrm>
            <a:off x="1257798" y="14445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B0D22D2E-DDC2-41B4-B131-5E6F6DCD53A5}"/>
              </a:ext>
            </a:extLst>
          </p:cNvPr>
          <p:cNvSpPr/>
          <p:nvPr/>
        </p:nvSpPr>
        <p:spPr>
          <a:xfrm>
            <a:off x="1274302" y="254285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1FAB7D01-EC3B-4192-8163-428F2E651565}"/>
              </a:ext>
            </a:extLst>
          </p:cNvPr>
          <p:cNvSpPr/>
          <p:nvPr/>
        </p:nvSpPr>
        <p:spPr>
          <a:xfrm>
            <a:off x="1197659" y="278410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제목 10">
            <a:extLst>
              <a:ext uri="{FF2B5EF4-FFF2-40B4-BE49-F238E27FC236}">
                <a16:creationId xmlns:a16="http://schemas.microsoft.com/office/drawing/2014/main" id="{49E28538-36EF-465A-AC7A-7DD6AD531100}"/>
              </a:ext>
            </a:extLst>
          </p:cNvPr>
          <p:cNvSpPr txBox="1">
            <a:spLocks/>
          </p:cNvSpPr>
          <p:nvPr/>
        </p:nvSpPr>
        <p:spPr>
          <a:xfrm>
            <a:off x="4967473" y="266182"/>
            <a:ext cx="285334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교재 등록 팝업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_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교육연구정보원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(URL)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BO-K-SVS-009b &gt;</a:t>
            </a:r>
          </a:p>
        </p:txBody>
      </p:sp>
      <p:sp>
        <p:nvSpPr>
          <p:cNvPr id="36" name="제목 10">
            <a:extLst>
              <a:ext uri="{FF2B5EF4-FFF2-40B4-BE49-F238E27FC236}">
                <a16:creationId xmlns:a16="http://schemas.microsoft.com/office/drawing/2014/main" id="{D5116C76-CCF7-4AD0-9A35-9A0B03B69DEF}"/>
              </a:ext>
            </a:extLst>
          </p:cNvPr>
          <p:cNvSpPr txBox="1">
            <a:spLocks/>
          </p:cNvSpPr>
          <p:nvPr/>
        </p:nvSpPr>
        <p:spPr>
          <a:xfrm>
            <a:off x="5075958" y="491134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교재 등록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7" name="직선 연결선[R] 299">
            <a:extLst>
              <a:ext uri="{FF2B5EF4-FFF2-40B4-BE49-F238E27FC236}">
                <a16:creationId xmlns:a16="http://schemas.microsoft.com/office/drawing/2014/main" id="{06B65422-98E8-42E2-82BE-1F86ACBED8DE}"/>
              </a:ext>
            </a:extLst>
          </p:cNvPr>
          <p:cNvCxnSpPr>
            <a:cxnSpLocks/>
          </p:cNvCxnSpPr>
          <p:nvPr/>
        </p:nvCxnSpPr>
        <p:spPr>
          <a:xfrm>
            <a:off x="4942314" y="706028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299">
            <a:extLst>
              <a:ext uri="{FF2B5EF4-FFF2-40B4-BE49-F238E27FC236}">
                <a16:creationId xmlns:a16="http://schemas.microsoft.com/office/drawing/2014/main" id="{6D5BA8CE-0A5F-48E9-8E89-7CD027BB8DF7}"/>
              </a:ext>
            </a:extLst>
          </p:cNvPr>
          <p:cNvCxnSpPr>
            <a:cxnSpLocks/>
          </p:cNvCxnSpPr>
          <p:nvPr/>
        </p:nvCxnSpPr>
        <p:spPr>
          <a:xfrm>
            <a:off x="4942314" y="3003879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Google Shape;918;p23">
            <a:extLst>
              <a:ext uri="{FF2B5EF4-FFF2-40B4-BE49-F238E27FC236}">
                <a16:creationId xmlns:a16="http://schemas.microsoft.com/office/drawing/2014/main" id="{5D6AE191-E3E4-4C0C-8C1C-641CFFECD816}"/>
              </a:ext>
            </a:extLst>
          </p:cNvPr>
          <p:cNvSpPr/>
          <p:nvPr/>
        </p:nvSpPr>
        <p:spPr>
          <a:xfrm>
            <a:off x="5142917" y="1676001"/>
            <a:ext cx="2787841" cy="798277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교재 설명을 입력해주세요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. (100</a:t>
            </a:r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자 이내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)</a:t>
            </a: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  <a:p>
            <a:endParaRPr lang="ko-KR" altLang="en-US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40" name="Google Shape;918;p23">
            <a:extLst>
              <a:ext uri="{FF2B5EF4-FFF2-40B4-BE49-F238E27FC236}">
                <a16:creationId xmlns:a16="http://schemas.microsoft.com/office/drawing/2014/main" id="{0ADEB423-5970-48DD-99CE-76695E356BC7}"/>
              </a:ext>
            </a:extLst>
          </p:cNvPr>
          <p:cNvSpPr/>
          <p:nvPr/>
        </p:nvSpPr>
        <p:spPr>
          <a:xfrm>
            <a:off x="5142917" y="1408252"/>
            <a:ext cx="278784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 교재 이름을 입력해주세요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. (50</a:t>
            </a:r>
            <a:r>
              <a:rPr lang="ko-KR" altLang="en-US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자 이내</a:t>
            </a:r>
            <a:r>
              <a:rPr lang="en-US" altLang="ko-KR" sz="700" dirty="0">
                <a:solidFill>
                  <a:prstClr val="white">
                    <a:lumMod val="85000"/>
                  </a:prstClr>
                </a:solidFill>
                <a:cs typeface="Malgun Gothic"/>
                <a:sym typeface="Malgun Gothic"/>
              </a:rPr>
              <a:t>)</a:t>
            </a:r>
            <a:endParaRPr lang="ko-KR" altLang="en-US" sz="700" dirty="0">
              <a:solidFill>
                <a:prstClr val="white">
                  <a:lumMod val="8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41" name="모서리가 둥근 직사각형 155">
            <a:extLst>
              <a:ext uri="{FF2B5EF4-FFF2-40B4-BE49-F238E27FC236}">
                <a16:creationId xmlns:a16="http://schemas.microsoft.com/office/drawing/2014/main" id="{9D62E2F5-4C5B-43CE-8CE2-B225503424D8}"/>
              </a:ext>
            </a:extLst>
          </p:cNvPr>
          <p:cNvSpPr/>
          <p:nvPr/>
        </p:nvSpPr>
        <p:spPr>
          <a:xfrm>
            <a:off x="6546217" y="30613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black">
                    <a:lumMod val="50000"/>
                    <a:lumOff val="50000"/>
                  </a:prstClr>
                </a:solidFill>
              </a:rPr>
              <a:t>등록</a:t>
            </a:r>
          </a:p>
        </p:txBody>
      </p:sp>
      <p:sp>
        <p:nvSpPr>
          <p:cNvPr id="47" name="모서리가 둥근 직사각형 155">
            <a:extLst>
              <a:ext uri="{FF2B5EF4-FFF2-40B4-BE49-F238E27FC236}">
                <a16:creationId xmlns:a16="http://schemas.microsoft.com/office/drawing/2014/main" id="{DF5E98DE-A1F1-434C-9CC9-21D4DA85F2EA}"/>
              </a:ext>
            </a:extLst>
          </p:cNvPr>
          <p:cNvSpPr/>
          <p:nvPr/>
        </p:nvSpPr>
        <p:spPr>
          <a:xfrm>
            <a:off x="6052962" y="30613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8" name="Google Shape;918;p23">
            <a:extLst>
              <a:ext uri="{FF2B5EF4-FFF2-40B4-BE49-F238E27FC236}">
                <a16:creationId xmlns:a16="http://schemas.microsoft.com/office/drawing/2014/main" id="{CFC6A92A-331A-4363-8FDB-8F8B4F61F59E}"/>
              </a:ext>
            </a:extLst>
          </p:cNvPr>
          <p:cNvSpPr/>
          <p:nvPr/>
        </p:nvSpPr>
        <p:spPr>
          <a:xfrm>
            <a:off x="5131195" y="2556642"/>
            <a:ext cx="2787841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 </a:t>
            </a:r>
            <a:r>
              <a:rPr lang="en-US" altLang="ko-KR" sz="700" dirty="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URL</a:t>
            </a:r>
            <a:r>
              <a:rPr lang="ko-KR" altLang="en-US" sz="700" dirty="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을</a:t>
            </a:r>
            <a:r>
              <a:rPr lang="en-US" altLang="ko-KR" sz="700" dirty="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 </a:t>
            </a:r>
            <a:r>
              <a:rPr lang="ko-KR" altLang="en-US" sz="700" dirty="0">
                <a:solidFill>
                  <a:prstClr val="white">
                    <a:lumMod val="75000"/>
                  </a:prstClr>
                </a:solidFill>
                <a:cs typeface="Malgun Gothic"/>
                <a:sym typeface="Malgun Gothic"/>
              </a:rPr>
              <a:t>입력해주세요</a:t>
            </a:r>
          </a:p>
        </p:txBody>
      </p:sp>
      <p:sp>
        <p:nvSpPr>
          <p:cNvPr id="71" name="제목 10">
            <a:extLst>
              <a:ext uri="{FF2B5EF4-FFF2-40B4-BE49-F238E27FC236}">
                <a16:creationId xmlns:a16="http://schemas.microsoft.com/office/drawing/2014/main" id="{4F02C97C-27CA-4DAD-A776-24B5A9EA95E9}"/>
              </a:ext>
            </a:extLst>
          </p:cNvPr>
          <p:cNvSpPr txBox="1">
            <a:spLocks/>
          </p:cNvSpPr>
          <p:nvPr/>
        </p:nvSpPr>
        <p:spPr>
          <a:xfrm>
            <a:off x="1157932" y="3500906"/>
            <a:ext cx="290624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교재 수정 팝업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_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나의학급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</a:rPr>
              <a:t>(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파일 업로드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</a:rPr>
              <a:t>)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BO-K-SVS-010a &gt;</a:t>
            </a:r>
          </a:p>
        </p:txBody>
      </p:sp>
      <p:sp>
        <p:nvSpPr>
          <p:cNvPr id="72" name="모서리가 둥근 직사각형 114">
            <a:extLst>
              <a:ext uri="{FF2B5EF4-FFF2-40B4-BE49-F238E27FC236}">
                <a16:creationId xmlns:a16="http://schemas.microsoft.com/office/drawing/2014/main" id="{00C65B1D-1CAF-4C25-9529-84003C2A0443}"/>
              </a:ext>
            </a:extLst>
          </p:cNvPr>
          <p:cNvSpPr/>
          <p:nvPr/>
        </p:nvSpPr>
        <p:spPr>
          <a:xfrm>
            <a:off x="1157960" y="3646973"/>
            <a:ext cx="3207753" cy="30907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73" name="제목 10">
            <a:extLst>
              <a:ext uri="{FF2B5EF4-FFF2-40B4-BE49-F238E27FC236}">
                <a16:creationId xmlns:a16="http://schemas.microsoft.com/office/drawing/2014/main" id="{7753E105-28ED-4E57-B307-56BFAF4C87F2}"/>
              </a:ext>
            </a:extLst>
          </p:cNvPr>
          <p:cNvSpPr txBox="1">
            <a:spLocks/>
          </p:cNvSpPr>
          <p:nvPr/>
        </p:nvSpPr>
        <p:spPr>
          <a:xfrm>
            <a:off x="1291604" y="3728486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교재 수정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74" name="직선 연결선[R] 299">
            <a:extLst>
              <a:ext uri="{FF2B5EF4-FFF2-40B4-BE49-F238E27FC236}">
                <a16:creationId xmlns:a16="http://schemas.microsoft.com/office/drawing/2014/main" id="{54742373-52FA-4485-B151-A96527452AFA}"/>
              </a:ext>
            </a:extLst>
          </p:cNvPr>
          <p:cNvCxnSpPr>
            <a:cxnSpLocks/>
          </p:cNvCxnSpPr>
          <p:nvPr/>
        </p:nvCxnSpPr>
        <p:spPr>
          <a:xfrm>
            <a:off x="1157960" y="3943380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[R] 299">
            <a:extLst>
              <a:ext uri="{FF2B5EF4-FFF2-40B4-BE49-F238E27FC236}">
                <a16:creationId xmlns:a16="http://schemas.microsoft.com/office/drawing/2014/main" id="{DD2CAD6C-B7E1-43C6-9D27-426454E44892}"/>
              </a:ext>
            </a:extLst>
          </p:cNvPr>
          <p:cNvCxnSpPr>
            <a:cxnSpLocks/>
          </p:cNvCxnSpPr>
          <p:nvPr/>
        </p:nvCxnSpPr>
        <p:spPr>
          <a:xfrm>
            <a:off x="1157960" y="6406679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Google Shape;918;p23">
            <a:extLst>
              <a:ext uri="{FF2B5EF4-FFF2-40B4-BE49-F238E27FC236}">
                <a16:creationId xmlns:a16="http://schemas.microsoft.com/office/drawing/2014/main" id="{CB59A393-0EC6-479F-9052-6358B3F41E60}"/>
              </a:ext>
            </a:extLst>
          </p:cNvPr>
          <p:cNvSpPr/>
          <p:nvPr/>
        </p:nvSpPr>
        <p:spPr>
          <a:xfrm>
            <a:off x="1358563" y="5078801"/>
            <a:ext cx="2787841" cy="798277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과거 시제 활용 교재입니다</a:t>
            </a:r>
            <a:r>
              <a:rPr lang="en-US" altLang="ko-KR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.</a:t>
            </a: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77" name="Google Shape;918;p23">
            <a:extLst>
              <a:ext uri="{FF2B5EF4-FFF2-40B4-BE49-F238E27FC236}">
                <a16:creationId xmlns:a16="http://schemas.microsoft.com/office/drawing/2014/main" id="{13802A87-0A7A-4F05-BE23-55C511ED830E}"/>
              </a:ext>
            </a:extLst>
          </p:cNvPr>
          <p:cNvSpPr/>
          <p:nvPr/>
        </p:nvSpPr>
        <p:spPr>
          <a:xfrm>
            <a:off x="3597914" y="5959442"/>
            <a:ext cx="548490" cy="210276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600" b="1" dirty="0">
                <a:solidFill>
                  <a:prstClr val="white"/>
                </a:solidFill>
                <a:cs typeface="Malgun Gothic"/>
                <a:sym typeface="Malgun Gothic"/>
              </a:rPr>
              <a:t>찾아보기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F431AF2-D822-43CC-969E-E048C32C4D17}"/>
              </a:ext>
            </a:extLst>
          </p:cNvPr>
          <p:cNvSpPr txBox="1"/>
          <p:nvPr/>
        </p:nvSpPr>
        <p:spPr>
          <a:xfrm>
            <a:off x="1358563" y="6210198"/>
            <a:ext cx="1586974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prstClr val="black"/>
                </a:solidFill>
              </a:rPr>
              <a:t>※</a:t>
            </a:r>
            <a:r>
              <a:rPr kumimoji="1" lang="ko-KR" altLang="en-US" sz="600" dirty="0">
                <a:solidFill>
                  <a:prstClr val="black"/>
                </a:solidFill>
              </a:rPr>
              <a:t> 첨부파일 사이즈는 </a:t>
            </a:r>
            <a:r>
              <a:rPr kumimoji="1" lang="en-US" altLang="ko-KR" sz="600" dirty="0">
                <a:solidFill>
                  <a:prstClr val="black"/>
                </a:solidFill>
              </a:rPr>
              <a:t>1GB </a:t>
            </a:r>
            <a:r>
              <a:rPr kumimoji="1" lang="ko-KR" altLang="en-US" sz="600" dirty="0">
                <a:solidFill>
                  <a:prstClr val="black"/>
                </a:solidFill>
              </a:rPr>
              <a:t>이하로 제한됩니다</a:t>
            </a:r>
            <a:r>
              <a:rPr kumimoji="1" lang="en-US" altLang="ko-KR" sz="600" dirty="0">
                <a:solidFill>
                  <a:prstClr val="black"/>
                </a:solidFill>
              </a:rPr>
              <a:t>.</a:t>
            </a:r>
            <a:endParaRPr kumimoji="1" lang="x-none" altLang="en-US" sz="600" dirty="0">
              <a:solidFill>
                <a:prstClr val="black"/>
              </a:solidFill>
            </a:endParaRPr>
          </a:p>
        </p:txBody>
      </p:sp>
      <p:sp>
        <p:nvSpPr>
          <p:cNvPr id="79" name="Google Shape;918;p23">
            <a:extLst>
              <a:ext uri="{FF2B5EF4-FFF2-40B4-BE49-F238E27FC236}">
                <a16:creationId xmlns:a16="http://schemas.microsoft.com/office/drawing/2014/main" id="{CF324383-C615-4901-9D45-10F3AB6D65E5}"/>
              </a:ext>
            </a:extLst>
          </p:cNvPr>
          <p:cNvSpPr/>
          <p:nvPr/>
        </p:nvSpPr>
        <p:spPr>
          <a:xfrm>
            <a:off x="1358563" y="4811052"/>
            <a:ext cx="278784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과거 시제 활용 교재</a:t>
            </a:r>
          </a:p>
        </p:txBody>
      </p:sp>
      <p:sp>
        <p:nvSpPr>
          <p:cNvPr id="80" name="모서리가 둥근 직사각형 155">
            <a:extLst>
              <a:ext uri="{FF2B5EF4-FFF2-40B4-BE49-F238E27FC236}">
                <a16:creationId xmlns:a16="http://schemas.microsoft.com/office/drawing/2014/main" id="{07A773B6-D471-43A6-AA3B-3FDE82C7F86B}"/>
              </a:ext>
            </a:extLst>
          </p:cNvPr>
          <p:cNvSpPr/>
          <p:nvPr/>
        </p:nvSpPr>
        <p:spPr>
          <a:xfrm>
            <a:off x="2760456" y="64641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95000"/>
              <a:lumOff val="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수정</a:t>
            </a:r>
          </a:p>
        </p:txBody>
      </p:sp>
      <p:sp>
        <p:nvSpPr>
          <p:cNvPr id="81" name="Google Shape;918;p23">
            <a:extLst>
              <a:ext uri="{FF2B5EF4-FFF2-40B4-BE49-F238E27FC236}">
                <a16:creationId xmlns:a16="http://schemas.microsoft.com/office/drawing/2014/main" id="{02D66F4F-FF62-45A5-B7C3-20151B7F8E4D}"/>
              </a:ext>
            </a:extLst>
          </p:cNvPr>
          <p:cNvSpPr/>
          <p:nvPr/>
        </p:nvSpPr>
        <p:spPr>
          <a:xfrm>
            <a:off x="1358563" y="5959442"/>
            <a:ext cx="2168949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과거 시제 활용</a:t>
            </a:r>
            <a:r>
              <a:rPr lang="en-US" altLang="ko-KR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.pdf</a:t>
            </a:r>
            <a:endParaRPr lang="ko-KR" altLang="en-US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06C2B61-E8B9-4EAF-9000-746A294FD50F}"/>
              </a:ext>
            </a:extLst>
          </p:cNvPr>
          <p:cNvSpPr txBox="1"/>
          <p:nvPr/>
        </p:nvSpPr>
        <p:spPr>
          <a:xfrm>
            <a:off x="1385887" y="4639762"/>
            <a:ext cx="2853345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</a:rPr>
              <a:t>※</a:t>
            </a:r>
            <a:r>
              <a:rPr kumimoji="1" lang="ko-KR" altLang="en-US" sz="600" dirty="0">
                <a:solidFill>
                  <a:srgbClr val="FF0000"/>
                </a:solidFill>
              </a:rPr>
              <a:t> 카테고리 설정이 변경되었습니다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 </a:t>
            </a:r>
            <a:r>
              <a:rPr kumimoji="1" lang="ko-KR" altLang="en-US" sz="600" dirty="0">
                <a:solidFill>
                  <a:srgbClr val="FF0000"/>
                </a:solidFill>
              </a:rPr>
              <a:t>현재 선택하신 카테고리에 교재가 등록됩니다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600" dirty="0">
              <a:solidFill>
                <a:srgbClr val="FF0000"/>
              </a:solidFill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346B426D-5F3B-4B18-9C28-F93FF0067F68}"/>
              </a:ext>
            </a:extLst>
          </p:cNvPr>
          <p:cNvSpPr/>
          <p:nvPr/>
        </p:nvSpPr>
        <p:spPr>
          <a:xfrm>
            <a:off x="1249861" y="461994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4" name="Close Button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D9FB7072-2F4E-4DD0-9F1C-86EB0D03A813}"/>
              </a:ext>
            </a:extLst>
          </p:cNvPr>
          <p:cNvSpPr>
            <a:spLocks noEditPoints="1"/>
          </p:cNvSpPr>
          <p:nvPr/>
        </p:nvSpPr>
        <p:spPr bwMode="auto">
          <a:xfrm>
            <a:off x="3422285" y="6039941"/>
            <a:ext cx="50922" cy="4927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4EE75BA9-437C-4E55-A633-0254F4F56884}"/>
              </a:ext>
            </a:extLst>
          </p:cNvPr>
          <p:cNvSpPr/>
          <p:nvPr/>
        </p:nvSpPr>
        <p:spPr>
          <a:xfrm>
            <a:off x="3089074" y="64282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9" name="모서리가 둥근 직사각형 155">
            <a:extLst>
              <a:ext uri="{FF2B5EF4-FFF2-40B4-BE49-F238E27FC236}">
                <a16:creationId xmlns:a16="http://schemas.microsoft.com/office/drawing/2014/main" id="{1D1B0959-09E0-4B89-BBE0-89AD2143FBBC}"/>
              </a:ext>
            </a:extLst>
          </p:cNvPr>
          <p:cNvSpPr/>
          <p:nvPr/>
        </p:nvSpPr>
        <p:spPr>
          <a:xfrm>
            <a:off x="2268580" y="64641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graphicFrame>
        <p:nvGraphicFramePr>
          <p:cNvPr id="90" name="표 3">
            <a:extLst>
              <a:ext uri="{FF2B5EF4-FFF2-40B4-BE49-F238E27FC236}">
                <a16:creationId xmlns:a16="http://schemas.microsoft.com/office/drawing/2014/main" id="{3E5933B6-4241-4400-9AA5-4751802599D8}"/>
              </a:ext>
            </a:extLst>
          </p:cNvPr>
          <p:cNvGraphicFramePr>
            <a:graphicFrameLocks noGrp="1"/>
          </p:cNvGraphicFramePr>
          <p:nvPr/>
        </p:nvGraphicFramePr>
        <p:xfrm>
          <a:off x="1291576" y="4086131"/>
          <a:ext cx="2787842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8789">
                  <a:extLst>
                    <a:ext uri="{9D8B030D-6E8A-4147-A177-3AD203B41FA5}">
                      <a16:colId xmlns:a16="http://schemas.microsoft.com/office/drawing/2014/main" val="432068754"/>
                    </a:ext>
                  </a:extLst>
                </a:gridCol>
                <a:gridCol w="1449053">
                  <a:extLst>
                    <a:ext uri="{9D8B030D-6E8A-4147-A177-3AD203B41FA5}">
                      <a16:colId xmlns:a16="http://schemas.microsoft.com/office/drawing/2014/main" val="165451513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● 파일 업로드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○ </a:t>
                      </a:r>
                      <a:r>
                        <a:rPr lang="en-US" altLang="ko-KR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URL </a:t>
                      </a:r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추가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91" name="제목 10">
            <a:extLst>
              <a:ext uri="{FF2B5EF4-FFF2-40B4-BE49-F238E27FC236}">
                <a16:creationId xmlns:a16="http://schemas.microsoft.com/office/drawing/2014/main" id="{C2D57F72-6C3A-4524-8CC4-ED1101FE34F7}"/>
              </a:ext>
            </a:extLst>
          </p:cNvPr>
          <p:cNvSpPr txBox="1">
            <a:spLocks/>
          </p:cNvSpPr>
          <p:nvPr/>
        </p:nvSpPr>
        <p:spPr>
          <a:xfrm>
            <a:off x="4920044" y="3500906"/>
            <a:ext cx="25455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교재 수정 팝업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_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나의학급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</a:rPr>
              <a:t>(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URL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</a:rPr>
              <a:t>)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BO-K-SVS-010b &gt;</a:t>
            </a:r>
          </a:p>
        </p:txBody>
      </p:sp>
      <p:sp>
        <p:nvSpPr>
          <p:cNvPr id="92" name="모서리가 둥근 직사각형 114">
            <a:extLst>
              <a:ext uri="{FF2B5EF4-FFF2-40B4-BE49-F238E27FC236}">
                <a16:creationId xmlns:a16="http://schemas.microsoft.com/office/drawing/2014/main" id="{53C17660-3751-4F05-B54F-E43C37726C40}"/>
              </a:ext>
            </a:extLst>
          </p:cNvPr>
          <p:cNvSpPr/>
          <p:nvPr/>
        </p:nvSpPr>
        <p:spPr>
          <a:xfrm>
            <a:off x="4920072" y="3646973"/>
            <a:ext cx="3207753" cy="30907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93" name="제목 10">
            <a:extLst>
              <a:ext uri="{FF2B5EF4-FFF2-40B4-BE49-F238E27FC236}">
                <a16:creationId xmlns:a16="http://schemas.microsoft.com/office/drawing/2014/main" id="{C03FE8D3-360E-4C7A-81FC-3B782C5E63FC}"/>
              </a:ext>
            </a:extLst>
          </p:cNvPr>
          <p:cNvSpPr txBox="1">
            <a:spLocks/>
          </p:cNvSpPr>
          <p:nvPr/>
        </p:nvSpPr>
        <p:spPr>
          <a:xfrm>
            <a:off x="5053716" y="3728486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교재 수정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94" name="직선 연결선[R] 299">
            <a:extLst>
              <a:ext uri="{FF2B5EF4-FFF2-40B4-BE49-F238E27FC236}">
                <a16:creationId xmlns:a16="http://schemas.microsoft.com/office/drawing/2014/main" id="{8612976F-2907-444D-A115-6779E83CA5F8}"/>
              </a:ext>
            </a:extLst>
          </p:cNvPr>
          <p:cNvCxnSpPr>
            <a:cxnSpLocks/>
          </p:cNvCxnSpPr>
          <p:nvPr/>
        </p:nvCxnSpPr>
        <p:spPr>
          <a:xfrm>
            <a:off x="4920072" y="3943380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[R] 299">
            <a:extLst>
              <a:ext uri="{FF2B5EF4-FFF2-40B4-BE49-F238E27FC236}">
                <a16:creationId xmlns:a16="http://schemas.microsoft.com/office/drawing/2014/main" id="{30D43583-8164-4E15-A4F9-1D3405803208}"/>
              </a:ext>
            </a:extLst>
          </p:cNvPr>
          <p:cNvCxnSpPr>
            <a:cxnSpLocks/>
          </p:cNvCxnSpPr>
          <p:nvPr/>
        </p:nvCxnSpPr>
        <p:spPr>
          <a:xfrm>
            <a:off x="4920072" y="6406679"/>
            <a:ext cx="320775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Google Shape;918;p23">
            <a:extLst>
              <a:ext uri="{FF2B5EF4-FFF2-40B4-BE49-F238E27FC236}">
                <a16:creationId xmlns:a16="http://schemas.microsoft.com/office/drawing/2014/main" id="{885CC068-C831-414F-9BE8-E384AFAD5157}"/>
              </a:ext>
            </a:extLst>
          </p:cNvPr>
          <p:cNvSpPr/>
          <p:nvPr/>
        </p:nvSpPr>
        <p:spPr>
          <a:xfrm>
            <a:off x="5120675" y="5078801"/>
            <a:ext cx="2787841" cy="798277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과거 시제 활용 교재입니다</a:t>
            </a:r>
            <a:r>
              <a:rPr lang="en-US" altLang="ko-KR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.</a:t>
            </a: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  <a:p>
            <a:endParaRPr lang="en-US" altLang="ko-KR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97" name="Google Shape;918;p23">
            <a:extLst>
              <a:ext uri="{FF2B5EF4-FFF2-40B4-BE49-F238E27FC236}">
                <a16:creationId xmlns:a16="http://schemas.microsoft.com/office/drawing/2014/main" id="{430A4AE2-5B49-4AD3-97CE-352BAB1C93BB}"/>
              </a:ext>
            </a:extLst>
          </p:cNvPr>
          <p:cNvSpPr/>
          <p:nvPr/>
        </p:nvSpPr>
        <p:spPr>
          <a:xfrm>
            <a:off x="5120675" y="4811052"/>
            <a:ext cx="278784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과거 시제 활용 교재</a:t>
            </a:r>
          </a:p>
        </p:txBody>
      </p:sp>
      <p:sp>
        <p:nvSpPr>
          <p:cNvPr id="98" name="모서리가 둥근 직사각형 155">
            <a:extLst>
              <a:ext uri="{FF2B5EF4-FFF2-40B4-BE49-F238E27FC236}">
                <a16:creationId xmlns:a16="http://schemas.microsoft.com/office/drawing/2014/main" id="{D984E954-4D5F-4AB7-8849-2EB80AB63CC2}"/>
              </a:ext>
            </a:extLst>
          </p:cNvPr>
          <p:cNvSpPr/>
          <p:nvPr/>
        </p:nvSpPr>
        <p:spPr>
          <a:xfrm>
            <a:off x="6522568" y="64641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95000"/>
              <a:lumOff val="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수정</a:t>
            </a:r>
          </a:p>
        </p:txBody>
      </p:sp>
      <p:sp>
        <p:nvSpPr>
          <p:cNvPr id="99" name="Google Shape;918;p23">
            <a:extLst>
              <a:ext uri="{FF2B5EF4-FFF2-40B4-BE49-F238E27FC236}">
                <a16:creationId xmlns:a16="http://schemas.microsoft.com/office/drawing/2014/main" id="{5F6E4766-FB21-436E-B77B-03CB8619C003}"/>
              </a:ext>
            </a:extLst>
          </p:cNvPr>
          <p:cNvSpPr/>
          <p:nvPr/>
        </p:nvSpPr>
        <p:spPr>
          <a:xfrm>
            <a:off x="5120675" y="5959442"/>
            <a:ext cx="2784782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dirty="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www.yotube.com</a:t>
            </a:r>
            <a:endParaRPr lang="ko-KR" altLang="en-US" sz="700" dirty="0">
              <a:solidFill>
                <a:prstClr val="black">
                  <a:lumMod val="95000"/>
                  <a:lumOff val="5000"/>
                </a:prstClr>
              </a:solidFill>
              <a:cs typeface="Malgun Gothic"/>
              <a:sym typeface="Malgun Gothic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072A2BF2-3E7D-42F2-B4B0-A4A3CB4B6436}"/>
              </a:ext>
            </a:extLst>
          </p:cNvPr>
          <p:cNvSpPr txBox="1"/>
          <p:nvPr/>
        </p:nvSpPr>
        <p:spPr>
          <a:xfrm>
            <a:off x="5147999" y="4639762"/>
            <a:ext cx="2853345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solidFill>
                  <a:srgbClr val="FF0000"/>
                </a:solidFill>
              </a:rPr>
              <a:t>※</a:t>
            </a:r>
            <a:r>
              <a:rPr kumimoji="1" lang="ko-KR" altLang="en-US" sz="600" dirty="0">
                <a:solidFill>
                  <a:srgbClr val="FF0000"/>
                </a:solidFill>
              </a:rPr>
              <a:t> 카테고리 설정이 변경되었습니다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 </a:t>
            </a:r>
            <a:r>
              <a:rPr kumimoji="1" lang="ko-KR" altLang="en-US" sz="600" dirty="0">
                <a:solidFill>
                  <a:srgbClr val="FF0000"/>
                </a:solidFill>
              </a:rPr>
              <a:t>현재 선택하신 카테고리에 교재가 등록됩니다</a:t>
            </a:r>
            <a:r>
              <a:rPr kumimoji="1" lang="en-US" altLang="ko-KR" sz="600" dirty="0">
                <a:solidFill>
                  <a:srgbClr val="FF0000"/>
                </a:solidFill>
              </a:rPr>
              <a:t>.</a:t>
            </a:r>
            <a:endParaRPr kumimoji="1" lang="x-none" altLang="en-US" sz="600" dirty="0">
              <a:solidFill>
                <a:srgbClr val="FF0000"/>
              </a:solidFill>
            </a:endParaRPr>
          </a:p>
        </p:txBody>
      </p:sp>
      <p:sp>
        <p:nvSpPr>
          <p:cNvPr id="104" name="모서리가 둥근 직사각형 155">
            <a:extLst>
              <a:ext uri="{FF2B5EF4-FFF2-40B4-BE49-F238E27FC236}">
                <a16:creationId xmlns:a16="http://schemas.microsoft.com/office/drawing/2014/main" id="{E96F75E7-166C-4533-B318-6958417F3DF5}"/>
              </a:ext>
            </a:extLst>
          </p:cNvPr>
          <p:cNvSpPr/>
          <p:nvPr/>
        </p:nvSpPr>
        <p:spPr>
          <a:xfrm>
            <a:off x="6030692" y="6464153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graphicFrame>
        <p:nvGraphicFramePr>
          <p:cNvPr id="105" name="표 3">
            <a:extLst>
              <a:ext uri="{FF2B5EF4-FFF2-40B4-BE49-F238E27FC236}">
                <a16:creationId xmlns:a16="http://schemas.microsoft.com/office/drawing/2014/main" id="{C3CE7F44-A27A-497B-B188-985BC0B1AF5A}"/>
              </a:ext>
            </a:extLst>
          </p:cNvPr>
          <p:cNvGraphicFramePr>
            <a:graphicFrameLocks noGrp="1"/>
          </p:cNvGraphicFramePr>
          <p:nvPr/>
        </p:nvGraphicFramePr>
        <p:xfrm>
          <a:off x="5053688" y="4086131"/>
          <a:ext cx="2787842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38789">
                  <a:extLst>
                    <a:ext uri="{9D8B030D-6E8A-4147-A177-3AD203B41FA5}">
                      <a16:colId xmlns:a16="http://schemas.microsoft.com/office/drawing/2014/main" val="432068754"/>
                    </a:ext>
                  </a:extLst>
                </a:gridCol>
                <a:gridCol w="1449053">
                  <a:extLst>
                    <a:ext uri="{9D8B030D-6E8A-4147-A177-3AD203B41FA5}">
                      <a16:colId xmlns:a16="http://schemas.microsoft.com/office/drawing/2014/main" val="165451513"/>
                    </a:ext>
                  </a:extLst>
                </a:gridCol>
              </a:tblGrid>
              <a:tr h="140744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○ 파일 업로드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● </a:t>
                      </a:r>
                      <a:r>
                        <a:rPr lang="en-US" altLang="ko-KR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URL </a:t>
                      </a:r>
                      <a:r>
                        <a:rPr lang="ko-KR" altLang="en-US" sz="7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rPr>
                        <a:t>추가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10" name="Google Shape;912;p23">
            <a:extLst>
              <a:ext uri="{FF2B5EF4-FFF2-40B4-BE49-F238E27FC236}">
                <a16:creationId xmlns:a16="http://schemas.microsoft.com/office/drawing/2014/main" id="{14130B37-D525-457A-8CF6-1182EA876D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0661729"/>
              </p:ext>
            </p:extLst>
          </p:nvPr>
        </p:nvGraphicFramePr>
        <p:xfrm>
          <a:off x="9042400" y="1315767"/>
          <a:ext cx="3037052" cy="42443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268106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팝업에서 교재 등록 시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랜선에듀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School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교재라이브러리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교육정보 연구원 폴더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등록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</a:t>
                      </a:r>
                      <a:r>
                        <a:rPr lang="en-US" altLang="ko-KR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업로드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 업로드 선택 시 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(5)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 등록 영역 노출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카테고리 선택 셀렉박스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(default::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카테고리 선택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초등학교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고등학교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기타 리스트 제공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중</a:t>
                      </a:r>
                      <a:r>
                        <a:rPr lang="en-US" altLang="ko-KR" sz="700" dirty="0"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dirty="0">
                          <a:effectLst/>
                          <a:latin typeface="+mn-ea"/>
                          <a:ea typeface="+mn-ea"/>
                        </a:rPr>
                        <a:t>고등학교 선택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 시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학년 선택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(default : 1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학기 선택</a:t>
                      </a:r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교과목 입력 필드 노출</a:t>
                      </a:r>
                      <a:endParaRPr lang="en-US" altLang="ko-KR" sz="700" baseline="0" dirty="0">
                        <a:effectLst/>
                        <a:latin typeface="+mn-ea"/>
                        <a:ea typeface="+mn-ea"/>
                      </a:endParaRPr>
                    </a:p>
                    <a:p>
                      <a:r>
                        <a:rPr lang="en-US" altLang="ko-KR" sz="700" baseline="0" dirty="0">
                          <a:effectLst/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aseline="0" dirty="0">
                          <a:effectLst/>
                          <a:latin typeface="+mn-ea"/>
                          <a:ea typeface="+mn-ea"/>
                        </a:rPr>
                        <a:t>수정 팝업인 경우 교과목 입력 필드 내 기존에 입력한 데이터 노출</a:t>
                      </a:r>
                      <a:endParaRPr lang="en-US" altLang="ko-KR" sz="700" baseline="0" dirty="0"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317768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A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기존에 설정한 카테고리 변경 시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안내문구 제공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변경된 카테고리 폴더에 교재 등록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52313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이름 입력 필드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이름 등록 시 교재 목록에 노출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780076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설명 입력 필드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설명 등록 시 교재 미리보기 하단 교재 정보에 입력 내용 노출</a:t>
                      </a:r>
                      <a:endParaRPr lang="en-US" altLang="ko-KR" sz="700" b="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7855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 등록 영역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찾아보기 선택 시 파일 등록 팝업 제공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 첨부 시 등록된 첨부파일명 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+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삭제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(x)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제공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763427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5A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첨부파일 등록 안내 문구 제공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036621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취소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선택 시 팝업 닫힘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80230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 </a:t>
                      </a:r>
                      <a:r>
                        <a:rPr lang="en-US" altLang="ko-KR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 </a:t>
                      </a: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 이름 입력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파일 업로드 시 버튼 활성화 상태로 변경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 dirty="0">
                          <a:solidFill>
                            <a:srgbClr val="2E75B6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교재를 등록하시겠습니까</a:t>
                      </a:r>
                      <a:r>
                        <a:rPr lang="en-US" altLang="ko-KR" sz="700" u="sng" spc="0" baseline="0" dirty="0">
                          <a:solidFill>
                            <a:srgbClr val="2E75B6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?  </a:t>
                      </a:r>
                      <a:r>
                        <a:rPr lang="ko-KR" altLang="en-US" sz="700" u="sng" spc="0" baseline="0" dirty="0">
                          <a:solidFill>
                            <a:srgbClr val="2E75B6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취소</a:t>
                      </a:r>
                      <a:r>
                        <a:rPr lang="en-US" altLang="ko-KR" sz="700" u="sng" spc="0" baseline="0" dirty="0">
                          <a:solidFill>
                            <a:srgbClr val="2E75B6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z="700" u="sng" spc="0" baseline="0" dirty="0">
                          <a:solidFill>
                            <a:srgbClr val="2E75B6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＂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&gt;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취소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</a:t>
                      </a: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닫힘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&gt; </a:t>
                      </a:r>
                      <a:r>
                        <a:rPr lang="ko-KR" altLang="en-US" sz="70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 선택 시 교재 업로드 완료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5960469"/>
                  </a:ext>
                </a:extLst>
              </a:tr>
            </a:tbl>
          </a:graphicData>
        </a:graphic>
      </p:graphicFrame>
      <p:sp>
        <p:nvSpPr>
          <p:cNvPr id="114" name="제목 1">
            <a:extLst>
              <a:ext uri="{FF2B5EF4-FFF2-40B4-BE49-F238E27FC236}">
                <a16:creationId xmlns:a16="http://schemas.microsoft.com/office/drawing/2014/main" id="{80B18163-8894-4CFF-BED5-78EE77CBA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/>
          <a:lstStyle/>
          <a:p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교재 등록</a:t>
            </a:r>
            <a:r>
              <a:rPr lang="en-US" altLang="x-none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/</a:t>
            </a:r>
            <a:r>
              <a:rPr lang="x-none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수정</a:t>
            </a:r>
            <a:r>
              <a:rPr lang="ko-KR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lang="x-none" altLang="en-US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팝업</a:t>
            </a:r>
            <a:br>
              <a:rPr lang="en-US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</a:br>
            <a:r>
              <a:rPr lang="en-US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파일 업로드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, URL)</a:t>
            </a:r>
            <a:endParaRPr lang="x-none" altLang="en-US" dirty="0"/>
          </a:p>
        </p:txBody>
      </p:sp>
      <p:sp>
        <p:nvSpPr>
          <p:cNvPr id="115" name="부제목 2">
            <a:extLst>
              <a:ext uri="{FF2B5EF4-FFF2-40B4-BE49-F238E27FC236}">
                <a16:creationId xmlns:a16="http://schemas.microsoft.com/office/drawing/2014/main" id="{BFDF6D78-7986-4DFD-8475-4E9765FD104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/>
          <a:lstStyle/>
          <a:p>
            <a:r>
              <a:rPr lang="en" altLang="x-none" dirty="0"/>
              <a:t>BO-K-SVS-00</a:t>
            </a:r>
            <a:r>
              <a:rPr lang="en-US" altLang="ko-KR" dirty="0"/>
              <a:t>9</a:t>
            </a:r>
            <a:r>
              <a:rPr lang="en" altLang="x-none" dirty="0"/>
              <a:t>a, 00</a:t>
            </a:r>
            <a:r>
              <a:rPr lang="en-US" altLang="ko-KR" dirty="0"/>
              <a:t>9</a:t>
            </a:r>
            <a:r>
              <a:rPr lang="en" altLang="x-none" dirty="0"/>
              <a:t>b, 0</a:t>
            </a:r>
            <a:r>
              <a:rPr lang="en-US" altLang="ko-KR" dirty="0"/>
              <a:t>10</a:t>
            </a:r>
            <a:r>
              <a:rPr lang="en" altLang="x-none" dirty="0"/>
              <a:t>a, 0</a:t>
            </a:r>
            <a:r>
              <a:rPr lang="en-US" altLang="ko-KR" dirty="0"/>
              <a:t>10</a:t>
            </a:r>
            <a:r>
              <a:rPr lang="en" altLang="x-none" dirty="0"/>
              <a:t>b</a:t>
            </a:r>
            <a:endParaRPr lang="x-none" altLang="en-US" dirty="0"/>
          </a:p>
        </p:txBody>
      </p:sp>
      <p:sp>
        <p:nvSpPr>
          <p:cNvPr id="116" name="Google Shape;878;p22">
            <a:extLst>
              <a:ext uri="{FF2B5EF4-FFF2-40B4-BE49-F238E27FC236}">
                <a16:creationId xmlns:a16="http://schemas.microsoft.com/office/drawing/2014/main" id="{7833F905-0C77-408B-B905-975E6043984C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플랫폼 관리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17" name="타원 116">
            <a:extLst>
              <a:ext uri="{FF2B5EF4-FFF2-40B4-BE49-F238E27FC236}">
                <a16:creationId xmlns:a16="http://schemas.microsoft.com/office/drawing/2014/main" id="{5448F957-881F-4A2F-96D6-CC8EEFC30E7E}"/>
              </a:ext>
            </a:extLst>
          </p:cNvPr>
          <p:cNvSpPr/>
          <p:nvPr/>
        </p:nvSpPr>
        <p:spPr>
          <a:xfrm>
            <a:off x="2429474" y="320759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1" name="Google Shape;884;p22">
            <a:extLst>
              <a:ext uri="{FF2B5EF4-FFF2-40B4-BE49-F238E27FC236}">
                <a16:creationId xmlns:a16="http://schemas.microsoft.com/office/drawing/2014/main" id="{71D61A94-7BB5-4AF7-87FA-5F08D9B53992}"/>
              </a:ext>
            </a:extLst>
          </p:cNvPr>
          <p:cNvSpPr/>
          <p:nvPr/>
        </p:nvSpPr>
        <p:spPr>
          <a:xfrm>
            <a:off x="9455010" y="5936756"/>
            <a:ext cx="1074031" cy="108126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카테고리 선택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초등학교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중학교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고등학교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기타</a:t>
            </a:r>
            <a:endParaRPr lang="en-US" altLang="ko-KR" sz="700" kern="0" dirty="0">
              <a:sym typeface="Malgun Gothic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A827BE9A-12EA-4DEA-B596-ED8055941162}"/>
              </a:ext>
            </a:extLst>
          </p:cNvPr>
          <p:cNvSpPr txBox="1"/>
          <p:nvPr/>
        </p:nvSpPr>
        <p:spPr>
          <a:xfrm>
            <a:off x="49859" y="6641915"/>
            <a:ext cx="4648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en-US" altLang="en-US" sz="800" b="1" dirty="0">
                <a:solidFill>
                  <a:schemeClr val="bg1"/>
                </a:solidFill>
              </a:rPr>
              <a:t>2/16 </a:t>
            </a:r>
            <a:r>
              <a:rPr kumimoji="1" lang="ko-KR" altLang="en-US" sz="800" b="1">
                <a:solidFill>
                  <a:schemeClr val="bg1"/>
                </a:solidFill>
              </a:rPr>
              <a:t>추가</a:t>
            </a:r>
            <a:endParaRPr kumimoji="1" lang="x-none" altLang="en-US" sz="800" b="1" dirty="0">
              <a:solidFill>
                <a:schemeClr val="bg1"/>
              </a:solidFill>
            </a:endParaRP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BBA14206-B088-1F44-BB39-4BE4F522B583}"/>
              </a:ext>
            </a:extLst>
          </p:cNvPr>
          <p:cNvSpPr/>
          <p:nvPr/>
        </p:nvSpPr>
        <p:spPr>
          <a:xfrm>
            <a:off x="10666199" y="5936755"/>
            <a:ext cx="602674" cy="120610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4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6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0587229" y="5762610"/>
            <a:ext cx="668773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>
                <a:latin typeface="맑은 고딕" pitchFamily="50" charset="-127"/>
              </a:rPr>
              <a:t>초등학교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/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BBA14206-B088-1F44-BB39-4BE4F522B583}"/>
              </a:ext>
            </a:extLst>
          </p:cNvPr>
          <p:cNvSpPr/>
          <p:nvPr/>
        </p:nvSpPr>
        <p:spPr>
          <a:xfrm>
            <a:off x="11406031" y="5936755"/>
            <a:ext cx="602674" cy="73758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11315751" y="5762610"/>
            <a:ext cx="793807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>
                <a:latin typeface="맑은 고딕" pitchFamily="50" charset="-127"/>
              </a:rPr>
              <a:t>중</a:t>
            </a:r>
            <a:r>
              <a:rPr lang="en-US" altLang="ko-KR" sz="700" kern="0" dirty="0">
                <a:latin typeface="맑은 고딕" pitchFamily="50" charset="-127"/>
              </a:rPr>
              <a:t>/</a:t>
            </a:r>
            <a:r>
              <a:rPr lang="ko-KR" altLang="en-US" sz="700" kern="0">
                <a:latin typeface="맑은 고딕" pitchFamily="50" charset="-127"/>
              </a:rPr>
              <a:t>고등학교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/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DE068374-DFBA-48B5-944E-8207A2AFBBDF}"/>
              </a:ext>
            </a:extLst>
          </p:cNvPr>
          <p:cNvSpPr/>
          <p:nvPr/>
        </p:nvSpPr>
        <p:spPr>
          <a:xfrm>
            <a:off x="1358535" y="4359261"/>
            <a:ext cx="851265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중학교       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1F17F917-1ACD-42BE-80C5-980615378860}"/>
              </a:ext>
            </a:extLst>
          </p:cNvPr>
          <p:cNvSpPr/>
          <p:nvPr/>
        </p:nvSpPr>
        <p:spPr>
          <a:xfrm>
            <a:off x="1286062" y="11075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1F17F917-1ACD-42BE-80C5-980615378860}"/>
              </a:ext>
            </a:extLst>
          </p:cNvPr>
          <p:cNvSpPr/>
          <p:nvPr/>
        </p:nvSpPr>
        <p:spPr>
          <a:xfrm>
            <a:off x="1286062" y="432045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589184E1-C295-443E-A480-69171C3D9144}"/>
              </a:ext>
            </a:extLst>
          </p:cNvPr>
          <p:cNvSpPr/>
          <p:nvPr/>
        </p:nvSpPr>
        <p:spPr>
          <a:xfrm>
            <a:off x="2250868" y="4359261"/>
            <a:ext cx="58197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</a:t>
            </a:r>
            <a:r>
              <a:rPr lang="en-US" altLang="ko-KR" sz="700" kern="0" dirty="0">
                <a:solidFill>
                  <a:prstClr val="black"/>
                </a:solidFill>
              </a:rPr>
              <a:t>2</a:t>
            </a:r>
            <a:r>
              <a:rPr lang="ko-KR" altLang="en-US" sz="700" kern="0" dirty="0">
                <a:solidFill>
                  <a:prstClr val="black"/>
                </a:solidFill>
              </a:rPr>
              <a:t>학년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25" name="직사각형 124">
            <a:extLst>
              <a:ext uri="{FF2B5EF4-FFF2-40B4-BE49-F238E27FC236}">
                <a16:creationId xmlns:a16="http://schemas.microsoft.com/office/drawing/2014/main" id="{DA51902B-4600-4049-8560-B1A54586CEC9}"/>
              </a:ext>
            </a:extLst>
          </p:cNvPr>
          <p:cNvSpPr/>
          <p:nvPr/>
        </p:nvSpPr>
        <p:spPr>
          <a:xfrm>
            <a:off x="2867565" y="4359261"/>
            <a:ext cx="54300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black"/>
                </a:solidFill>
              </a:rPr>
              <a:t>  통합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26" name="직사각형 125">
            <a:extLst>
              <a:ext uri="{FF2B5EF4-FFF2-40B4-BE49-F238E27FC236}">
                <a16:creationId xmlns:a16="http://schemas.microsoft.com/office/drawing/2014/main" id="{231C2F60-F796-4E22-917A-ED9D20EC2E0C}"/>
              </a:ext>
            </a:extLst>
          </p:cNvPr>
          <p:cNvSpPr/>
          <p:nvPr/>
        </p:nvSpPr>
        <p:spPr>
          <a:xfrm>
            <a:off x="3447746" y="4359261"/>
            <a:ext cx="69559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영어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27" name="직사각형 126">
            <a:extLst>
              <a:ext uri="{FF2B5EF4-FFF2-40B4-BE49-F238E27FC236}">
                <a16:creationId xmlns:a16="http://schemas.microsoft.com/office/drawing/2014/main" id="{6293B304-695F-42C3-8C72-E411FF5EAE38}"/>
              </a:ext>
            </a:extLst>
          </p:cNvPr>
          <p:cNvSpPr/>
          <p:nvPr/>
        </p:nvSpPr>
        <p:spPr>
          <a:xfrm>
            <a:off x="5120675" y="4359261"/>
            <a:ext cx="851265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고등학교     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453B00FE-A793-43CD-9EE6-BC788578086C}"/>
              </a:ext>
            </a:extLst>
          </p:cNvPr>
          <p:cNvSpPr/>
          <p:nvPr/>
        </p:nvSpPr>
        <p:spPr>
          <a:xfrm>
            <a:off x="6006658" y="4359261"/>
            <a:ext cx="58197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</a:t>
            </a:r>
            <a:r>
              <a:rPr lang="en-US" altLang="ko-KR" sz="700" kern="0" dirty="0">
                <a:solidFill>
                  <a:prstClr val="black"/>
                </a:solidFill>
              </a:rPr>
              <a:t>1</a:t>
            </a:r>
            <a:r>
              <a:rPr lang="ko-KR" altLang="en-US" sz="700" kern="0" dirty="0">
                <a:solidFill>
                  <a:prstClr val="black"/>
                </a:solidFill>
              </a:rPr>
              <a:t>학년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D26F5551-98D5-4A7E-854A-6652BADFA9F7}"/>
              </a:ext>
            </a:extLst>
          </p:cNvPr>
          <p:cNvSpPr/>
          <p:nvPr/>
        </p:nvSpPr>
        <p:spPr>
          <a:xfrm>
            <a:off x="6629705" y="4359261"/>
            <a:ext cx="54300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</a:t>
            </a:r>
            <a:r>
              <a:rPr lang="en-US" altLang="ko-KR" sz="700" kern="0" dirty="0">
                <a:solidFill>
                  <a:prstClr val="black"/>
                </a:solidFill>
              </a:rPr>
              <a:t>1</a:t>
            </a:r>
            <a:r>
              <a:rPr lang="ko-KR" altLang="en-US" sz="700" kern="0" dirty="0">
                <a:solidFill>
                  <a:prstClr val="black"/>
                </a:solidFill>
              </a:rPr>
              <a:t>학기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EE4E3B1E-6808-4DC1-8400-C506FE06AF38}"/>
              </a:ext>
            </a:extLst>
          </p:cNvPr>
          <p:cNvSpPr/>
          <p:nvPr/>
        </p:nvSpPr>
        <p:spPr>
          <a:xfrm>
            <a:off x="7209886" y="4359261"/>
            <a:ext cx="695599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국어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AFEAC4D2-5A43-4DD2-8358-9EE9E9364CBE}"/>
              </a:ext>
            </a:extLst>
          </p:cNvPr>
          <p:cNvSpPr/>
          <p:nvPr/>
        </p:nvSpPr>
        <p:spPr>
          <a:xfrm>
            <a:off x="5139707" y="1128937"/>
            <a:ext cx="941361" cy="18159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  카테고리 선택     </a:t>
            </a:r>
            <a:r>
              <a:rPr lang="ko-KR" altLang="en-US" sz="400" kern="0" dirty="0">
                <a:solidFill>
                  <a:prstClr val="black"/>
                </a:solidFill>
              </a:rPr>
              <a:t>▼</a:t>
            </a:r>
            <a:endParaRPr lang="en-US" altLang="ko-KR" sz="700" kern="0" dirty="0">
              <a:solidFill>
                <a:prstClr val="black"/>
              </a:solidFill>
            </a:endParaRPr>
          </a:p>
        </p:txBody>
      </p:sp>
      <p:sp>
        <p:nvSpPr>
          <p:cNvPr id="141" name="Google Shape;884;p22">
            <a:extLst>
              <a:ext uri="{FF2B5EF4-FFF2-40B4-BE49-F238E27FC236}">
                <a16:creationId xmlns:a16="http://schemas.microsoft.com/office/drawing/2014/main" id="{35222A0B-584A-434B-ACF0-B65BF61DA086}"/>
              </a:ext>
            </a:extLst>
          </p:cNvPr>
          <p:cNvSpPr/>
          <p:nvPr/>
        </p:nvSpPr>
        <p:spPr>
          <a:xfrm>
            <a:off x="12286176" y="3323408"/>
            <a:ext cx="872541" cy="103585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초등학교  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초등학교</a:t>
            </a:r>
            <a:endParaRPr lang="en-US" altLang="ko-KR" sz="7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중학교</a:t>
            </a:r>
            <a:endParaRPr lang="en-US" altLang="ko-KR" sz="7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고등학교</a:t>
            </a:r>
            <a:endParaRPr lang="en-US" altLang="ko-KR" sz="7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기타</a:t>
            </a:r>
            <a:endParaRPr sz="700" kern="0" dirty="0">
              <a:solidFill>
                <a:prstClr val="black"/>
              </a:solidFill>
              <a:ea typeface="맑은 고딕" pitchFamily="50" charset="-127"/>
              <a:sym typeface="Malgun Gothic"/>
            </a:endParaRPr>
          </a:p>
        </p:txBody>
      </p:sp>
      <p:sp>
        <p:nvSpPr>
          <p:cNvPr id="143" name="직사각형 142">
            <a:extLst>
              <a:ext uri="{FF2B5EF4-FFF2-40B4-BE49-F238E27FC236}">
                <a16:creationId xmlns:a16="http://schemas.microsoft.com/office/drawing/2014/main" id="{112DDB93-B201-4C1F-8F8C-AC322BF11F6E}"/>
              </a:ext>
            </a:extLst>
          </p:cNvPr>
          <p:cNvSpPr/>
          <p:nvPr/>
        </p:nvSpPr>
        <p:spPr>
          <a:xfrm>
            <a:off x="12290899" y="3609017"/>
            <a:ext cx="877264" cy="542876"/>
          </a:xfrm>
          <a:prstGeom prst="rect">
            <a:avLst/>
          </a:prstGeom>
          <a:solidFill>
            <a:srgbClr val="3399F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/>
                </a:solidFill>
                <a:sym typeface="Malgun Gothic"/>
              </a:rPr>
              <a:t>초등학교</a:t>
            </a:r>
            <a:endParaRPr lang="en-US" altLang="ko-KR" sz="700" kern="0" dirty="0">
              <a:solidFill>
                <a:schemeClr val="bg1"/>
              </a:solidFill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/>
                </a:solidFill>
                <a:sym typeface="Malgun Gothic"/>
              </a:rPr>
              <a:t>중학교</a:t>
            </a:r>
            <a:endParaRPr lang="en-US" altLang="ko-KR" sz="700" kern="0" dirty="0">
              <a:solidFill>
                <a:schemeClr val="bg1"/>
              </a:solidFill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bg1"/>
                </a:solidFill>
                <a:sym typeface="Malgun Gothic"/>
              </a:rPr>
              <a:t>고등학교</a:t>
            </a:r>
            <a:endParaRPr lang="en-US" altLang="ko-KR" sz="700" kern="0" dirty="0">
              <a:solidFill>
                <a:schemeClr val="bg1"/>
              </a:solidFill>
              <a:sym typeface="Malgun Gothic"/>
            </a:endParaRPr>
          </a:p>
        </p:txBody>
      </p:sp>
      <p:cxnSp>
        <p:nvCxnSpPr>
          <p:cNvPr id="147" name="연결선: 꺾임 146">
            <a:extLst>
              <a:ext uri="{FF2B5EF4-FFF2-40B4-BE49-F238E27FC236}">
                <a16:creationId xmlns:a16="http://schemas.microsoft.com/office/drawing/2014/main" id="{B485FCF1-163E-4C72-B60B-60B0CF9373C8}"/>
              </a:ext>
            </a:extLst>
          </p:cNvPr>
          <p:cNvCxnSpPr>
            <a:cxnSpLocks/>
          </p:cNvCxnSpPr>
          <p:nvPr/>
        </p:nvCxnSpPr>
        <p:spPr>
          <a:xfrm flipH="1">
            <a:off x="13154903" y="4030845"/>
            <a:ext cx="7266" cy="1299872"/>
          </a:xfrm>
          <a:prstGeom prst="bentConnector3">
            <a:avLst>
              <a:gd name="adj1" fmla="val -3146160"/>
            </a:avLst>
          </a:prstGeom>
          <a:ln w="6350">
            <a:solidFill>
              <a:srgbClr val="00B0F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Google Shape;884;p22">
            <a:extLst>
              <a:ext uri="{FF2B5EF4-FFF2-40B4-BE49-F238E27FC236}">
                <a16:creationId xmlns:a16="http://schemas.microsoft.com/office/drawing/2014/main" id="{4F7048B2-016B-419D-977A-CE5BF228C466}"/>
              </a:ext>
            </a:extLst>
          </p:cNvPr>
          <p:cNvSpPr/>
          <p:nvPr/>
        </p:nvSpPr>
        <p:spPr>
          <a:xfrm>
            <a:off x="12288356" y="4746838"/>
            <a:ext cx="872541" cy="88901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solidFill>
                  <a:prstClr val="black"/>
                </a:solidFill>
                <a:sym typeface="Malgun Gothic"/>
              </a:rPr>
              <a:t>1</a:t>
            </a: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학년      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solidFill>
                  <a:prstClr val="black"/>
                </a:solidFill>
              </a:rPr>
              <a:t>1</a:t>
            </a:r>
            <a:r>
              <a:rPr lang="ko-KR" altLang="en-US" sz="700" kern="0" dirty="0">
                <a:solidFill>
                  <a:prstClr val="black"/>
                </a:solidFill>
              </a:rPr>
              <a:t>학년</a:t>
            </a:r>
            <a:endParaRPr lang="en-US" altLang="ko-KR" sz="700" kern="0" dirty="0">
              <a:solidFill>
                <a:prstClr val="black"/>
              </a:solidFill>
            </a:endParaRPr>
          </a:p>
          <a:p>
            <a:pPr latinLnBrk="0">
              <a:lnSpc>
                <a:spcPct val="150000"/>
              </a:lnSpc>
            </a:pPr>
            <a:r>
              <a:rPr lang="en-US" sz="700" kern="0" dirty="0">
                <a:solidFill>
                  <a:prstClr val="black"/>
                </a:solidFill>
                <a:ea typeface="맑은 고딕" pitchFamily="50" charset="-127"/>
                <a:sym typeface="Malgun Gothic"/>
              </a:rPr>
              <a:t>2</a:t>
            </a:r>
            <a:r>
              <a:rPr lang="ko-KR" altLang="en-US" sz="700" kern="0" dirty="0">
                <a:solidFill>
                  <a:prstClr val="black"/>
                </a:solidFill>
                <a:ea typeface="맑은 고딕" pitchFamily="50" charset="-127"/>
                <a:sym typeface="Malgun Gothic"/>
              </a:rPr>
              <a:t>학년</a:t>
            </a:r>
            <a:endParaRPr lang="en-US" altLang="ko-KR" sz="700" kern="0" dirty="0">
              <a:solidFill>
                <a:prstClr val="black"/>
              </a:solidFill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sz="700" kern="0" dirty="0">
                <a:solidFill>
                  <a:prstClr val="black"/>
                </a:solidFill>
                <a:ea typeface="맑은 고딕" pitchFamily="50" charset="-127"/>
                <a:sym typeface="Malgun Gothic"/>
              </a:rPr>
              <a:t>…</a:t>
            </a:r>
            <a:endParaRPr sz="700" kern="0" dirty="0">
              <a:solidFill>
                <a:prstClr val="black"/>
              </a:solidFill>
              <a:ea typeface="맑은 고딕" pitchFamily="50" charset="-127"/>
              <a:sym typeface="Malgun Gothic"/>
            </a:endParaRPr>
          </a:p>
        </p:txBody>
      </p:sp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9A10C643-85AD-4812-87B9-9E2F32035236}"/>
              </a:ext>
            </a:extLst>
          </p:cNvPr>
          <p:cNvSpPr/>
          <p:nvPr/>
        </p:nvSpPr>
        <p:spPr>
          <a:xfrm>
            <a:off x="12288356" y="5233958"/>
            <a:ext cx="877264" cy="219283"/>
          </a:xfrm>
          <a:prstGeom prst="rect">
            <a:avLst/>
          </a:prstGeom>
          <a:solidFill>
            <a:srgbClr val="3399F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prstClr val="white"/>
                </a:solidFill>
              </a:rPr>
              <a:t>2</a:t>
            </a:r>
            <a:r>
              <a:rPr lang="ko-KR" altLang="en-US" sz="700" dirty="0">
                <a:solidFill>
                  <a:prstClr val="white"/>
                </a:solidFill>
              </a:rPr>
              <a:t>학년</a:t>
            </a:r>
          </a:p>
        </p:txBody>
      </p:sp>
      <p:sp>
        <p:nvSpPr>
          <p:cNvPr id="150" name="Google Shape;884;p22">
            <a:extLst>
              <a:ext uri="{FF2B5EF4-FFF2-40B4-BE49-F238E27FC236}">
                <a16:creationId xmlns:a16="http://schemas.microsoft.com/office/drawing/2014/main" id="{95A2D18A-BA5C-4C08-A5F0-C87669448EC9}"/>
              </a:ext>
            </a:extLst>
          </p:cNvPr>
          <p:cNvSpPr/>
          <p:nvPr/>
        </p:nvSpPr>
        <p:spPr>
          <a:xfrm>
            <a:off x="12288356" y="5752545"/>
            <a:ext cx="872541" cy="87383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학기 선택 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solidFill>
                  <a:prstClr val="black"/>
                </a:solidFill>
              </a:rPr>
              <a:t>통합</a:t>
            </a:r>
            <a:endParaRPr lang="en-US" altLang="ko-KR" sz="700" kern="0" dirty="0">
              <a:solidFill>
                <a:prstClr val="black"/>
              </a:solidFill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solidFill>
                  <a:prstClr val="black"/>
                </a:solidFill>
              </a:rPr>
              <a:t>1</a:t>
            </a:r>
            <a:r>
              <a:rPr lang="ko-KR" altLang="en-US" sz="700" kern="0" dirty="0">
                <a:solidFill>
                  <a:prstClr val="black"/>
                </a:solidFill>
              </a:rPr>
              <a:t>학기</a:t>
            </a:r>
            <a:endParaRPr lang="en-US" altLang="ko-KR" sz="700" kern="0" dirty="0">
              <a:solidFill>
                <a:prstClr val="black"/>
              </a:solidFill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solidFill>
                  <a:prstClr val="black"/>
                </a:solidFill>
              </a:rPr>
              <a:t>2</a:t>
            </a:r>
            <a:r>
              <a:rPr lang="ko-KR" altLang="en-US" sz="700" kern="0" dirty="0">
                <a:solidFill>
                  <a:prstClr val="black"/>
                </a:solidFill>
              </a:rPr>
              <a:t>학기</a:t>
            </a:r>
            <a:endParaRPr sz="700" kern="0" dirty="0">
              <a:solidFill>
                <a:prstClr val="black"/>
              </a:solidFill>
              <a:ea typeface="맑은 고딕" pitchFamily="50" charset="-127"/>
              <a:sym typeface="Malgun Gothic"/>
            </a:endParaRPr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CF0CD711-03BD-4E9A-802B-33E9B199481B}"/>
              </a:ext>
            </a:extLst>
          </p:cNvPr>
          <p:cNvSpPr/>
          <p:nvPr/>
        </p:nvSpPr>
        <p:spPr>
          <a:xfrm>
            <a:off x="12288356" y="6249398"/>
            <a:ext cx="877264" cy="173775"/>
          </a:xfrm>
          <a:prstGeom prst="rect">
            <a:avLst/>
          </a:prstGeom>
          <a:solidFill>
            <a:srgbClr val="3399F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prstClr val="white"/>
                </a:solidFill>
              </a:rPr>
              <a:t>1</a:t>
            </a:r>
            <a:r>
              <a:rPr lang="ko-KR" altLang="en-US" sz="700" dirty="0">
                <a:solidFill>
                  <a:prstClr val="white"/>
                </a:solidFill>
              </a:rPr>
              <a:t>학기</a:t>
            </a:r>
          </a:p>
        </p:txBody>
      </p:sp>
      <p:cxnSp>
        <p:nvCxnSpPr>
          <p:cNvPr id="152" name="연결선: 꺾임 151">
            <a:extLst>
              <a:ext uri="{FF2B5EF4-FFF2-40B4-BE49-F238E27FC236}">
                <a16:creationId xmlns:a16="http://schemas.microsoft.com/office/drawing/2014/main" id="{7FE28D39-FD2D-4D8F-B599-10E1E98E90A2}"/>
              </a:ext>
            </a:extLst>
          </p:cNvPr>
          <p:cNvCxnSpPr>
            <a:cxnSpLocks/>
          </p:cNvCxnSpPr>
          <p:nvPr/>
        </p:nvCxnSpPr>
        <p:spPr>
          <a:xfrm>
            <a:off x="13165620" y="5455132"/>
            <a:ext cx="2543" cy="800326"/>
          </a:xfrm>
          <a:prstGeom prst="bentConnector3">
            <a:avLst>
              <a:gd name="adj1" fmla="val 9089383"/>
            </a:avLst>
          </a:prstGeom>
          <a:ln w="6350">
            <a:solidFill>
              <a:srgbClr val="00B0F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6AE4C4-2F95-496B-2387-82ACFA419FC1}"/>
              </a:ext>
            </a:extLst>
          </p:cNvPr>
          <p:cNvSpPr/>
          <p:nvPr/>
        </p:nvSpPr>
        <p:spPr>
          <a:xfrm>
            <a:off x="1355503" y="803267"/>
            <a:ext cx="2055071" cy="204642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B0705D0-300E-4843-3CBC-EB2F665D5387}"/>
              </a:ext>
            </a:extLst>
          </p:cNvPr>
          <p:cNvSpPr/>
          <p:nvPr/>
        </p:nvSpPr>
        <p:spPr>
          <a:xfrm>
            <a:off x="1379299" y="1139294"/>
            <a:ext cx="920597" cy="162202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A7CFB788-DD50-292C-57F0-23FD41542C61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2" name="Google Shape;884;p22">
            <a:extLst>
              <a:ext uri="{FF2B5EF4-FFF2-40B4-BE49-F238E27FC236}">
                <a16:creationId xmlns:a16="http://schemas.microsoft.com/office/drawing/2014/main" id="{2A3EDFBE-E909-45C0-05CC-16C5EA3FA363}"/>
              </a:ext>
            </a:extLst>
          </p:cNvPr>
          <p:cNvSpPr/>
          <p:nvPr/>
        </p:nvSpPr>
        <p:spPr>
          <a:xfrm>
            <a:off x="-1519059" y="803267"/>
            <a:ext cx="1074031" cy="102553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prstClr val="black"/>
                </a:solidFill>
                <a:sym typeface="Malgun Gothic"/>
              </a:rPr>
              <a:t>카테고리 선택     </a:t>
            </a:r>
            <a:r>
              <a:rPr lang="ko-KR" altLang="en-US" sz="400" kern="0" dirty="0">
                <a:solidFill>
                  <a:prstClr val="black"/>
                </a:solidFill>
                <a:sym typeface="Malgun Gothic"/>
              </a:rPr>
              <a:t>▼</a:t>
            </a:r>
            <a:endParaRPr lang="en-US" altLang="ko-KR" sz="400" kern="0" dirty="0">
              <a:solidFill>
                <a:prstClr val="black"/>
              </a:solidFill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solidFill>
                  <a:prstClr val="black"/>
                </a:solidFill>
              </a:rPr>
              <a:t>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초등학교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중학교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고등학교</a:t>
            </a:r>
            <a:endParaRPr lang="en-US" altLang="ko-KR" sz="700" kern="0" dirty="0"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ym typeface="Malgun Gothic"/>
              </a:rPr>
              <a:t>기타</a:t>
            </a:r>
            <a:endParaRPr lang="en-US" altLang="ko-KR" sz="700" kern="0" dirty="0">
              <a:sym typeface="Malgun Gothic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70793AD4-4AA8-C283-9D7E-9D25CB03DD37}"/>
              </a:ext>
            </a:extLst>
          </p:cNvPr>
          <p:cNvSpPr/>
          <p:nvPr/>
        </p:nvSpPr>
        <p:spPr>
          <a:xfrm>
            <a:off x="-307870" y="803267"/>
            <a:ext cx="602674" cy="1206107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4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6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B27F39A7-7B4F-9E60-A534-0A555B8822BB}"/>
              </a:ext>
            </a:extLst>
          </p:cNvPr>
          <p:cNvSpPr/>
          <p:nvPr/>
        </p:nvSpPr>
        <p:spPr>
          <a:xfrm>
            <a:off x="-386840" y="629122"/>
            <a:ext cx="668773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>
                <a:latin typeface="맑은 고딕" pitchFamily="50" charset="-127"/>
              </a:rPr>
              <a:t>초등학교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/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D1299EB0-7C0C-39A4-A37C-0A336B1DE5E4}"/>
              </a:ext>
            </a:extLst>
          </p:cNvPr>
          <p:cNvSpPr/>
          <p:nvPr/>
        </p:nvSpPr>
        <p:spPr>
          <a:xfrm>
            <a:off x="431962" y="803267"/>
            <a:ext cx="602674" cy="73758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     </a:t>
            </a:r>
            <a:r>
              <a:rPr lang="ko-KR" altLang="en-US" sz="400" kern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3</a:t>
            </a:r>
            <a:r>
              <a:rPr lang="ko-KR" altLang="en-US" sz="700" kern="0">
                <a:latin typeface="맑은 고딕" pitchFamily="50" charset="-127"/>
                <a:ea typeface="맑은 고딕" pitchFamily="50" charset="-127"/>
              </a:rPr>
              <a:t>학년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4242B4AA-2BBA-019A-04DE-23FF9323AFCD}"/>
              </a:ext>
            </a:extLst>
          </p:cNvPr>
          <p:cNvSpPr/>
          <p:nvPr/>
        </p:nvSpPr>
        <p:spPr>
          <a:xfrm>
            <a:off x="341682" y="629122"/>
            <a:ext cx="793807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</a:rPr>
              <a:t>&lt;</a:t>
            </a:r>
            <a:r>
              <a:rPr lang="ko-KR" altLang="en-US" sz="700" kern="0">
                <a:latin typeface="맑은 고딕" pitchFamily="50" charset="-127"/>
              </a:rPr>
              <a:t>중</a:t>
            </a:r>
            <a:r>
              <a:rPr lang="en-US" altLang="ko-KR" sz="700" kern="0" dirty="0">
                <a:latin typeface="맑은 고딕" pitchFamily="50" charset="-127"/>
              </a:rPr>
              <a:t>/</a:t>
            </a:r>
            <a:r>
              <a:rPr lang="ko-KR" altLang="en-US" sz="700" kern="0">
                <a:latin typeface="맑은 고딕" pitchFamily="50" charset="-127"/>
              </a:rPr>
              <a:t>고등학교</a:t>
            </a:r>
            <a:r>
              <a:rPr lang="en-US" altLang="ko-KR" sz="700" kern="0" dirty="0">
                <a:latin typeface="맑은 고딕" pitchFamily="50" charset="-127"/>
              </a:rPr>
              <a:t>&gt;</a:t>
            </a:r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30956016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 err="1"/>
              <a:t>인트로</a:t>
            </a:r>
            <a:r>
              <a:rPr kumimoji="1" lang="ko-KR" altLang="en-US" sz="1400" b="1" u="sng" dirty="0"/>
              <a:t> 관리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약관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학년도 관리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명예의 전당 관리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서비스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38068646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0628758"/>
              </p:ext>
            </p:extLst>
          </p:nvPr>
        </p:nvGraphicFramePr>
        <p:xfrm>
          <a:off x="9042400" y="1315768"/>
          <a:ext cx="3037052" cy="2097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35289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기간 선택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등록 화면으로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선택 시 등록된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수정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800" dirty="0"/>
                        <a:t>BO-K-SVS-003a, BO-K-SVS-003b)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순서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여부가 미 전시 인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‘-’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246065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관리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모서리가 둥근 직사각형 1">
            <a:extLst>
              <a:ext uri="{FF2B5EF4-FFF2-40B4-BE49-F238E27FC236}">
                <a16:creationId xmlns:a16="http://schemas.microsoft.com/office/drawing/2014/main" id="{4277C813-E874-2B11-C7B9-DB5DD97BC404}"/>
              </a:ext>
            </a:extLst>
          </p:cNvPr>
          <p:cNvSpPr/>
          <p:nvPr/>
        </p:nvSpPr>
        <p:spPr>
          <a:xfrm>
            <a:off x="8817767" y="237447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1CAE2DD-FB4B-9E4D-5DBB-279C178F89EE}"/>
              </a:ext>
            </a:extLst>
          </p:cNvPr>
          <p:cNvSpPr/>
          <p:nvPr/>
        </p:nvSpPr>
        <p:spPr>
          <a:xfrm>
            <a:off x="354970" y="1220005"/>
            <a:ext cx="8294045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6CFD86E7-583D-1976-2019-5565404B7450}"/>
              </a:ext>
            </a:extLst>
          </p:cNvPr>
          <p:cNvSpPr/>
          <p:nvPr/>
        </p:nvSpPr>
        <p:spPr>
          <a:xfrm>
            <a:off x="503673" y="1331650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Google Shape;877;p22">
            <a:extLst>
              <a:ext uri="{FF2B5EF4-FFF2-40B4-BE49-F238E27FC236}">
                <a16:creationId xmlns:a16="http://schemas.microsoft.com/office/drawing/2014/main" id="{6878C754-FB75-DCDC-7326-5A57BED02393}"/>
              </a:ext>
            </a:extLst>
          </p:cNvPr>
          <p:cNvSpPr/>
          <p:nvPr/>
        </p:nvSpPr>
        <p:spPr>
          <a:xfrm>
            <a:off x="5585262" y="1331649"/>
            <a:ext cx="45336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F6454FAD-2999-6E06-0F1B-624367574FFE}"/>
              </a:ext>
            </a:extLst>
          </p:cNvPr>
          <p:cNvSpPr/>
          <p:nvPr/>
        </p:nvSpPr>
        <p:spPr>
          <a:xfrm>
            <a:off x="3350077" y="1331650"/>
            <a:ext cx="74591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전시 여부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523649-FC04-37AA-F4A4-191E02A883DA}"/>
              </a:ext>
            </a:extLst>
          </p:cNvPr>
          <p:cNvSpPr txBox="1"/>
          <p:nvPr/>
        </p:nvSpPr>
        <p:spPr>
          <a:xfrm>
            <a:off x="390973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인트로 관리</a:t>
            </a:r>
            <a:endParaRPr kumimoji="1" lang="x-none" altLang="en-US" sz="1000" b="1" dirty="0"/>
          </a:p>
        </p:txBody>
      </p:sp>
      <p:sp>
        <p:nvSpPr>
          <p:cNvPr id="8" name="Google Shape;877;p22">
            <a:extLst>
              <a:ext uri="{FF2B5EF4-FFF2-40B4-BE49-F238E27FC236}">
                <a16:creationId xmlns:a16="http://schemas.microsoft.com/office/drawing/2014/main" id="{CDC8B569-4812-ADDB-0666-3EE1F87BE677}"/>
              </a:ext>
            </a:extLst>
          </p:cNvPr>
          <p:cNvSpPr/>
          <p:nvPr/>
        </p:nvSpPr>
        <p:spPr>
          <a:xfrm>
            <a:off x="8110250" y="892827"/>
            <a:ext cx="538766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89AE9A55-6EF0-0E8C-16AE-9D66376706A1}"/>
              </a:ext>
            </a:extLst>
          </p:cNvPr>
          <p:cNvSpPr/>
          <p:nvPr/>
        </p:nvSpPr>
        <p:spPr>
          <a:xfrm>
            <a:off x="474565" y="12860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D352C82-15E4-701B-DE80-5444D11652DC}"/>
              </a:ext>
            </a:extLst>
          </p:cNvPr>
          <p:cNvSpPr txBox="1"/>
          <p:nvPr/>
        </p:nvSpPr>
        <p:spPr>
          <a:xfrm>
            <a:off x="3137860" y="611480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DC87A84-8AF3-E6D2-B759-9C39102FD060}"/>
              </a:ext>
            </a:extLst>
          </p:cNvPr>
          <p:cNvSpPr/>
          <p:nvPr/>
        </p:nvSpPr>
        <p:spPr>
          <a:xfrm>
            <a:off x="6992099" y="1750463"/>
            <a:ext cx="1118051" cy="2138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Google Shape;884;p22">
            <a:extLst>
              <a:ext uri="{FF2B5EF4-FFF2-40B4-BE49-F238E27FC236}">
                <a16:creationId xmlns:a16="http://schemas.microsoft.com/office/drawing/2014/main" id="{1B9FF08A-7DDA-0BD3-68E4-1B6304CCEA1D}"/>
              </a:ext>
            </a:extLst>
          </p:cNvPr>
          <p:cNvSpPr/>
          <p:nvPr/>
        </p:nvSpPr>
        <p:spPr>
          <a:xfrm>
            <a:off x="8139259" y="174830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13" name="표 12">
            <a:extLst>
              <a:ext uri="{FF2B5EF4-FFF2-40B4-BE49-F238E27FC236}">
                <a16:creationId xmlns:a16="http://schemas.microsoft.com/office/drawing/2014/main" id="{F45BBA80-BB8F-DDFC-5063-0565E5F147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6148330"/>
              </p:ext>
            </p:extLst>
          </p:nvPr>
        </p:nvGraphicFramePr>
        <p:xfrm>
          <a:off x="352243" y="2071213"/>
          <a:ext cx="8294045" cy="362938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110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38355">
                  <a:extLst>
                    <a:ext uri="{9D8B030D-6E8A-4147-A177-3AD203B41FA5}">
                      <a16:colId xmlns:a16="http://schemas.microsoft.com/office/drawing/2014/main" val="19580262"/>
                    </a:ext>
                  </a:extLst>
                </a:gridCol>
                <a:gridCol w="2941953">
                  <a:extLst>
                    <a:ext uri="{9D8B030D-6E8A-4147-A177-3AD203B41FA5}">
                      <a16:colId xmlns:a16="http://schemas.microsoft.com/office/drawing/2014/main" val="1416690872"/>
                    </a:ext>
                  </a:extLst>
                </a:gridCol>
                <a:gridCol w="646652">
                  <a:extLst>
                    <a:ext uri="{9D8B030D-6E8A-4147-A177-3AD203B41FA5}">
                      <a16:colId xmlns:a16="http://schemas.microsoft.com/office/drawing/2014/main" val="1939629991"/>
                    </a:ext>
                  </a:extLst>
                </a:gridCol>
                <a:gridCol w="646652">
                  <a:extLst>
                    <a:ext uri="{9D8B030D-6E8A-4147-A177-3AD203B41FA5}">
                      <a16:colId xmlns:a16="http://schemas.microsoft.com/office/drawing/2014/main" val="2913603604"/>
                    </a:ext>
                  </a:extLst>
                </a:gridCol>
                <a:gridCol w="1709335">
                  <a:extLst>
                    <a:ext uri="{9D8B030D-6E8A-4147-A177-3AD203B41FA5}">
                      <a16:colId xmlns:a16="http://schemas.microsoft.com/office/drawing/2014/main" val="1027647411"/>
                    </a:ext>
                  </a:extLst>
                </a:gridCol>
              </a:tblGrid>
              <a:tr h="30201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배너 이미지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전시 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전시 순서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0969048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미전시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946458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5291937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1468845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미전시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8236193"/>
                  </a:ext>
                </a:extLst>
              </a:tr>
              <a:tr h="5545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미전시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360477"/>
                  </a:ext>
                </a:extLst>
              </a:tr>
            </a:tbl>
          </a:graphicData>
        </a:graphic>
      </p:graphicFrame>
      <p:grpSp>
        <p:nvGrpSpPr>
          <p:cNvPr id="17" name="그룹 16">
            <a:extLst>
              <a:ext uri="{FF2B5EF4-FFF2-40B4-BE49-F238E27FC236}">
                <a16:creationId xmlns:a16="http://schemas.microsoft.com/office/drawing/2014/main" id="{2E7DAA4E-743D-E264-BF21-D545DFE778E3}"/>
              </a:ext>
            </a:extLst>
          </p:cNvPr>
          <p:cNvGrpSpPr/>
          <p:nvPr/>
        </p:nvGrpSpPr>
        <p:grpSpPr>
          <a:xfrm>
            <a:off x="4158830" y="1333229"/>
            <a:ext cx="1361863" cy="216000"/>
            <a:chOff x="4045024" y="1289484"/>
            <a:chExt cx="1361863" cy="216000"/>
          </a:xfrm>
        </p:grpSpPr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78E19A55-63C4-43A7-D42D-CFAB41B867D1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19" name="자유형 52">
              <a:extLst>
                <a:ext uri="{FF2B5EF4-FFF2-40B4-BE49-F238E27FC236}">
                  <a16:creationId xmlns:a16="http://schemas.microsoft.com/office/drawing/2014/main" id="{33C59D51-E0B1-4BDA-04CD-95EA702E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" name="타원 19">
            <a:extLst>
              <a:ext uri="{FF2B5EF4-FFF2-40B4-BE49-F238E27FC236}">
                <a16:creationId xmlns:a16="http://schemas.microsoft.com/office/drawing/2014/main" id="{5295B2B3-E197-A760-DE79-E98917452B71}"/>
              </a:ext>
            </a:extLst>
          </p:cNvPr>
          <p:cNvSpPr/>
          <p:nvPr/>
        </p:nvSpPr>
        <p:spPr>
          <a:xfrm>
            <a:off x="4194064" y="12572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38A2F267-690D-6A97-452A-0991209FC6F7}"/>
              </a:ext>
            </a:extLst>
          </p:cNvPr>
          <p:cNvSpPr/>
          <p:nvPr/>
        </p:nvSpPr>
        <p:spPr>
          <a:xfrm>
            <a:off x="8061754" y="8654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567F8660-F5C2-A53A-7EC6-755986875ADD}"/>
              </a:ext>
            </a:extLst>
          </p:cNvPr>
          <p:cNvSpPr/>
          <p:nvPr/>
        </p:nvSpPr>
        <p:spPr>
          <a:xfrm>
            <a:off x="330222" y="202805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D124F805-0BDD-A62F-BB07-CC38CBC3CA04}"/>
              </a:ext>
            </a:extLst>
          </p:cNvPr>
          <p:cNvSpPr/>
          <p:nvPr/>
        </p:nvSpPr>
        <p:spPr>
          <a:xfrm>
            <a:off x="3060227" y="2451362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67540234-1DEE-A899-0B68-C872FC27EA25}"/>
              </a:ext>
            </a:extLst>
          </p:cNvPr>
          <p:cNvSpPr/>
          <p:nvPr/>
        </p:nvSpPr>
        <p:spPr>
          <a:xfrm>
            <a:off x="3060227" y="3007933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693D72BE-5E92-CB9E-4401-B0855F565D8C}"/>
              </a:ext>
            </a:extLst>
          </p:cNvPr>
          <p:cNvSpPr/>
          <p:nvPr/>
        </p:nvSpPr>
        <p:spPr>
          <a:xfrm>
            <a:off x="5988234" y="1748303"/>
            <a:ext cx="974366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전시 영역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266E7359-A74C-B92F-FF80-846246282A06}"/>
              </a:ext>
            </a:extLst>
          </p:cNvPr>
          <p:cNvSpPr/>
          <p:nvPr/>
        </p:nvSpPr>
        <p:spPr>
          <a:xfrm>
            <a:off x="9128771" y="3447444"/>
            <a:ext cx="745912" cy="72095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전시 여부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미전시</a:t>
            </a: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Google Shape;884;p22">
            <a:extLst>
              <a:ext uri="{FF2B5EF4-FFF2-40B4-BE49-F238E27FC236}">
                <a16:creationId xmlns:a16="http://schemas.microsoft.com/office/drawing/2014/main" id="{5B7CBF75-7D00-3817-8C0A-E956F78BAA99}"/>
              </a:ext>
            </a:extLst>
          </p:cNvPr>
          <p:cNvSpPr/>
          <p:nvPr/>
        </p:nvSpPr>
        <p:spPr>
          <a:xfrm>
            <a:off x="11179084" y="3447198"/>
            <a:ext cx="614953" cy="88404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DA9F4A5B-B1B5-B071-49FD-E7E0EB4F0DB3}"/>
              </a:ext>
            </a:extLst>
          </p:cNvPr>
          <p:cNvSpPr/>
          <p:nvPr/>
        </p:nvSpPr>
        <p:spPr>
          <a:xfrm>
            <a:off x="9939672" y="3447198"/>
            <a:ext cx="1188906" cy="59882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오름차순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 일시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7" name="그림 36" descr="웹사이트이(가) 표시된 사진&#10;&#10;자동 생성된 설명">
            <a:extLst>
              <a:ext uri="{FF2B5EF4-FFF2-40B4-BE49-F238E27FC236}">
                <a16:creationId xmlns:a16="http://schemas.microsoft.com/office/drawing/2014/main" id="{AF6C2B76-E7E6-3572-2916-62923E0403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125662" y="3944523"/>
            <a:ext cx="3910627" cy="294566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9" name="직사각형 38">
            <a:extLst>
              <a:ext uri="{FF2B5EF4-FFF2-40B4-BE49-F238E27FC236}">
                <a16:creationId xmlns:a16="http://schemas.microsoft.com/office/drawing/2014/main" id="{378A52A5-B583-A681-E716-E45333E2FE95}"/>
              </a:ext>
            </a:extLst>
          </p:cNvPr>
          <p:cNvSpPr/>
          <p:nvPr/>
        </p:nvSpPr>
        <p:spPr>
          <a:xfrm>
            <a:off x="9056214" y="1315768"/>
            <a:ext cx="3047760" cy="489220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989919B0-7D22-0312-894D-ECC7ACF53270}"/>
              </a:ext>
            </a:extLst>
          </p:cNvPr>
          <p:cNvSpPr/>
          <p:nvPr/>
        </p:nvSpPr>
        <p:spPr>
          <a:xfrm>
            <a:off x="3060227" y="3556573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B89447F9-F042-A50A-3A77-B46A0955DAEE}"/>
              </a:ext>
            </a:extLst>
          </p:cNvPr>
          <p:cNvSpPr/>
          <p:nvPr/>
        </p:nvSpPr>
        <p:spPr>
          <a:xfrm>
            <a:off x="3060227" y="4105213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31C3CD37-6118-4FFD-8FC8-965D54069533}"/>
              </a:ext>
            </a:extLst>
          </p:cNvPr>
          <p:cNvSpPr/>
          <p:nvPr/>
        </p:nvSpPr>
        <p:spPr>
          <a:xfrm>
            <a:off x="3060227" y="4663478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9F14921E-901B-B9A0-DE02-D2B70B337AE6}"/>
              </a:ext>
            </a:extLst>
          </p:cNvPr>
          <p:cNvSpPr/>
          <p:nvPr/>
        </p:nvSpPr>
        <p:spPr>
          <a:xfrm>
            <a:off x="3060227" y="5221743"/>
            <a:ext cx="2235706" cy="38958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700" dirty="0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54354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73555A-B4C0-B2CD-7F83-7E0E9DEAEB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1558C8AC-BD44-4F38-354A-7172FA1C8856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0BC0C547-5F4B-573C-05DE-CF8FD5DD91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6498141"/>
              </p:ext>
            </p:extLst>
          </p:nvPr>
        </p:nvGraphicFramePr>
        <p:xfrm>
          <a:off x="695325" y="710564"/>
          <a:ext cx="10801349" cy="579120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273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3.1.4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2025.05.28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147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삭제된 콘텐츠 콘텐츠 뷰어 미제공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4040041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3.1.5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2025.06.25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57 ~ 72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명예의 전당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600"/>
                        <a:t>배포 항목 제외로 화면 </a:t>
                      </a:r>
                      <a:r>
                        <a:rPr lang="en-US" altLang="ko-KR" sz="600"/>
                        <a:t>dimmed </a:t>
                      </a:r>
                      <a:r>
                        <a:rPr lang="ko-KR" altLang="en-US" sz="600"/>
                        <a:t>처리</a:t>
                      </a:r>
                      <a:endParaRPr lang="en-US" altLang="ko-KR" sz="60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56049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143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콘텐츠 신고 프로세스 수정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182117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147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BO-K-CUS-016</a:t>
                      </a:r>
                      <a:endParaRPr lang="ko-KR" altLang="en-US" sz="600" strike="noStrike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콘텐츠 등록자가 신고된 콘텐츠를 삭제 불가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: ‘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더보기’ 기능 제한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2049373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3.1.6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2025.06.25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143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콘텐츠 신고 프로세스 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비활성화 정의 수정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06757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145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BO-K-CUS-015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&lt;2B&gt;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콘텐츠 다운로드 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뷰어로 미리보기 버튼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수동 비활성화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, &lt;4C&gt;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비활성화 해제 구분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01209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146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BO-K-CUS-015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신고 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회 이상시 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case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849995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149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BO-K-CUS-017A,B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동영상 미리보기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교재 미리보기 팝업 삭제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6826794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sym typeface="맑은 고딕"/>
                        </a:rPr>
                        <a:t>3.1.7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sym typeface="맑은 고딕"/>
                        </a:rPr>
                        <a:t>2025.06.25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143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콘텐츠 신고 프로세스 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콘텐츠 상태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(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회수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53575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F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FE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145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BO-K-CUS-015</a:t>
                      </a:r>
                      <a:endParaRPr lang="ko-KR" altLang="en-US" sz="600" strike="noStrike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수동 비활성화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&lt;4C&gt;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비활성화 정의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1615857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2025.06.30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BO-K-DSH-001-1b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온라인 학교 과목 수업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문의 구분 구성 ‘온라인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학교＇추가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온라인 학교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8410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BO-T-DSH-002b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수업 별 금일 실시간 수업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‘과목 타입‘ 컬럼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23559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BO-K-DSH-001-2b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온라인 학교 과목 수업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56254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BO-K-STA-003b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수업 별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‘과목 타입‘ 컬럼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4154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수업 별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‘과목 타입‘ 컬럼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8692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3.1.9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2025.06.30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141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BO-K-CUS-013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첨부파일 선택 시</a:t>
                      </a:r>
                      <a:r>
                        <a:rPr kumimoji="1" lang="en-US" altLang="ko-KR" sz="600" strike="noStrike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다운로드 제공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50168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2025.06.30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144</a:t>
                      </a: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BO-K-CUS-014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신고 횟수가 동일한 경우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신고 일시 내림차순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최신순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정렬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강동휘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2287106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2025.07.11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10,11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IA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메뉴 신규 추가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64588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신규 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1628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현황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학교별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지역별 선택 시 화면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207084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월 선택 시 화면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725965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184204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교사 접속률 도넛 차트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로그인 현황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이용자 현황 테이블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(BO-K-STA-001 → BO-K-STA-002)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통계 현황 테이블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978665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통합 현황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–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학교별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지역별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개별 선택 시 화면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08569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7212961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2025.07.11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탭 버튼 삭제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각각 배치로 변경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5834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지역별 가입자 수 영역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31401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가입자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29059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130179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55535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BO-K-SVS-002a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A5F1B3DD-494D-13CF-C1E1-3500217C2526}"/>
              </a:ext>
            </a:extLst>
          </p:cNvPr>
          <p:cNvSpPr txBox="1"/>
          <p:nvPr/>
        </p:nvSpPr>
        <p:spPr>
          <a:xfrm>
            <a:off x="1056192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인트로 관리</a:t>
            </a:r>
            <a:endParaRPr kumimoji="1" lang="x-none" altLang="en-US" sz="1000" b="1"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5E0967B6-A516-A6C0-69C2-53457CA44177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3" name="직선 연결선[R] 94">
            <a:extLst>
              <a:ext uri="{FF2B5EF4-FFF2-40B4-BE49-F238E27FC236}">
                <a16:creationId xmlns:a16="http://schemas.microsoft.com/office/drawing/2014/main" id="{C064F89D-65F5-833A-6A62-EF4EE6DC1841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A07C62E5-A964-9A32-7C6E-2DD6A2DDC091}"/>
              </a:ext>
            </a:extLst>
          </p:cNvPr>
          <p:cNvSpPr txBox="1"/>
          <p:nvPr/>
        </p:nvSpPr>
        <p:spPr>
          <a:xfrm>
            <a:off x="356000" y="1416979"/>
            <a:ext cx="43281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배너 정보</a:t>
            </a:r>
            <a:endParaRPr kumimoji="1" lang="x-none" altLang="en-US" sz="800" b="1" dirty="0"/>
          </a:p>
        </p:txBody>
      </p:sp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D15F6C4D-429A-8D29-62FD-E830312422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3575870"/>
              </p:ext>
            </p:extLst>
          </p:nvPr>
        </p:nvGraphicFramePr>
        <p:xfrm>
          <a:off x="350260" y="1644702"/>
          <a:ext cx="8247063" cy="17382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87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59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자 이내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4825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배너 이미지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(800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75)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8578463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내용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(000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자 이내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50446"/>
                  </a:ext>
                </a:extLst>
              </a:tr>
            </a:tbl>
          </a:graphicData>
        </a:graphic>
      </p:graphicFrame>
      <p:grpSp>
        <p:nvGrpSpPr>
          <p:cNvPr id="36" name="그룹 35">
            <a:extLst>
              <a:ext uri="{FF2B5EF4-FFF2-40B4-BE49-F238E27FC236}">
                <a16:creationId xmlns:a16="http://schemas.microsoft.com/office/drawing/2014/main" id="{E602C8CB-2B16-4708-A77E-3B9D30C59EFE}"/>
              </a:ext>
            </a:extLst>
          </p:cNvPr>
          <p:cNvGrpSpPr/>
          <p:nvPr/>
        </p:nvGrpSpPr>
        <p:grpSpPr>
          <a:xfrm>
            <a:off x="1309096" y="2069593"/>
            <a:ext cx="3000243" cy="201389"/>
            <a:chOff x="1239016" y="1956807"/>
            <a:chExt cx="3000243" cy="20138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7E88314-0035-1F8D-9A5C-5AA4E8923E4F}"/>
                </a:ext>
              </a:extLst>
            </p:cNvPr>
            <p:cNvSpPr txBox="1"/>
            <p:nvPr/>
          </p:nvSpPr>
          <p:spPr>
            <a:xfrm>
              <a:off x="3128377" y="2010705"/>
              <a:ext cx="111088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jpg, jpeg, png </a:t>
              </a:r>
              <a:r>
                <a:rPr kumimoji="1" lang="ko-KR" altLang="en-US" sz="600" dirty="0">
                  <a:latin typeface="+mn-ea"/>
                </a:rPr>
                <a:t>의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D8A86BE8-A7D3-5B1A-D896-E34D147DC66D}"/>
                </a:ext>
              </a:extLst>
            </p:cNvPr>
            <p:cNvGrpSpPr/>
            <p:nvPr/>
          </p:nvGrpSpPr>
          <p:grpSpPr>
            <a:xfrm>
              <a:off x="1239016" y="1956807"/>
              <a:ext cx="1753349" cy="201389"/>
              <a:chOff x="1239016" y="1956807"/>
              <a:chExt cx="1753349" cy="201389"/>
            </a:xfrm>
          </p:grpSpPr>
          <p:sp>
            <p:nvSpPr>
              <p:cNvPr id="39" name="Google Shape;916;p23">
                <a:extLst>
                  <a:ext uri="{FF2B5EF4-FFF2-40B4-BE49-F238E27FC236}">
                    <a16:creationId xmlns:a16="http://schemas.microsoft.com/office/drawing/2014/main" id="{DB08BD96-361D-97C9-8F8C-0E1DE132961D}"/>
                  </a:ext>
                </a:extLst>
              </p:cNvPr>
              <p:cNvSpPr/>
              <p:nvPr/>
            </p:nvSpPr>
            <p:spPr>
              <a:xfrm>
                <a:off x="1239016" y="1956807"/>
                <a:ext cx="1363883" cy="200129"/>
              </a:xfrm>
              <a:prstGeom prst="rect">
                <a:avLst/>
              </a:prstGeom>
              <a:solidFill>
                <a:srgbClr val="FFFFFF"/>
              </a:solidFill>
              <a:ln w="3175" cap="flat" cmpd="sng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36000" tIns="45700" rIns="36000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endParaRPr>
              </a:p>
            </p:txBody>
          </p:sp>
          <p:sp>
            <p:nvSpPr>
              <p:cNvPr id="40" name="Google Shape;915;p23">
                <a:extLst>
                  <a:ext uri="{FF2B5EF4-FFF2-40B4-BE49-F238E27FC236}">
                    <a16:creationId xmlns:a16="http://schemas.microsoft.com/office/drawing/2014/main" id="{489CE555-4827-1637-2854-EFB25ADC6181}"/>
                  </a:ext>
                </a:extLst>
              </p:cNvPr>
              <p:cNvSpPr/>
              <p:nvPr/>
            </p:nvSpPr>
            <p:spPr>
              <a:xfrm>
                <a:off x="2393776" y="1956808"/>
                <a:ext cx="598589" cy="201388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en-US" sz="600" dirty="0">
                    <a:solidFill>
                      <a:schemeClr val="tx1"/>
                    </a:solidFill>
                    <a:sym typeface="Malgun Gothic"/>
                  </a:rPr>
                  <a:t>찾아보기</a:t>
                </a:r>
                <a:endParaRPr kumimoji="1" sz="6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1" name="Google Shape;918;p23">
            <a:extLst>
              <a:ext uri="{FF2B5EF4-FFF2-40B4-BE49-F238E27FC236}">
                <a16:creationId xmlns:a16="http://schemas.microsoft.com/office/drawing/2014/main" id="{A8043004-5C8C-3298-E7C0-AE41FD1E5971}"/>
              </a:ext>
            </a:extLst>
          </p:cNvPr>
          <p:cNvSpPr/>
          <p:nvPr/>
        </p:nvSpPr>
        <p:spPr>
          <a:xfrm>
            <a:off x="1308235" y="1713077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 algn="ctr"/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293B24-526F-6D4F-CF36-876C90805E42}"/>
              </a:ext>
            </a:extLst>
          </p:cNvPr>
          <p:cNvSpPr txBox="1"/>
          <p:nvPr/>
        </p:nvSpPr>
        <p:spPr>
          <a:xfrm>
            <a:off x="356000" y="3882785"/>
            <a:ext cx="45525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전시 정보</a:t>
            </a:r>
            <a:endParaRPr kumimoji="1" lang="x-none" altLang="en-US" sz="800" b="1" dirty="0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D6DB8EB2-CBAD-31B3-840E-740D317BE018}"/>
              </a:ext>
            </a:extLst>
          </p:cNvPr>
          <p:cNvGrpSpPr/>
          <p:nvPr/>
        </p:nvGrpSpPr>
        <p:grpSpPr>
          <a:xfrm>
            <a:off x="1326646" y="2451549"/>
            <a:ext cx="7246292" cy="799454"/>
            <a:chOff x="1256566" y="2696896"/>
            <a:chExt cx="7246292" cy="799454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C19C3FE5-2A41-4831-E093-5B389739E008}"/>
                </a:ext>
              </a:extLst>
            </p:cNvPr>
            <p:cNvGrpSpPr/>
            <p:nvPr/>
          </p:nvGrpSpPr>
          <p:grpSpPr>
            <a:xfrm>
              <a:off x="1256566" y="2696896"/>
              <a:ext cx="7246292" cy="799454"/>
              <a:chOff x="1256566" y="2320265"/>
              <a:chExt cx="7246292" cy="799454"/>
            </a:xfrm>
          </p:grpSpPr>
          <p:pic>
            <p:nvPicPr>
              <p:cNvPr id="46" name="그림 45">
                <a:extLst>
                  <a:ext uri="{FF2B5EF4-FFF2-40B4-BE49-F238E27FC236}">
                    <a16:creationId xmlns:a16="http://schemas.microsoft.com/office/drawing/2014/main" id="{C70C096A-C1FA-2F99-D9ED-A6C1BAD561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6566" y="2326312"/>
                <a:ext cx="7246292" cy="246602"/>
              </a:xfrm>
              <a:prstGeom prst="rect">
                <a:avLst/>
              </a:prstGeom>
            </p:spPr>
          </p:pic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18D69E13-2008-BD0F-BD0B-22DC6DF53DF1}"/>
                  </a:ext>
                </a:extLst>
              </p:cNvPr>
              <p:cNvGrpSpPr/>
              <p:nvPr/>
            </p:nvGrpSpPr>
            <p:grpSpPr>
              <a:xfrm>
                <a:off x="8401300" y="2637181"/>
                <a:ext cx="45719" cy="414628"/>
                <a:chOff x="8222159" y="2197846"/>
                <a:chExt cx="43163" cy="3571072"/>
              </a:xfrm>
            </p:grpSpPr>
            <p:sp>
              <p:nvSpPr>
                <p:cNvPr id="52" name="모서리가 둥근 직사각형 27">
                  <a:extLst>
                    <a:ext uri="{FF2B5EF4-FFF2-40B4-BE49-F238E27FC236}">
                      <a16:creationId xmlns:a16="http://schemas.microsoft.com/office/drawing/2014/main" id="{040D2AAF-078F-EBBE-57FD-3382574BA48B}"/>
                    </a:ext>
                  </a:extLst>
                </p:cNvPr>
                <p:cNvSpPr/>
                <p:nvPr/>
              </p:nvSpPr>
              <p:spPr>
                <a:xfrm>
                  <a:off x="8222159" y="2197846"/>
                  <a:ext cx="43163" cy="357107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53" name="모서리가 둥근 직사각형 28">
                  <a:extLst>
                    <a:ext uri="{FF2B5EF4-FFF2-40B4-BE49-F238E27FC236}">
                      <a16:creationId xmlns:a16="http://schemas.microsoft.com/office/drawing/2014/main" id="{AC27DE0F-ED73-FC32-EB09-DCDEE12F4C46}"/>
                    </a:ext>
                  </a:extLst>
                </p:cNvPr>
                <p:cNvSpPr/>
                <p:nvPr/>
              </p:nvSpPr>
              <p:spPr>
                <a:xfrm>
                  <a:off x="8222159" y="2197846"/>
                  <a:ext cx="43163" cy="295129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50" name="Google Shape;918;p23">
                <a:extLst>
                  <a:ext uri="{FF2B5EF4-FFF2-40B4-BE49-F238E27FC236}">
                    <a16:creationId xmlns:a16="http://schemas.microsoft.com/office/drawing/2014/main" id="{E3051350-892F-A24E-3FE0-9F0EF12EA6C1}"/>
                  </a:ext>
                </a:extLst>
              </p:cNvPr>
              <p:cNvSpPr/>
              <p:nvPr/>
            </p:nvSpPr>
            <p:spPr>
              <a:xfrm>
                <a:off x="1256566" y="2320265"/>
                <a:ext cx="7246292" cy="799454"/>
              </a:xfrm>
              <a:prstGeom prst="rect">
                <a:avLst/>
              </a:prstGeom>
              <a:noFill/>
              <a:ln w="3175" cap="flat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36000" tIns="45700" rIns="36000" bIns="45700" anchor="ctr" anchorCtr="0">
                <a:noAutofit/>
              </a:bodyPr>
              <a:lstStyle/>
              <a:p>
                <a:pPr lvl="0"/>
                <a:endPara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endParaRPr>
              </a:p>
            </p:txBody>
          </p:sp>
        </p:grpSp>
        <p:cxnSp>
          <p:nvCxnSpPr>
            <p:cNvPr id="45" name="직선 연결선[R] 30">
              <a:extLst>
                <a:ext uri="{FF2B5EF4-FFF2-40B4-BE49-F238E27FC236}">
                  <a16:creationId xmlns:a16="http://schemas.microsoft.com/office/drawing/2014/main" id="{3E46E189-059F-0187-D545-44F38C4315C0}"/>
                </a:ext>
              </a:extLst>
            </p:cNvPr>
            <p:cNvCxnSpPr/>
            <p:nvPr/>
          </p:nvCxnSpPr>
          <p:spPr>
            <a:xfrm>
              <a:off x="1256566" y="2949545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4" name="Google Shape;912;p23">
            <a:extLst>
              <a:ext uri="{FF2B5EF4-FFF2-40B4-BE49-F238E27FC236}">
                <a16:creationId xmlns:a16="http://schemas.microsoft.com/office/drawing/2014/main" id="{7AD023FF-345D-9362-75A9-CF980CB710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5350901"/>
              </p:ext>
            </p:extLst>
          </p:nvPr>
        </p:nvGraphicFramePr>
        <p:xfrm>
          <a:off x="350259" y="4067378"/>
          <a:ext cx="8247063" cy="1412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9332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3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전시 여부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전시    ○ 미전시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369647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전시 순서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0728209"/>
                  </a:ext>
                </a:extLst>
              </a:tr>
              <a:tr h="35305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버튼 이동 위치</a:t>
                      </a: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     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 이동 안함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0209648"/>
                  </a:ext>
                </a:extLst>
              </a:tr>
              <a:tr h="353050">
                <a:tc v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650455"/>
                  </a:ext>
                </a:extLst>
              </a:tr>
            </a:tbl>
          </a:graphicData>
        </a:graphic>
      </p:graphicFrame>
      <p:sp>
        <p:nvSpPr>
          <p:cNvPr id="56" name="Google Shape;918;p23">
            <a:extLst>
              <a:ext uri="{FF2B5EF4-FFF2-40B4-BE49-F238E27FC236}">
                <a16:creationId xmlns:a16="http://schemas.microsoft.com/office/drawing/2014/main" id="{13339CAB-3EEF-C08B-8218-31BFAF902988}"/>
              </a:ext>
            </a:extLst>
          </p:cNvPr>
          <p:cNvSpPr/>
          <p:nvPr/>
        </p:nvSpPr>
        <p:spPr>
          <a:xfrm>
            <a:off x="1352643" y="5181087"/>
            <a:ext cx="2796696" cy="233294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08000" tIns="45700" rIns="36000" bIns="45700" anchor="ctr" anchorCtr="0">
            <a:noAutofit/>
          </a:bodyPr>
          <a:lstStyle/>
          <a:p>
            <a:pPr lvl="0"/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18195E47-B393-8933-2309-276631E35126}"/>
              </a:ext>
            </a:extLst>
          </p:cNvPr>
          <p:cNvSpPr/>
          <p:nvPr/>
        </p:nvSpPr>
        <p:spPr>
          <a:xfrm>
            <a:off x="350259" y="9080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BE96C4D3-01EF-D56E-17DD-26DA2BF8542C}"/>
              </a:ext>
            </a:extLst>
          </p:cNvPr>
          <p:cNvSpPr/>
          <p:nvPr/>
        </p:nvSpPr>
        <p:spPr>
          <a:xfrm>
            <a:off x="289508" y="198476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298B2E41-0FAC-8007-965E-5A0EAA468D4A}"/>
              </a:ext>
            </a:extLst>
          </p:cNvPr>
          <p:cNvSpPr/>
          <p:nvPr/>
        </p:nvSpPr>
        <p:spPr>
          <a:xfrm>
            <a:off x="289508" y="265189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AA0C0EB5-C67B-683E-7790-60F72E434E31}"/>
              </a:ext>
            </a:extLst>
          </p:cNvPr>
          <p:cNvSpPr/>
          <p:nvPr/>
        </p:nvSpPr>
        <p:spPr>
          <a:xfrm>
            <a:off x="289508" y="406906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E9004E42-12EE-C264-31A0-8ECCB6763456}"/>
              </a:ext>
            </a:extLst>
          </p:cNvPr>
          <p:cNvSpPr/>
          <p:nvPr/>
        </p:nvSpPr>
        <p:spPr>
          <a:xfrm>
            <a:off x="289508" y="163436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D6D8275D-C009-8DAD-0A40-69D3711384F0}"/>
              </a:ext>
            </a:extLst>
          </p:cNvPr>
          <p:cNvSpPr/>
          <p:nvPr/>
        </p:nvSpPr>
        <p:spPr>
          <a:xfrm>
            <a:off x="289508" y="443526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2" name="Google Shape;918;p23">
            <a:extLst>
              <a:ext uri="{FF2B5EF4-FFF2-40B4-BE49-F238E27FC236}">
                <a16:creationId xmlns:a16="http://schemas.microsoft.com/office/drawing/2014/main" id="{A46FDC17-FAFA-DA9F-8CDF-5CAF81551F97}"/>
              </a:ext>
            </a:extLst>
          </p:cNvPr>
          <p:cNvSpPr/>
          <p:nvPr/>
        </p:nvSpPr>
        <p:spPr>
          <a:xfrm>
            <a:off x="1352643" y="4502065"/>
            <a:ext cx="88440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 algn="ctr"/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6DD6304A-74CF-2118-372B-68C8A8F17E4E}"/>
              </a:ext>
            </a:extLst>
          </p:cNvPr>
          <p:cNvSpPr txBox="1"/>
          <p:nvPr/>
        </p:nvSpPr>
        <p:spPr>
          <a:xfrm>
            <a:off x="2302708" y="4496012"/>
            <a:ext cx="1512752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</a:t>
            </a:r>
            <a:r>
              <a:rPr kumimoji="1" lang="en-US" altLang="ko-KR" sz="600" dirty="0">
                <a:latin typeface="+mn-ea"/>
              </a:rPr>
              <a:t>1~6 </a:t>
            </a:r>
            <a:r>
              <a:rPr kumimoji="1" lang="ko-KR" altLang="en-US" sz="600" dirty="0">
                <a:latin typeface="+mn-ea"/>
              </a:rPr>
              <a:t>사이의 숫자만 입력</a:t>
            </a:r>
            <a:endParaRPr kumimoji="1" lang="en-US" altLang="ko-KR" sz="600" dirty="0">
              <a:latin typeface="+mn-ea"/>
            </a:endParaRPr>
          </a:p>
          <a:p>
            <a:r>
              <a:rPr kumimoji="1" lang="en-US" altLang="ko-KR" sz="600" dirty="0">
                <a:latin typeface="+mn-ea"/>
              </a:rPr>
              <a:t>(</a:t>
            </a:r>
            <a:r>
              <a:rPr kumimoji="1" lang="ko-KR" altLang="en-US" sz="600" dirty="0">
                <a:latin typeface="+mn-ea"/>
              </a:rPr>
              <a:t>가장 낮은 번호순대로 노출됩니다</a:t>
            </a:r>
            <a:r>
              <a:rPr kumimoji="1" lang="en-US" altLang="ko-KR" sz="600" dirty="0">
                <a:latin typeface="+mn-ea"/>
              </a:rPr>
              <a:t>.)</a:t>
            </a:r>
            <a:endParaRPr kumimoji="1" lang="x-none" altLang="en-US" sz="600" dirty="0">
              <a:latin typeface="+mn-ea"/>
            </a:endParaRPr>
          </a:p>
        </p:txBody>
      </p:sp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EE00D71D-3823-DD06-08FB-323E568E1C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0883586"/>
              </p:ext>
            </p:extLst>
          </p:nvPr>
        </p:nvGraphicFramePr>
        <p:xfrm>
          <a:off x="9042400" y="1315768"/>
          <a:ext cx="3037052" cy="3578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896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이전화면으로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 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입력 내용 저장되며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관리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BO-K-SVS-001</a:t>
                      </a:r>
                      <a:r>
                        <a:rPr lang="en-US" altLang="x-none" sz="8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상태인 배너가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 상태로 전시 선택하여 저장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전시 할 수 있는 배너의 최대 개수는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개 입니다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등록된 전시 순서를 중복하여 입력한 경우 저장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입력하신 전시 순서는 이미 등록 되어있습니다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기존에 등록된 배너를 미 전시 처리하고 현재 배너를 등록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입력 필드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(FO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노출되지 않음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3971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배너 이미지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찾아보기 선택 시 파일 업로드 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98493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입력 필드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(FO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11909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등록되어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미 전시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노출되지 않음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1162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전시 순서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1~6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사이의 숫자만 입력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입력한 숫자 중 낮은 번호 순서대로 배너가 노출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310229"/>
                  </a:ext>
                </a:extLst>
              </a:tr>
            </a:tbl>
          </a:graphicData>
        </a:graphic>
      </p:graphicFrame>
      <p:sp>
        <p:nvSpPr>
          <p:cNvPr id="148" name="Google Shape;914;p23">
            <a:extLst>
              <a:ext uri="{FF2B5EF4-FFF2-40B4-BE49-F238E27FC236}">
                <a16:creationId xmlns:a16="http://schemas.microsoft.com/office/drawing/2014/main" id="{B702DE95-9E16-88F1-A60D-A663143C5858}"/>
              </a:ext>
            </a:extLst>
          </p:cNvPr>
          <p:cNvSpPr/>
          <p:nvPr/>
        </p:nvSpPr>
        <p:spPr>
          <a:xfrm>
            <a:off x="8108801" y="894835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C66D7967-B89B-AACC-997E-339C3EA75313}"/>
              </a:ext>
            </a:extLst>
          </p:cNvPr>
          <p:cNvSpPr/>
          <p:nvPr/>
        </p:nvSpPr>
        <p:spPr>
          <a:xfrm>
            <a:off x="9056214" y="1299866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1277BF95-49B4-1D16-DF8D-592806B409CA}"/>
              </a:ext>
            </a:extLst>
          </p:cNvPr>
          <p:cNvSpPr/>
          <p:nvPr/>
        </p:nvSpPr>
        <p:spPr>
          <a:xfrm>
            <a:off x="8048050" y="85060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187219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767913"/>
              </p:ext>
            </p:extLst>
          </p:nvPr>
        </p:nvGraphicFramePr>
        <p:xfrm>
          <a:off x="9042400" y="1315768"/>
          <a:ext cx="3037052" cy="1210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95629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전시 여부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700" b="0" dirty="0">
                          <a:latin typeface="+mn-ea"/>
                        </a:rPr>
                        <a:t>전시 → 미전시로 변경 시 해당 배너의 전시 순서는 공백으로 변경되며 전시 순서 필드와 이동 위치 필드 비활성화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&gt; 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해당 배너 이 후 순번의 배너의 순서가 한단계 앞당겨져서 변경</a:t>
                      </a:r>
                      <a:endParaRPr kumimoji="1" lang="en-US" altLang="ko-KR" sz="700" b="0" dirty="0">
                        <a:latin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700" b="0" dirty="0">
                          <a:latin typeface="+mn-ea"/>
                        </a:rPr>
                        <a:t>ex. 2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번 배너를 미전시로 변경 시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: 3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번 배너 →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2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번 배너로 변경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, 4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번 배너 →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3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번 배너로 변경</a:t>
                      </a:r>
                      <a:endParaRPr kumimoji="1" lang="en-US" altLang="ko-KR" sz="700" b="0" dirty="0">
                        <a:latin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1208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BO-K-SVS-003b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31" name="Google Shape;912;p23">
            <a:extLst>
              <a:ext uri="{FF2B5EF4-FFF2-40B4-BE49-F238E27FC236}">
                <a16:creationId xmlns:a16="http://schemas.microsoft.com/office/drawing/2014/main" id="{11287849-3155-E181-1FC6-323BA1886A7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76743918"/>
              </p:ext>
            </p:extLst>
          </p:nvPr>
        </p:nvGraphicFramePr>
        <p:xfrm>
          <a:off x="353835" y="4511837"/>
          <a:ext cx="8290502" cy="1412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9381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52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전시 여부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전시    ○ 미전시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369647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전시 순서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389939"/>
                  </a:ext>
                </a:extLst>
              </a:tr>
              <a:tr h="35305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이동 위치</a:t>
                      </a: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●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     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 이동 안함</a:t>
                      </a: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0209648"/>
                  </a:ext>
                </a:extLst>
              </a:tr>
              <a:tr h="353050">
                <a:tc v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ko-KR" altLang="en-US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650455"/>
                  </a:ext>
                </a:extLst>
              </a:tr>
            </a:tbl>
          </a:graphicData>
        </a:graphic>
      </p:graphicFrame>
      <p:graphicFrame>
        <p:nvGraphicFramePr>
          <p:cNvPr id="132" name="Google Shape;912;p23">
            <a:extLst>
              <a:ext uri="{FF2B5EF4-FFF2-40B4-BE49-F238E27FC236}">
                <a16:creationId xmlns:a16="http://schemas.microsoft.com/office/drawing/2014/main" id="{DEAB0D4F-E863-F6B7-F9A0-BDFF835FFC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092243"/>
              </p:ext>
            </p:extLst>
          </p:nvPr>
        </p:nvGraphicFramePr>
        <p:xfrm>
          <a:off x="353836" y="1642223"/>
          <a:ext cx="8290502" cy="225016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919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986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자 이내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48250"/>
                  </a:ext>
                </a:extLst>
              </a:tr>
              <a:tr h="353050">
                <a:tc rowSpan="2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배너 이미지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(800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75)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8578463"/>
                  </a:ext>
                </a:extLst>
              </a:tr>
              <a:tr h="511943">
                <a:tc v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269299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내용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en-US" altLang="ko-KR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(000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자 이내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650446"/>
                  </a:ext>
                </a:extLst>
              </a:tr>
            </a:tbl>
          </a:graphicData>
        </a:graphic>
      </p:graphicFrame>
      <p:sp>
        <p:nvSpPr>
          <p:cNvPr id="135" name="Google Shape;918;p23">
            <a:extLst>
              <a:ext uri="{FF2B5EF4-FFF2-40B4-BE49-F238E27FC236}">
                <a16:creationId xmlns:a16="http://schemas.microsoft.com/office/drawing/2014/main" id="{CD5F517B-6EB1-A153-DF61-A3633DF4480F}"/>
              </a:ext>
            </a:extLst>
          </p:cNvPr>
          <p:cNvSpPr/>
          <p:nvPr/>
        </p:nvSpPr>
        <p:spPr>
          <a:xfrm>
            <a:off x="1354296" y="5633193"/>
            <a:ext cx="2796696" cy="233294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08000" tIns="45700" rIns="36000" bIns="45700" anchor="ctr" anchorCtr="0">
            <a:no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https://new2.ssem.or.kr/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9835E55-F75E-2BDF-3355-7AF8D7CDACB8}"/>
              </a:ext>
            </a:extLst>
          </p:cNvPr>
          <p:cNvSpPr txBox="1"/>
          <p:nvPr/>
        </p:nvSpPr>
        <p:spPr>
          <a:xfrm>
            <a:off x="1059768" y="9339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인트로 관리</a:t>
            </a:r>
            <a:endParaRPr kumimoji="1" lang="x-none" altLang="en-US" sz="1000" b="1" dirty="0"/>
          </a:p>
        </p:txBody>
      </p:sp>
      <p:sp>
        <p:nvSpPr>
          <p:cNvPr id="137" name="Google Shape;914;p23">
            <a:extLst>
              <a:ext uri="{FF2B5EF4-FFF2-40B4-BE49-F238E27FC236}">
                <a16:creationId xmlns:a16="http://schemas.microsoft.com/office/drawing/2014/main" id="{1DFFA52A-D770-79AA-6096-0B9573C92BB5}"/>
              </a:ext>
            </a:extLst>
          </p:cNvPr>
          <p:cNvSpPr/>
          <p:nvPr/>
        </p:nvSpPr>
        <p:spPr>
          <a:xfrm>
            <a:off x="8108801" y="892827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38" name="Google Shape;915;p23">
            <a:extLst>
              <a:ext uri="{FF2B5EF4-FFF2-40B4-BE49-F238E27FC236}">
                <a16:creationId xmlns:a16="http://schemas.microsoft.com/office/drawing/2014/main" id="{F667F12A-71A3-F84F-149E-45ED7625E822}"/>
              </a:ext>
            </a:extLst>
          </p:cNvPr>
          <p:cNvSpPr/>
          <p:nvPr/>
        </p:nvSpPr>
        <p:spPr>
          <a:xfrm>
            <a:off x="403016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139" name="직선 연결선[R] 94">
            <a:extLst>
              <a:ext uri="{FF2B5EF4-FFF2-40B4-BE49-F238E27FC236}">
                <a16:creationId xmlns:a16="http://schemas.microsoft.com/office/drawing/2014/main" id="{3E9F7477-41D3-F21F-FFA6-17CA40FD81F4}"/>
              </a:ext>
            </a:extLst>
          </p:cNvPr>
          <p:cNvCxnSpPr>
            <a:cxnSpLocks/>
          </p:cNvCxnSpPr>
          <p:nvPr/>
        </p:nvCxnSpPr>
        <p:spPr>
          <a:xfrm>
            <a:off x="403016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01411947-9E76-ED33-4995-7D47F3548012}"/>
              </a:ext>
            </a:extLst>
          </p:cNvPr>
          <p:cNvSpPr txBox="1"/>
          <p:nvPr/>
        </p:nvSpPr>
        <p:spPr>
          <a:xfrm>
            <a:off x="359576" y="1416979"/>
            <a:ext cx="43281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배너 정보</a:t>
            </a:r>
            <a:endParaRPr kumimoji="1" lang="x-none" altLang="en-US" sz="800" b="1" dirty="0"/>
          </a:p>
        </p:txBody>
      </p:sp>
      <p:sp>
        <p:nvSpPr>
          <p:cNvPr id="141" name="Google Shape;918;p23">
            <a:extLst>
              <a:ext uri="{FF2B5EF4-FFF2-40B4-BE49-F238E27FC236}">
                <a16:creationId xmlns:a16="http://schemas.microsoft.com/office/drawing/2014/main" id="{17CD121A-C9F3-961E-A8E0-937861EE5662}"/>
              </a:ext>
            </a:extLst>
          </p:cNvPr>
          <p:cNvSpPr/>
          <p:nvPr/>
        </p:nvSpPr>
        <p:spPr>
          <a:xfrm>
            <a:off x="1311811" y="171328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미래교육 플랫폼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54AB0D7-7720-1BCC-38DC-AA03152834F2}"/>
              </a:ext>
            </a:extLst>
          </p:cNvPr>
          <p:cNvSpPr txBox="1"/>
          <p:nvPr/>
        </p:nvSpPr>
        <p:spPr>
          <a:xfrm>
            <a:off x="359576" y="4283487"/>
            <a:ext cx="45525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전시  정보</a:t>
            </a:r>
            <a:endParaRPr kumimoji="1" lang="x-none" altLang="en-US" sz="800" b="1" dirty="0"/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D70E3F12-655F-D0D8-CC54-05740096ECFD}"/>
              </a:ext>
            </a:extLst>
          </p:cNvPr>
          <p:cNvGrpSpPr/>
          <p:nvPr/>
        </p:nvGrpSpPr>
        <p:grpSpPr>
          <a:xfrm>
            <a:off x="1311811" y="2949638"/>
            <a:ext cx="7246292" cy="799454"/>
            <a:chOff x="1256566" y="2696896"/>
            <a:chExt cx="7246292" cy="799454"/>
          </a:xfrm>
        </p:grpSpPr>
        <p:grpSp>
          <p:nvGrpSpPr>
            <p:cNvPr id="169" name="그룹 168">
              <a:extLst>
                <a:ext uri="{FF2B5EF4-FFF2-40B4-BE49-F238E27FC236}">
                  <a16:creationId xmlns:a16="http://schemas.microsoft.com/office/drawing/2014/main" id="{10DF0E30-08DE-82F4-5088-138F482E7F88}"/>
                </a:ext>
              </a:extLst>
            </p:cNvPr>
            <p:cNvGrpSpPr/>
            <p:nvPr/>
          </p:nvGrpSpPr>
          <p:grpSpPr>
            <a:xfrm>
              <a:off x="1256566" y="2696896"/>
              <a:ext cx="7246292" cy="799454"/>
              <a:chOff x="1256566" y="2320265"/>
              <a:chExt cx="7246292" cy="799454"/>
            </a:xfrm>
          </p:grpSpPr>
          <p:pic>
            <p:nvPicPr>
              <p:cNvPr id="171" name="그림 170">
                <a:extLst>
                  <a:ext uri="{FF2B5EF4-FFF2-40B4-BE49-F238E27FC236}">
                    <a16:creationId xmlns:a16="http://schemas.microsoft.com/office/drawing/2014/main" id="{60BB4A3F-D0E1-BE4F-DC64-71E3A0BF20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6566" y="2326312"/>
                <a:ext cx="7246292" cy="246602"/>
              </a:xfrm>
              <a:prstGeom prst="rect">
                <a:avLst/>
              </a:prstGeom>
            </p:spPr>
          </p:pic>
          <p:grpSp>
            <p:nvGrpSpPr>
              <p:cNvPr id="172" name="그룹 171">
                <a:extLst>
                  <a:ext uri="{FF2B5EF4-FFF2-40B4-BE49-F238E27FC236}">
                    <a16:creationId xmlns:a16="http://schemas.microsoft.com/office/drawing/2014/main" id="{E6D06C2A-3FD4-7B60-D39D-6F72A22418FF}"/>
                  </a:ext>
                </a:extLst>
              </p:cNvPr>
              <p:cNvGrpSpPr/>
              <p:nvPr/>
            </p:nvGrpSpPr>
            <p:grpSpPr>
              <a:xfrm>
                <a:off x="8401300" y="2637181"/>
                <a:ext cx="45719" cy="414628"/>
                <a:chOff x="8222159" y="2197846"/>
                <a:chExt cx="43163" cy="3571072"/>
              </a:xfrm>
            </p:grpSpPr>
            <p:sp>
              <p:nvSpPr>
                <p:cNvPr id="186" name="모서리가 둥근 직사각형 27">
                  <a:extLst>
                    <a:ext uri="{FF2B5EF4-FFF2-40B4-BE49-F238E27FC236}">
                      <a16:creationId xmlns:a16="http://schemas.microsoft.com/office/drawing/2014/main" id="{ED37D176-64EA-155F-3078-FC3B4B44BA48}"/>
                    </a:ext>
                  </a:extLst>
                </p:cNvPr>
                <p:cNvSpPr/>
                <p:nvPr/>
              </p:nvSpPr>
              <p:spPr>
                <a:xfrm>
                  <a:off x="8222159" y="2197846"/>
                  <a:ext cx="43163" cy="357107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  <p:sp>
              <p:nvSpPr>
                <p:cNvPr id="187" name="모서리가 둥근 직사각형 28">
                  <a:extLst>
                    <a:ext uri="{FF2B5EF4-FFF2-40B4-BE49-F238E27FC236}">
                      <a16:creationId xmlns:a16="http://schemas.microsoft.com/office/drawing/2014/main" id="{8A3577D8-BB56-EBC6-D90C-2CC8D670FC26}"/>
                    </a:ext>
                  </a:extLst>
                </p:cNvPr>
                <p:cNvSpPr/>
                <p:nvPr/>
              </p:nvSpPr>
              <p:spPr>
                <a:xfrm>
                  <a:off x="8222159" y="2197846"/>
                  <a:ext cx="43163" cy="295129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x-none" altLang="en-US"/>
                </a:p>
              </p:txBody>
            </p:sp>
          </p:grpSp>
          <p:sp>
            <p:nvSpPr>
              <p:cNvPr id="183" name="Google Shape;918;p23">
                <a:extLst>
                  <a:ext uri="{FF2B5EF4-FFF2-40B4-BE49-F238E27FC236}">
                    <a16:creationId xmlns:a16="http://schemas.microsoft.com/office/drawing/2014/main" id="{232035E5-6AD4-D5C4-EC51-29853B21B8E8}"/>
                  </a:ext>
                </a:extLst>
              </p:cNvPr>
              <p:cNvSpPr/>
              <p:nvPr/>
            </p:nvSpPr>
            <p:spPr>
              <a:xfrm>
                <a:off x="1256566" y="2320265"/>
                <a:ext cx="7246292" cy="799454"/>
              </a:xfrm>
              <a:prstGeom prst="rect">
                <a:avLst/>
              </a:prstGeom>
              <a:noFill/>
              <a:ln w="3175" cap="flat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36000" tIns="45700" rIns="36000" bIns="45700" anchor="ctr" anchorCtr="0">
                <a:noAutofit/>
              </a:bodyPr>
              <a:lstStyle/>
              <a:p>
                <a:pPr lvl="0"/>
                <a:endPara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endParaRPr>
              </a:p>
            </p:txBody>
          </p:sp>
        </p:grpSp>
        <p:cxnSp>
          <p:nvCxnSpPr>
            <p:cNvPr id="170" name="직선 연결선[R] 30">
              <a:extLst>
                <a:ext uri="{FF2B5EF4-FFF2-40B4-BE49-F238E27FC236}">
                  <a16:creationId xmlns:a16="http://schemas.microsoft.com/office/drawing/2014/main" id="{AEF8D38D-AE1E-6FC1-8E16-5FC49436E7F3}"/>
                </a:ext>
              </a:extLst>
            </p:cNvPr>
            <p:cNvCxnSpPr/>
            <p:nvPr/>
          </p:nvCxnSpPr>
          <p:spPr>
            <a:xfrm>
              <a:off x="1256566" y="2949545"/>
              <a:ext cx="7246292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Google Shape;915;p23">
            <a:extLst>
              <a:ext uri="{FF2B5EF4-FFF2-40B4-BE49-F238E27FC236}">
                <a16:creationId xmlns:a16="http://schemas.microsoft.com/office/drawing/2014/main" id="{77A8A468-6610-E2BE-7B80-C99B92CE1933}"/>
              </a:ext>
            </a:extLst>
          </p:cNvPr>
          <p:cNvSpPr/>
          <p:nvPr/>
        </p:nvSpPr>
        <p:spPr>
          <a:xfrm>
            <a:off x="7486568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삭제</a:t>
            </a:r>
            <a:endParaRPr lang="ko-KR" altLang="en-US" sz="800" dirty="0"/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3383C7E-DECC-8A3C-EACF-11C035562FAF}"/>
              </a:ext>
            </a:extLst>
          </p:cNvPr>
          <p:cNvGrpSpPr/>
          <p:nvPr/>
        </p:nvGrpSpPr>
        <p:grpSpPr>
          <a:xfrm>
            <a:off x="1311811" y="2070553"/>
            <a:ext cx="2420146" cy="162285"/>
            <a:chOff x="1273121" y="2678169"/>
            <a:chExt cx="2420146" cy="162285"/>
          </a:xfrm>
        </p:grpSpPr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E201A38D-8AA3-0082-5597-551A857AB5D8}"/>
                </a:ext>
              </a:extLst>
            </p:cNvPr>
            <p:cNvSpPr txBox="1"/>
            <p:nvPr/>
          </p:nvSpPr>
          <p:spPr>
            <a:xfrm>
              <a:off x="2600019" y="2713145"/>
              <a:ext cx="1093248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jpg, jpeg, png </a:t>
              </a:r>
              <a:r>
                <a:rPr kumimoji="1" lang="ko-KR" altLang="en-US" sz="600" dirty="0">
                  <a:latin typeface="+mn-ea"/>
                </a:rPr>
                <a:t>의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482BA25-9B33-6BF3-59B9-E72CA6A15FB8}"/>
                </a:ext>
              </a:extLst>
            </p:cNvPr>
            <p:cNvGrpSpPr/>
            <p:nvPr/>
          </p:nvGrpSpPr>
          <p:grpSpPr>
            <a:xfrm>
              <a:off x="1273121" y="2705450"/>
              <a:ext cx="832185" cy="107722"/>
              <a:chOff x="6268599" y="5416103"/>
              <a:chExt cx="832185" cy="107722"/>
            </a:xfrm>
          </p:grpSpPr>
          <p:sp>
            <p:nvSpPr>
              <p:cNvPr id="167" name="Freeform 30">
                <a:extLst>
                  <a:ext uri="{FF2B5EF4-FFF2-40B4-BE49-F238E27FC236}">
                    <a16:creationId xmlns:a16="http://schemas.microsoft.com/office/drawing/2014/main" id="{22B85F78-91D2-5DB6-D6A4-0998B5947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99" y="5424469"/>
                <a:ext cx="84970" cy="94625"/>
              </a:xfrm>
              <a:custGeom>
                <a:avLst/>
                <a:gdLst>
                  <a:gd name="T0" fmla="*/ 352 w 353"/>
                  <a:gd name="T1" fmla="*/ 150 h 431"/>
                  <a:gd name="T2" fmla="*/ 251 w 353"/>
                  <a:gd name="T3" fmla="*/ 150 h 431"/>
                  <a:gd name="T4" fmla="*/ 251 w 353"/>
                  <a:gd name="T5" fmla="*/ 0 h 431"/>
                  <a:gd name="T6" fmla="*/ 96 w 353"/>
                  <a:gd name="T7" fmla="*/ 0 h 431"/>
                  <a:gd name="T8" fmla="*/ 96 w 353"/>
                  <a:gd name="T9" fmla="*/ 150 h 431"/>
                  <a:gd name="T10" fmla="*/ 0 w 353"/>
                  <a:gd name="T11" fmla="*/ 150 h 431"/>
                  <a:gd name="T12" fmla="*/ 174 w 353"/>
                  <a:gd name="T13" fmla="*/ 329 h 431"/>
                  <a:gd name="T14" fmla="*/ 352 w 353"/>
                  <a:gd name="T15" fmla="*/ 150 h 431"/>
                  <a:gd name="T16" fmla="*/ 0 w 353"/>
                  <a:gd name="T17" fmla="*/ 377 h 431"/>
                  <a:gd name="T18" fmla="*/ 0 w 353"/>
                  <a:gd name="T19" fmla="*/ 430 h 431"/>
                  <a:gd name="T20" fmla="*/ 352 w 353"/>
                  <a:gd name="T21" fmla="*/ 430 h 431"/>
                  <a:gd name="T22" fmla="*/ 352 w 353"/>
                  <a:gd name="T23" fmla="*/ 377 h 431"/>
                  <a:gd name="T24" fmla="*/ 0 w 353"/>
                  <a:gd name="T25" fmla="*/ 37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431">
                    <a:moveTo>
                      <a:pt x="352" y="150"/>
                    </a:moveTo>
                    <a:lnTo>
                      <a:pt x="251" y="150"/>
                    </a:lnTo>
                    <a:lnTo>
                      <a:pt x="251" y="0"/>
                    </a:lnTo>
                    <a:lnTo>
                      <a:pt x="96" y="0"/>
                    </a:lnTo>
                    <a:lnTo>
                      <a:pt x="96" y="150"/>
                    </a:lnTo>
                    <a:lnTo>
                      <a:pt x="0" y="150"/>
                    </a:lnTo>
                    <a:lnTo>
                      <a:pt x="174" y="329"/>
                    </a:lnTo>
                    <a:lnTo>
                      <a:pt x="352" y="150"/>
                    </a:lnTo>
                    <a:close/>
                    <a:moveTo>
                      <a:pt x="0" y="377"/>
                    </a:moveTo>
                    <a:lnTo>
                      <a:pt x="0" y="430"/>
                    </a:lnTo>
                    <a:lnTo>
                      <a:pt x="352" y="430"/>
                    </a:lnTo>
                    <a:lnTo>
                      <a:pt x="352" y="377"/>
                    </a:lnTo>
                    <a:lnTo>
                      <a:pt x="0" y="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sz="1600"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68" name="직사각형 167">
                <a:extLst>
                  <a:ext uri="{FF2B5EF4-FFF2-40B4-BE49-F238E27FC236}">
                    <a16:creationId xmlns:a16="http://schemas.microsoft.com/office/drawing/2014/main" id="{86581E13-9D1A-6A2A-881A-51C77158D2C8}"/>
                  </a:ext>
                </a:extLst>
              </p:cNvPr>
              <p:cNvSpPr/>
              <p:nvPr/>
            </p:nvSpPr>
            <p:spPr>
              <a:xfrm>
                <a:off x="6422713" y="5416103"/>
                <a:ext cx="678071" cy="10772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r>
                  <a:rPr lang="ko-KR" altLang="en-US" sz="700" u="sng" dirty="0">
                    <a:solidFill>
                      <a:srgbClr val="0070C0"/>
                    </a:solidFill>
                  </a:rPr>
                  <a:t>배너이미지</a:t>
                </a:r>
                <a:r>
                  <a:rPr lang="en-US" altLang="ko-KR" sz="700" u="sng" dirty="0">
                    <a:solidFill>
                      <a:srgbClr val="0070C0"/>
                    </a:solidFill>
                  </a:rPr>
                  <a:t>1.png</a:t>
                </a:r>
                <a:endParaRPr lang="x-none" altLang="en-US" dirty="0"/>
              </a:p>
            </p:txBody>
          </p:sp>
        </p:grpSp>
        <p:sp>
          <p:nvSpPr>
            <p:cNvPr id="166" name="Google Shape;915;p23">
              <a:extLst>
                <a:ext uri="{FF2B5EF4-FFF2-40B4-BE49-F238E27FC236}">
                  <a16:creationId xmlns:a16="http://schemas.microsoft.com/office/drawing/2014/main" id="{5D034FEC-1737-218F-0AD4-4F45A50DF8AA}"/>
                </a:ext>
              </a:extLst>
            </p:cNvPr>
            <p:cNvSpPr/>
            <p:nvPr/>
          </p:nvSpPr>
          <p:spPr>
            <a:xfrm>
              <a:off x="2136041" y="2678169"/>
              <a:ext cx="307171" cy="162285"/>
            </a:xfrm>
            <a:prstGeom prst="rect">
              <a:avLst/>
            </a:prstGeom>
            <a:no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0" rIns="108000" bIns="0" rtlCol="0" anchor="ctr">
              <a:noAutofit/>
            </a:bodyPr>
            <a:lstStyle/>
            <a:p>
              <a:pPr algn="ctr"/>
              <a:r>
                <a:rPr kumimoji="1" lang="ko-KR" altLang="en-US" sz="600" b="1" dirty="0">
                  <a:solidFill>
                    <a:srgbClr val="FF0000"/>
                  </a:solidFill>
                  <a:sym typeface="Malgun Gothic"/>
                </a:rPr>
                <a:t>삭제</a:t>
              </a:r>
              <a:endParaRPr kumimoji="1" sz="6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FA797BC2-946E-96B6-92C3-5C52E7096AD5}"/>
              </a:ext>
            </a:extLst>
          </p:cNvPr>
          <p:cNvSpPr/>
          <p:nvPr/>
        </p:nvSpPr>
        <p:spPr>
          <a:xfrm>
            <a:off x="1294573" y="2450071"/>
            <a:ext cx="2061802" cy="30928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800" dirty="0">
                <a:solidFill>
                  <a:schemeClr val="bg1">
                    <a:lumMod val="75000"/>
                  </a:schemeClr>
                </a:solidFill>
              </a:rPr>
              <a:t>배너 이미지</a:t>
            </a:r>
            <a:endParaRPr kumimoji="1" lang="x-none" altLang="en-US" sz="8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5E69F47D-A7AE-BAFA-9A98-C39197FBCB9E}"/>
              </a:ext>
            </a:extLst>
          </p:cNvPr>
          <p:cNvGrpSpPr/>
          <p:nvPr/>
        </p:nvGrpSpPr>
        <p:grpSpPr>
          <a:xfrm>
            <a:off x="4150992" y="2458480"/>
            <a:ext cx="2958407" cy="201389"/>
            <a:chOff x="1239016" y="1956807"/>
            <a:chExt cx="2958407" cy="201389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C2D67C11-BA41-3EC2-3756-4352BD33B97F}"/>
                </a:ext>
              </a:extLst>
            </p:cNvPr>
            <p:cNvSpPr txBox="1"/>
            <p:nvPr/>
          </p:nvSpPr>
          <p:spPr>
            <a:xfrm>
              <a:off x="3086541" y="2010705"/>
              <a:ext cx="111088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sz="600" dirty="0">
                  <a:latin typeface="+mn-ea"/>
                </a:rPr>
                <a:t>※</a:t>
              </a:r>
              <a:r>
                <a:rPr kumimoji="1" lang="ko-KR" altLang="en-US" sz="600" dirty="0">
                  <a:latin typeface="+mn-ea"/>
                </a:rPr>
                <a:t> </a:t>
              </a:r>
              <a:r>
                <a:rPr kumimoji="1" lang="en-US" altLang="ko-KR" sz="600" dirty="0">
                  <a:latin typeface="+mn-ea"/>
                </a:rPr>
                <a:t>jpg, jpeg, png </a:t>
              </a:r>
              <a:r>
                <a:rPr kumimoji="1" lang="ko-KR" altLang="en-US" sz="600" dirty="0">
                  <a:latin typeface="+mn-ea"/>
                </a:rPr>
                <a:t>의 </a:t>
              </a:r>
              <a:r>
                <a:rPr kumimoji="1" lang="en-US" altLang="ko-KR" sz="600" dirty="0">
                  <a:latin typeface="+mn-ea"/>
                </a:rPr>
                <a:t>10MB </a:t>
              </a:r>
              <a:r>
                <a:rPr kumimoji="1" lang="ko-KR" altLang="en-US" sz="600" dirty="0">
                  <a:latin typeface="+mn-ea"/>
                </a:rPr>
                <a:t>이하</a:t>
              </a:r>
              <a:endParaRPr kumimoji="1" lang="x-none" altLang="en-US" sz="600" dirty="0">
                <a:latin typeface="+mn-ea"/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4F3C5AC9-25BA-206F-85FC-054893154DC2}"/>
                </a:ext>
              </a:extLst>
            </p:cNvPr>
            <p:cNvGrpSpPr/>
            <p:nvPr/>
          </p:nvGrpSpPr>
          <p:grpSpPr>
            <a:xfrm>
              <a:off x="1239016" y="1956807"/>
              <a:ext cx="1753349" cy="201389"/>
              <a:chOff x="1239016" y="1956807"/>
              <a:chExt cx="1753349" cy="201389"/>
            </a:xfrm>
          </p:grpSpPr>
          <p:sp>
            <p:nvSpPr>
              <p:cNvPr id="162" name="Google Shape;916;p23">
                <a:extLst>
                  <a:ext uri="{FF2B5EF4-FFF2-40B4-BE49-F238E27FC236}">
                    <a16:creationId xmlns:a16="http://schemas.microsoft.com/office/drawing/2014/main" id="{7E3617FA-D411-1845-3E80-398596F47E2F}"/>
                  </a:ext>
                </a:extLst>
              </p:cNvPr>
              <p:cNvSpPr/>
              <p:nvPr/>
            </p:nvSpPr>
            <p:spPr>
              <a:xfrm>
                <a:off x="1239016" y="1956807"/>
                <a:ext cx="1363883" cy="200129"/>
              </a:xfrm>
              <a:prstGeom prst="rect">
                <a:avLst/>
              </a:prstGeom>
              <a:solidFill>
                <a:srgbClr val="FFFFFF"/>
              </a:solidFill>
              <a:ln w="3175" cap="flat" cmpd="sng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36000" tIns="45700" rIns="36000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8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endParaRPr>
              </a:p>
            </p:txBody>
          </p:sp>
          <p:sp>
            <p:nvSpPr>
              <p:cNvPr id="163" name="Google Shape;915;p23">
                <a:extLst>
                  <a:ext uri="{FF2B5EF4-FFF2-40B4-BE49-F238E27FC236}">
                    <a16:creationId xmlns:a16="http://schemas.microsoft.com/office/drawing/2014/main" id="{2B031839-BB24-94D8-EF77-D06B749595CB}"/>
                  </a:ext>
                </a:extLst>
              </p:cNvPr>
              <p:cNvSpPr/>
              <p:nvPr/>
            </p:nvSpPr>
            <p:spPr>
              <a:xfrm>
                <a:off x="2393776" y="1956808"/>
                <a:ext cx="598589" cy="201388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en-US" sz="600" dirty="0">
                    <a:solidFill>
                      <a:schemeClr val="tx1"/>
                    </a:solidFill>
                    <a:sym typeface="Malgun Gothic"/>
                  </a:rPr>
                  <a:t>찾아보기</a:t>
                </a:r>
                <a:endParaRPr kumimoji="1" sz="600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151" name="연결선: 꺾임 26">
            <a:extLst>
              <a:ext uri="{FF2B5EF4-FFF2-40B4-BE49-F238E27FC236}">
                <a16:creationId xmlns:a16="http://schemas.microsoft.com/office/drawing/2014/main" id="{17FD50E0-5EFB-95BB-8D9A-F2785514A56D}"/>
              </a:ext>
            </a:extLst>
          </p:cNvPr>
          <p:cNvCxnSpPr>
            <a:cxnSpLocks/>
            <a:stCxn id="166" idx="2"/>
            <a:endCxn id="162" idx="1"/>
          </p:cNvCxnSpPr>
          <p:nvPr/>
        </p:nvCxnSpPr>
        <p:spPr>
          <a:xfrm rot="16200000" flipH="1">
            <a:off x="3076801" y="1484353"/>
            <a:ext cx="325707" cy="1822675"/>
          </a:xfrm>
          <a:prstGeom prst="bentConnector2">
            <a:avLst/>
          </a:prstGeom>
          <a:ln>
            <a:solidFill>
              <a:srgbClr val="00B0F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타원 152">
            <a:extLst>
              <a:ext uri="{FF2B5EF4-FFF2-40B4-BE49-F238E27FC236}">
                <a16:creationId xmlns:a16="http://schemas.microsoft.com/office/drawing/2014/main" id="{9D650991-F74D-DF25-4BCE-C09DB1947C68}"/>
              </a:ext>
            </a:extLst>
          </p:cNvPr>
          <p:cNvSpPr/>
          <p:nvPr/>
        </p:nvSpPr>
        <p:spPr>
          <a:xfrm>
            <a:off x="281515" y="4511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5" name="Google Shape;918;p23">
            <a:extLst>
              <a:ext uri="{FF2B5EF4-FFF2-40B4-BE49-F238E27FC236}">
                <a16:creationId xmlns:a16="http://schemas.microsoft.com/office/drawing/2014/main" id="{8639CF6B-185E-AB08-6119-EC1E3B2E4177}"/>
              </a:ext>
            </a:extLst>
          </p:cNvPr>
          <p:cNvSpPr/>
          <p:nvPr/>
        </p:nvSpPr>
        <p:spPr>
          <a:xfrm>
            <a:off x="1356219" y="4904076"/>
            <a:ext cx="884401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+mn-ea"/>
                <a:cs typeface="Malgun Gothic"/>
                <a:sym typeface="Malgun Gothic"/>
              </a:rPr>
              <a:t>3</a:t>
            </a:r>
            <a:endParaRPr lang="ko-KR" altLang="en-US" sz="700" dirty="0">
              <a:solidFill>
                <a:schemeClr val="dk1"/>
              </a:solidFill>
              <a:latin typeface="+mn-ea"/>
              <a:cs typeface="Malgun Gothic"/>
              <a:sym typeface="Malgun Gothic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77E292EE-D746-F0A0-F1AD-0D9E077BA7B5}"/>
              </a:ext>
            </a:extLst>
          </p:cNvPr>
          <p:cNvSpPr txBox="1"/>
          <p:nvPr/>
        </p:nvSpPr>
        <p:spPr>
          <a:xfrm>
            <a:off x="2312941" y="4916881"/>
            <a:ext cx="1512752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</a:t>
            </a:r>
            <a:r>
              <a:rPr kumimoji="1" lang="en-US" altLang="ko-KR" sz="600" dirty="0">
                <a:latin typeface="+mn-ea"/>
              </a:rPr>
              <a:t>1~6 </a:t>
            </a:r>
            <a:r>
              <a:rPr kumimoji="1" lang="ko-KR" altLang="en-US" sz="600" dirty="0">
                <a:latin typeface="+mn-ea"/>
              </a:rPr>
              <a:t>사이의 숫자만 입력</a:t>
            </a:r>
            <a:endParaRPr kumimoji="1" lang="en-US" altLang="ko-KR" sz="600" dirty="0">
              <a:latin typeface="+mn-ea"/>
            </a:endParaRPr>
          </a:p>
          <a:p>
            <a:r>
              <a:rPr kumimoji="1" lang="en-US" altLang="ko-KR" sz="600" dirty="0">
                <a:latin typeface="+mn-ea"/>
              </a:rPr>
              <a:t>(</a:t>
            </a:r>
            <a:r>
              <a:rPr kumimoji="1" lang="ko-KR" altLang="en-US" sz="600" dirty="0">
                <a:latin typeface="+mn-ea"/>
              </a:rPr>
              <a:t>가장 낮은 번호순대로 노출됩니다</a:t>
            </a:r>
            <a:r>
              <a:rPr kumimoji="1" lang="en-US" altLang="ko-KR" sz="600" dirty="0">
                <a:latin typeface="+mn-ea"/>
              </a:rPr>
              <a:t>.)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EA7E192F-E04E-7CC2-53EA-C3BB9C8A91FA}"/>
              </a:ext>
            </a:extLst>
          </p:cNvPr>
          <p:cNvSpPr/>
          <p:nvPr/>
        </p:nvSpPr>
        <p:spPr>
          <a:xfrm>
            <a:off x="353329" y="2406145"/>
            <a:ext cx="482121" cy="152399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CCA9142-18C5-38E0-0EA1-8E5000BC6138}"/>
              </a:ext>
            </a:extLst>
          </p:cNvPr>
          <p:cNvSpPr/>
          <p:nvPr/>
        </p:nvSpPr>
        <p:spPr>
          <a:xfrm>
            <a:off x="9056214" y="131576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962325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인트로</a:t>
            </a:r>
            <a:r>
              <a:rPr kumimoji="1" lang="ko-KR" altLang="en-US" sz="1400" dirty="0"/>
              <a:t>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약관 관리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학년도 관리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명예의 전당 관리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서비스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945720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8960060"/>
              </p:ext>
            </p:extLst>
          </p:nvPr>
        </p:nvGraphicFramePr>
        <p:xfrm>
          <a:off x="9042400" y="1315768"/>
          <a:ext cx="3037052" cy="1746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6178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등록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구분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고정 게시물인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고정 공지의 경우 최신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까지만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수정페이지로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415513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BO-K-SVS-010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약관 관리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8" name="TextBox 137">
            <a:extLst>
              <a:ext uri="{FF2B5EF4-FFF2-40B4-BE49-F238E27FC236}">
                <a16:creationId xmlns:a16="http://schemas.microsoft.com/office/drawing/2014/main" id="{BB826886-705C-F829-1E8A-024843F664D4}"/>
              </a:ext>
            </a:extLst>
          </p:cNvPr>
          <p:cNvSpPr txBox="1"/>
          <p:nvPr/>
        </p:nvSpPr>
        <p:spPr>
          <a:xfrm>
            <a:off x="390973" y="934891"/>
            <a:ext cx="117179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약관 관리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139" name="Google Shape;877;p22">
            <a:extLst>
              <a:ext uri="{FF2B5EF4-FFF2-40B4-BE49-F238E27FC236}">
                <a16:creationId xmlns:a16="http://schemas.microsoft.com/office/drawing/2014/main" id="{952EB4A9-9457-106D-F603-2E14494F21C5}"/>
              </a:ext>
            </a:extLst>
          </p:cNvPr>
          <p:cNvSpPr/>
          <p:nvPr/>
        </p:nvSpPr>
        <p:spPr>
          <a:xfrm>
            <a:off x="8105225" y="892827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140" name="직사각형 139">
            <a:extLst>
              <a:ext uri="{FF2B5EF4-FFF2-40B4-BE49-F238E27FC236}">
                <a16:creationId xmlns:a16="http://schemas.microsoft.com/office/drawing/2014/main" id="{35D4A47F-D518-CE3A-17B8-8F84A12015EF}"/>
              </a:ext>
            </a:extLst>
          </p:cNvPr>
          <p:cNvSpPr/>
          <p:nvPr/>
        </p:nvSpPr>
        <p:spPr>
          <a:xfrm>
            <a:off x="393700" y="1223663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252FEE58-E463-8B46-F925-C7B12530B688}"/>
              </a:ext>
            </a:extLst>
          </p:cNvPr>
          <p:cNvSpPr/>
          <p:nvPr/>
        </p:nvSpPr>
        <p:spPr>
          <a:xfrm>
            <a:off x="503673" y="1335308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46067FE9-9128-A30F-0A0D-CC2D962DD402}"/>
              </a:ext>
            </a:extLst>
          </p:cNvPr>
          <p:cNvSpPr/>
          <p:nvPr/>
        </p:nvSpPr>
        <p:spPr>
          <a:xfrm>
            <a:off x="6702804" y="1328926"/>
            <a:ext cx="1290287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내림차순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Google Shape;877;p22">
            <a:extLst>
              <a:ext uri="{FF2B5EF4-FFF2-40B4-BE49-F238E27FC236}">
                <a16:creationId xmlns:a16="http://schemas.microsoft.com/office/drawing/2014/main" id="{C957E65D-4756-831A-8175-0044E160546E}"/>
              </a:ext>
            </a:extLst>
          </p:cNvPr>
          <p:cNvSpPr/>
          <p:nvPr/>
        </p:nvSpPr>
        <p:spPr>
          <a:xfrm>
            <a:off x="4147382" y="1335307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144" name="Google Shape;884;p22">
            <a:extLst>
              <a:ext uri="{FF2B5EF4-FFF2-40B4-BE49-F238E27FC236}">
                <a16:creationId xmlns:a16="http://schemas.microsoft.com/office/drawing/2014/main" id="{AE1B0F39-9907-62DC-6F6D-F66384EF1205}"/>
              </a:ext>
            </a:extLst>
          </p:cNvPr>
          <p:cNvSpPr/>
          <p:nvPr/>
        </p:nvSpPr>
        <p:spPr>
          <a:xfrm>
            <a:off x="8022199" y="132892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145" name="표 144">
            <a:extLst>
              <a:ext uri="{FF2B5EF4-FFF2-40B4-BE49-F238E27FC236}">
                <a16:creationId xmlns:a16="http://schemas.microsoft.com/office/drawing/2014/main" id="{1043D279-31B4-2C95-1376-467D5B674C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628588"/>
              </p:ext>
            </p:extLst>
          </p:nvPr>
        </p:nvGraphicFramePr>
        <p:xfrm>
          <a:off x="394298" y="1789574"/>
          <a:ext cx="8235914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686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2591">
                  <a:extLst>
                    <a:ext uri="{9D8B030D-6E8A-4147-A177-3AD203B41FA5}">
                      <a16:colId xmlns:a16="http://schemas.microsoft.com/office/drawing/2014/main" val="3599155900"/>
                    </a:ext>
                  </a:extLst>
                </a:gridCol>
                <a:gridCol w="634129">
                  <a:extLst>
                    <a:ext uri="{9D8B030D-6E8A-4147-A177-3AD203B41FA5}">
                      <a16:colId xmlns:a16="http://schemas.microsoft.com/office/drawing/2014/main" val="2520807512"/>
                    </a:ext>
                  </a:extLst>
                </a:gridCol>
                <a:gridCol w="3878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794">
                  <a:extLst>
                    <a:ext uri="{9D8B030D-6E8A-4147-A177-3AD203B41FA5}">
                      <a16:colId xmlns:a16="http://schemas.microsoft.com/office/drawing/2014/main" val="3792007793"/>
                    </a:ext>
                  </a:extLst>
                </a:gridCol>
                <a:gridCol w="11594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약관 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고정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  <a:endParaRPr lang="en-US" altLang="ko-KR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1.0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개정 버전 입니다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고정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처리 방침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1.0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01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개정 버전 입니다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0.9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01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개정 버전 입니다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 정보 제공 동의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0.3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개정 버전 입니다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4D93F823-63C5-9783-7205-2F76E4628B04}"/>
              </a:ext>
            </a:extLst>
          </p:cNvPr>
          <p:cNvSpPr/>
          <p:nvPr/>
        </p:nvSpPr>
        <p:spPr>
          <a:xfrm>
            <a:off x="3350077" y="1335308"/>
            <a:ext cx="74591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약관 구분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Google Shape;879;p22">
            <a:extLst>
              <a:ext uri="{FF2B5EF4-FFF2-40B4-BE49-F238E27FC236}">
                <a16:creationId xmlns:a16="http://schemas.microsoft.com/office/drawing/2014/main" id="{6589F6D6-3BA2-542B-273E-6D2638A90A66}"/>
              </a:ext>
            </a:extLst>
          </p:cNvPr>
          <p:cNvSpPr/>
          <p:nvPr/>
        </p:nvSpPr>
        <p:spPr>
          <a:xfrm>
            <a:off x="511810" y="1340979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제목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48" name="타원 147">
            <a:extLst>
              <a:ext uri="{FF2B5EF4-FFF2-40B4-BE49-F238E27FC236}">
                <a16:creationId xmlns:a16="http://schemas.microsoft.com/office/drawing/2014/main" id="{2970A4C3-A323-9A7E-4C7F-BB6706E49374}"/>
              </a:ext>
            </a:extLst>
          </p:cNvPr>
          <p:cNvSpPr/>
          <p:nvPr/>
        </p:nvSpPr>
        <p:spPr>
          <a:xfrm>
            <a:off x="439702" y="131351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EDC4D54E-8943-6411-D6E3-50F3FF6827B8}"/>
              </a:ext>
            </a:extLst>
          </p:cNvPr>
          <p:cNvSpPr txBox="1"/>
          <p:nvPr/>
        </p:nvSpPr>
        <p:spPr>
          <a:xfrm>
            <a:off x="3137860" y="3528966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50" name="타원 149">
            <a:extLst>
              <a:ext uri="{FF2B5EF4-FFF2-40B4-BE49-F238E27FC236}">
                <a16:creationId xmlns:a16="http://schemas.microsoft.com/office/drawing/2014/main" id="{2BCEF755-1B23-D5FE-3B17-3753A8CEF471}"/>
              </a:ext>
            </a:extLst>
          </p:cNvPr>
          <p:cNvSpPr/>
          <p:nvPr/>
        </p:nvSpPr>
        <p:spPr>
          <a:xfrm>
            <a:off x="2772595" y="213699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1" name="타원 150">
            <a:extLst>
              <a:ext uri="{FF2B5EF4-FFF2-40B4-BE49-F238E27FC236}">
                <a16:creationId xmlns:a16="http://schemas.microsoft.com/office/drawing/2014/main" id="{B796302E-CB84-5A9C-AB1C-CA696DA0695F}"/>
              </a:ext>
            </a:extLst>
          </p:cNvPr>
          <p:cNvSpPr/>
          <p:nvPr/>
        </p:nvSpPr>
        <p:spPr>
          <a:xfrm>
            <a:off x="390973" y="213699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2" name="타원 151">
            <a:extLst>
              <a:ext uri="{FF2B5EF4-FFF2-40B4-BE49-F238E27FC236}">
                <a16:creationId xmlns:a16="http://schemas.microsoft.com/office/drawing/2014/main" id="{7E2B8874-3DF2-7DF2-0B33-598D08F28430}"/>
              </a:ext>
            </a:extLst>
          </p:cNvPr>
          <p:cNvSpPr/>
          <p:nvPr/>
        </p:nvSpPr>
        <p:spPr>
          <a:xfrm>
            <a:off x="8084086" y="84440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E3D48917-E66E-1F3D-0F33-DB292DD9DC38}"/>
              </a:ext>
            </a:extLst>
          </p:cNvPr>
          <p:cNvSpPr/>
          <p:nvPr/>
        </p:nvSpPr>
        <p:spPr>
          <a:xfrm>
            <a:off x="9102066" y="4081813"/>
            <a:ext cx="1444724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내림차순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 일시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4" name="Google Shape;884;p22">
            <a:extLst>
              <a:ext uri="{FF2B5EF4-FFF2-40B4-BE49-F238E27FC236}">
                <a16:creationId xmlns:a16="http://schemas.microsoft.com/office/drawing/2014/main" id="{07D054FB-5918-EE59-5BE3-F5CB7C4CB0F7}"/>
              </a:ext>
            </a:extLst>
          </p:cNvPr>
          <p:cNvSpPr/>
          <p:nvPr/>
        </p:nvSpPr>
        <p:spPr>
          <a:xfrm>
            <a:off x="10637293" y="4081811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55" name="Google Shape;884;p22">
            <a:extLst>
              <a:ext uri="{FF2B5EF4-FFF2-40B4-BE49-F238E27FC236}">
                <a16:creationId xmlns:a16="http://schemas.microsoft.com/office/drawing/2014/main" id="{94B75BB0-A88A-CBB2-3335-E7B58C9C88C7}"/>
              </a:ext>
            </a:extLst>
          </p:cNvPr>
          <p:cNvSpPr/>
          <p:nvPr/>
        </p:nvSpPr>
        <p:spPr>
          <a:xfrm>
            <a:off x="9102066" y="3124202"/>
            <a:ext cx="1125944" cy="89133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약관 구분          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이용약관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개인정보 처리 방침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제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3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자 정보 제공 동의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156" name="Google Shape;884;p22">
            <a:extLst>
              <a:ext uri="{FF2B5EF4-FFF2-40B4-BE49-F238E27FC236}">
                <a16:creationId xmlns:a16="http://schemas.microsoft.com/office/drawing/2014/main" id="{642ACE5F-183C-C1E9-0FCC-F0A54EE3A567}"/>
              </a:ext>
            </a:extLst>
          </p:cNvPr>
          <p:cNvSpPr/>
          <p:nvPr/>
        </p:nvSpPr>
        <p:spPr>
          <a:xfrm>
            <a:off x="10284914" y="3124202"/>
            <a:ext cx="735405" cy="71516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최신 여부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최신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그 외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88D3F2B-33B8-7B99-0E59-9222430A631B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220447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704126"/>
              </p:ext>
            </p:extLst>
          </p:nvPr>
        </p:nvGraphicFramePr>
        <p:xfrm>
          <a:off x="9042400" y="1303934"/>
          <a:ext cx="3037052" cy="3491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07486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(BO-K-SVS-010)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70809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1165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제목 입력 필드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 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고정 선택 시 목록 내 번호 필드에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게시물로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약관 구분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공통 코드에 등록된 약관 구분 항목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버전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숫자를 입력하지 않고 해당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버전을 입력하신 후 다시 시도하세요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약관 구분과 동일한 게시물 중 가장 높은 버전 정보와 입력된 숫자를 비교하여 입력된 숫자 값이 낮을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마지막 버전은 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1.1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해당 버전보다 더 높은 숫자를 입력하세요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480814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890772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BO-K-SVS-011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약관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0" name="Google Shape;914;p23">
            <a:extLst>
              <a:ext uri="{FF2B5EF4-FFF2-40B4-BE49-F238E27FC236}">
                <a16:creationId xmlns:a16="http://schemas.microsoft.com/office/drawing/2014/main" id="{166F641C-2D98-F126-6702-181C0E7401FC}"/>
              </a:ext>
            </a:extLst>
          </p:cNvPr>
          <p:cNvSpPr/>
          <p:nvPr/>
        </p:nvSpPr>
        <p:spPr>
          <a:xfrm>
            <a:off x="8105225" y="899992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D56C71-A969-6C43-9C7B-97FFF3E78399}"/>
              </a:ext>
            </a:extLst>
          </p:cNvPr>
          <p:cNvSpPr txBox="1"/>
          <p:nvPr/>
        </p:nvSpPr>
        <p:spPr>
          <a:xfrm>
            <a:off x="1045320" y="942056"/>
            <a:ext cx="25648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약관</a:t>
            </a:r>
            <a:endParaRPr kumimoji="1" lang="x-none" altLang="en-US" sz="1000" b="1" dirty="0"/>
          </a:p>
        </p:txBody>
      </p:sp>
      <p:cxnSp>
        <p:nvCxnSpPr>
          <p:cNvPr id="42" name="직선 연결선[R] 94">
            <a:extLst>
              <a:ext uri="{FF2B5EF4-FFF2-40B4-BE49-F238E27FC236}">
                <a16:creationId xmlns:a16="http://schemas.microsoft.com/office/drawing/2014/main" id="{DEDD81C7-E67C-9374-569A-1F10E7C6E53A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Google Shape;915;p23">
            <a:extLst>
              <a:ext uri="{FF2B5EF4-FFF2-40B4-BE49-F238E27FC236}">
                <a16:creationId xmlns:a16="http://schemas.microsoft.com/office/drawing/2014/main" id="{40C5C779-4232-B696-8F29-AEB3EC95185F}"/>
              </a:ext>
            </a:extLst>
          </p:cNvPr>
          <p:cNvSpPr/>
          <p:nvPr/>
        </p:nvSpPr>
        <p:spPr>
          <a:xfrm>
            <a:off x="399440" y="904418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44" name="Google Shape;912;p23">
            <a:extLst>
              <a:ext uri="{FF2B5EF4-FFF2-40B4-BE49-F238E27FC236}">
                <a16:creationId xmlns:a16="http://schemas.microsoft.com/office/drawing/2014/main" id="{AC6A6FA2-4137-C5FB-7339-78DC4BBED1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9705467"/>
              </p:ext>
            </p:extLst>
          </p:nvPr>
        </p:nvGraphicFramePr>
        <p:xfrm>
          <a:off x="393700" y="1521003"/>
          <a:ext cx="8247063" cy="512950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게시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일반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상단 고정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256049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약관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이용약관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개인정보 처리 방침 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버전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ver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753067"/>
                  </a:ext>
                </a:extLst>
              </a:tr>
              <a:tr h="378462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743462"/>
                  </a:ext>
                </a:extLst>
              </a:tr>
            </a:tbl>
          </a:graphicData>
        </a:graphic>
      </p:graphicFrame>
      <p:sp>
        <p:nvSpPr>
          <p:cNvPr id="45" name="Google Shape;918;p23">
            <a:extLst>
              <a:ext uri="{FF2B5EF4-FFF2-40B4-BE49-F238E27FC236}">
                <a16:creationId xmlns:a16="http://schemas.microsoft.com/office/drawing/2014/main" id="{34B9A2AA-FFFE-706A-2312-5A2DC22DB527}"/>
              </a:ext>
            </a:extLst>
          </p:cNvPr>
          <p:cNvSpPr/>
          <p:nvPr/>
        </p:nvSpPr>
        <p:spPr>
          <a:xfrm>
            <a:off x="1264662" y="1589313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6" name="Google Shape;918;p23">
            <a:extLst>
              <a:ext uri="{FF2B5EF4-FFF2-40B4-BE49-F238E27FC236}">
                <a16:creationId xmlns:a16="http://schemas.microsoft.com/office/drawing/2014/main" id="{0AA3C9F7-DC37-AD5D-0B78-52E429C004C1}"/>
              </a:ext>
            </a:extLst>
          </p:cNvPr>
          <p:cNvSpPr/>
          <p:nvPr/>
        </p:nvSpPr>
        <p:spPr>
          <a:xfrm>
            <a:off x="1551964" y="2594009"/>
            <a:ext cx="2785144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pic>
        <p:nvPicPr>
          <p:cNvPr id="47" name="그림 46">
            <a:extLst>
              <a:ext uri="{FF2B5EF4-FFF2-40B4-BE49-F238E27FC236}">
                <a16:creationId xmlns:a16="http://schemas.microsoft.com/office/drawing/2014/main" id="{15955BB6-910F-7545-26D6-4112A67113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4662" y="3041277"/>
            <a:ext cx="7246292" cy="246602"/>
          </a:xfrm>
          <a:prstGeom prst="rect">
            <a:avLst/>
          </a:prstGeom>
        </p:spPr>
      </p:pic>
      <p:grpSp>
        <p:nvGrpSpPr>
          <p:cNvPr id="50" name="그룹 49">
            <a:extLst>
              <a:ext uri="{FF2B5EF4-FFF2-40B4-BE49-F238E27FC236}">
                <a16:creationId xmlns:a16="http://schemas.microsoft.com/office/drawing/2014/main" id="{10B6D7B6-58F9-9C64-1B8D-B7754F96F329}"/>
              </a:ext>
            </a:extLst>
          </p:cNvPr>
          <p:cNvGrpSpPr/>
          <p:nvPr/>
        </p:nvGrpSpPr>
        <p:grpSpPr>
          <a:xfrm>
            <a:off x="8409396" y="3394091"/>
            <a:ext cx="45719" cy="2905852"/>
            <a:chOff x="8219603" y="2197842"/>
            <a:chExt cx="45719" cy="13094443"/>
          </a:xfrm>
        </p:grpSpPr>
        <p:sp>
          <p:nvSpPr>
            <p:cNvPr id="51" name="모서리가 둥근 직사각형 50">
              <a:extLst>
                <a:ext uri="{FF2B5EF4-FFF2-40B4-BE49-F238E27FC236}">
                  <a16:creationId xmlns:a16="http://schemas.microsoft.com/office/drawing/2014/main" id="{A5739997-1CD1-1F14-AB28-46759E1164AB}"/>
                </a:ext>
              </a:extLst>
            </p:cNvPr>
            <p:cNvSpPr/>
            <p:nvPr/>
          </p:nvSpPr>
          <p:spPr>
            <a:xfrm>
              <a:off x="8219603" y="2197842"/>
              <a:ext cx="45719" cy="130944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" name="모서리가 둥근 직사각형 51">
              <a:extLst>
                <a:ext uri="{FF2B5EF4-FFF2-40B4-BE49-F238E27FC236}">
                  <a16:creationId xmlns:a16="http://schemas.microsoft.com/office/drawing/2014/main" id="{7A8F404C-2D55-AFDF-1B53-66B8C2B8104E}"/>
                </a:ext>
              </a:extLst>
            </p:cNvPr>
            <p:cNvSpPr/>
            <p:nvPr/>
          </p:nvSpPr>
          <p:spPr>
            <a:xfrm>
              <a:off x="8222159" y="2197846"/>
              <a:ext cx="43163" cy="295129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3" name="Google Shape;918;p23">
            <a:extLst>
              <a:ext uri="{FF2B5EF4-FFF2-40B4-BE49-F238E27FC236}">
                <a16:creationId xmlns:a16="http://schemas.microsoft.com/office/drawing/2014/main" id="{3680119C-C06B-9CAD-D198-8C37B2E1CAB0}"/>
              </a:ext>
            </a:extLst>
          </p:cNvPr>
          <p:cNvSpPr/>
          <p:nvPr/>
        </p:nvSpPr>
        <p:spPr>
          <a:xfrm>
            <a:off x="1264662" y="3035229"/>
            <a:ext cx="7246292" cy="3472755"/>
          </a:xfrm>
          <a:prstGeom prst="rect">
            <a:avLst/>
          </a:prstGeom>
          <a:noFill/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54" name="직선 연결선[R] 53">
            <a:extLst>
              <a:ext uri="{FF2B5EF4-FFF2-40B4-BE49-F238E27FC236}">
                <a16:creationId xmlns:a16="http://schemas.microsoft.com/office/drawing/2014/main" id="{4761D62A-460E-BE9A-EB0F-E21C9C49F96E}"/>
              </a:ext>
            </a:extLst>
          </p:cNvPr>
          <p:cNvCxnSpPr/>
          <p:nvPr/>
        </p:nvCxnSpPr>
        <p:spPr>
          <a:xfrm>
            <a:off x="1264662" y="3287880"/>
            <a:ext cx="7246292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oogle Shape;915;p23">
            <a:extLst>
              <a:ext uri="{FF2B5EF4-FFF2-40B4-BE49-F238E27FC236}">
                <a16:creationId xmlns:a16="http://schemas.microsoft.com/office/drawing/2014/main" id="{BBF56C7A-5F02-5BF3-3539-4F46ADF2BE73}"/>
              </a:ext>
            </a:extLst>
          </p:cNvPr>
          <p:cNvSpPr/>
          <p:nvPr/>
        </p:nvSpPr>
        <p:spPr>
          <a:xfrm>
            <a:off x="3842406" y="2594009"/>
            <a:ext cx="494702" cy="19887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ko-KR" altLang="en-US" sz="600" dirty="0">
                <a:solidFill>
                  <a:schemeClr val="tx1"/>
                </a:solidFill>
                <a:sym typeface="Malgun Gothic"/>
              </a:rPr>
              <a:t>버전 체크</a:t>
            </a:r>
            <a:endParaRPr kumimoji="1" sz="600" dirty="0">
              <a:solidFill>
                <a:schemeClr val="tx1"/>
              </a:solidFill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DC5C5E82-31ED-884E-99E6-8596B156321D}"/>
              </a:ext>
            </a:extLst>
          </p:cNvPr>
          <p:cNvSpPr/>
          <p:nvPr/>
        </p:nvSpPr>
        <p:spPr>
          <a:xfrm>
            <a:off x="316782" y="16306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E3DB44B7-3FEC-B416-F3E0-98DF04F20381}"/>
              </a:ext>
            </a:extLst>
          </p:cNvPr>
          <p:cNvSpPr/>
          <p:nvPr/>
        </p:nvSpPr>
        <p:spPr>
          <a:xfrm>
            <a:off x="316782" y="19734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BCBEF3F9-4111-E20A-A2D5-9768C8F89454}"/>
              </a:ext>
            </a:extLst>
          </p:cNvPr>
          <p:cNvSpPr/>
          <p:nvPr/>
        </p:nvSpPr>
        <p:spPr>
          <a:xfrm>
            <a:off x="316782" y="23161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48931FD7-55B4-3FF8-D67E-42C9D7521523}"/>
              </a:ext>
            </a:extLst>
          </p:cNvPr>
          <p:cNvSpPr/>
          <p:nvPr/>
        </p:nvSpPr>
        <p:spPr>
          <a:xfrm>
            <a:off x="3781655" y="253901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9F256820-3305-3F1B-ED53-32961C7C8D3B}"/>
              </a:ext>
            </a:extLst>
          </p:cNvPr>
          <p:cNvSpPr/>
          <p:nvPr/>
        </p:nvSpPr>
        <p:spPr>
          <a:xfrm>
            <a:off x="377533" y="8538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0" name="타원 129">
            <a:extLst>
              <a:ext uri="{FF2B5EF4-FFF2-40B4-BE49-F238E27FC236}">
                <a16:creationId xmlns:a16="http://schemas.microsoft.com/office/drawing/2014/main" id="{1DB551BD-00CD-FFFF-6B3A-50EC9D79D73E}"/>
              </a:ext>
            </a:extLst>
          </p:cNvPr>
          <p:cNvSpPr/>
          <p:nvPr/>
        </p:nvSpPr>
        <p:spPr>
          <a:xfrm>
            <a:off x="8105225" y="8538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CBB17D9F-B4EC-D14A-C777-858CD3B0CEE0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7144266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6559811"/>
              </p:ext>
            </p:extLst>
          </p:nvPr>
        </p:nvGraphicFramePr>
        <p:xfrm>
          <a:off x="9042400" y="1315768"/>
          <a:ext cx="3037052" cy="2421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 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(BO-K-SVS-010)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약관을 삭제 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kumimoji="1" lang="x-none" altLang="en-US" sz="700" dirty="0">
                        <a:latin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78649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BO-K-SVS-012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약관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" name="Google Shape;914;p23">
            <a:extLst>
              <a:ext uri="{FF2B5EF4-FFF2-40B4-BE49-F238E27FC236}">
                <a16:creationId xmlns:a16="http://schemas.microsoft.com/office/drawing/2014/main" id="{4186BB32-B0B0-F007-69B2-46E18AF386DC}"/>
              </a:ext>
            </a:extLst>
          </p:cNvPr>
          <p:cNvSpPr/>
          <p:nvPr/>
        </p:nvSpPr>
        <p:spPr>
          <a:xfrm>
            <a:off x="8105225" y="899992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B24B5F4-55BF-68FF-4EED-B79A24CBA582}"/>
              </a:ext>
            </a:extLst>
          </p:cNvPr>
          <p:cNvSpPr txBox="1"/>
          <p:nvPr/>
        </p:nvSpPr>
        <p:spPr>
          <a:xfrm>
            <a:off x="1045320" y="942056"/>
            <a:ext cx="25648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약관</a:t>
            </a:r>
            <a:endParaRPr kumimoji="1" lang="x-none" altLang="en-US" sz="1000" b="1" dirty="0"/>
          </a:p>
        </p:txBody>
      </p:sp>
      <p:cxnSp>
        <p:nvCxnSpPr>
          <p:cNvPr id="19" name="직선 연결선[R] 94">
            <a:extLst>
              <a:ext uri="{FF2B5EF4-FFF2-40B4-BE49-F238E27FC236}">
                <a16:creationId xmlns:a16="http://schemas.microsoft.com/office/drawing/2014/main" id="{ED05E24E-FC82-CFFB-9509-62690B41A6CD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Google Shape;915;p23">
            <a:extLst>
              <a:ext uri="{FF2B5EF4-FFF2-40B4-BE49-F238E27FC236}">
                <a16:creationId xmlns:a16="http://schemas.microsoft.com/office/drawing/2014/main" id="{15158747-B055-A7BF-4BF0-5E7CBDC9C4DB}"/>
              </a:ext>
            </a:extLst>
          </p:cNvPr>
          <p:cNvSpPr/>
          <p:nvPr/>
        </p:nvSpPr>
        <p:spPr>
          <a:xfrm>
            <a:off x="399440" y="904418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21" name="Google Shape;912;p23">
            <a:extLst>
              <a:ext uri="{FF2B5EF4-FFF2-40B4-BE49-F238E27FC236}">
                <a16:creationId xmlns:a16="http://schemas.microsoft.com/office/drawing/2014/main" id="{8BE12269-1B9A-B0AF-ECEE-098C090B0F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8569075"/>
              </p:ext>
            </p:extLst>
          </p:nvPr>
        </p:nvGraphicFramePr>
        <p:xfrm>
          <a:off x="393700" y="1521003"/>
          <a:ext cx="8247063" cy="512950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설명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게시</a:t>
                      </a: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일반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상단 고정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2378101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약관 구분 </a:t>
                      </a:r>
                      <a:r>
                        <a:rPr lang="en-US" altLang="x-none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이용약관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개인정보 처리 방침    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33622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버전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ver</a:t>
                      </a: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753067"/>
                  </a:ext>
                </a:extLst>
              </a:tr>
              <a:tr h="378462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내용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743462"/>
                  </a:ext>
                </a:extLst>
              </a:tr>
            </a:tbl>
          </a:graphicData>
        </a:graphic>
      </p:graphicFrame>
      <p:sp>
        <p:nvSpPr>
          <p:cNvPr id="22" name="Google Shape;918;p23">
            <a:extLst>
              <a:ext uri="{FF2B5EF4-FFF2-40B4-BE49-F238E27FC236}">
                <a16:creationId xmlns:a16="http://schemas.microsoft.com/office/drawing/2014/main" id="{F8B542A7-F0A3-F5FB-0DA8-785EEF10CA1E}"/>
              </a:ext>
            </a:extLst>
          </p:cNvPr>
          <p:cNvSpPr/>
          <p:nvPr/>
        </p:nvSpPr>
        <p:spPr>
          <a:xfrm>
            <a:off x="1264662" y="1589313"/>
            <a:ext cx="7246292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21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년 이용약관 개정 버전</a:t>
            </a:r>
          </a:p>
        </p:txBody>
      </p:sp>
      <p:sp>
        <p:nvSpPr>
          <p:cNvPr id="23" name="Google Shape;918;p23">
            <a:extLst>
              <a:ext uri="{FF2B5EF4-FFF2-40B4-BE49-F238E27FC236}">
                <a16:creationId xmlns:a16="http://schemas.microsoft.com/office/drawing/2014/main" id="{71331E33-2913-998B-71F2-087248B3687A}"/>
              </a:ext>
            </a:extLst>
          </p:cNvPr>
          <p:cNvSpPr/>
          <p:nvPr/>
        </p:nvSpPr>
        <p:spPr>
          <a:xfrm>
            <a:off x="1551964" y="2600237"/>
            <a:ext cx="2785144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en-US" altLang="ko-KR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1.0</a:t>
            </a:r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pic>
        <p:nvPicPr>
          <p:cNvPr id="24" name="그림 23">
            <a:extLst>
              <a:ext uri="{FF2B5EF4-FFF2-40B4-BE49-F238E27FC236}">
                <a16:creationId xmlns:a16="http://schemas.microsoft.com/office/drawing/2014/main" id="{BDD6DEC4-A480-1FF3-17B4-1D1BF694D8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4662" y="3039185"/>
            <a:ext cx="7246292" cy="246602"/>
          </a:xfrm>
          <a:prstGeom prst="rect">
            <a:avLst/>
          </a:prstGeom>
        </p:spPr>
      </p:pic>
      <p:grpSp>
        <p:nvGrpSpPr>
          <p:cNvPr id="25" name="그룹 24">
            <a:extLst>
              <a:ext uri="{FF2B5EF4-FFF2-40B4-BE49-F238E27FC236}">
                <a16:creationId xmlns:a16="http://schemas.microsoft.com/office/drawing/2014/main" id="{CB3ADAB5-D5C9-37CF-E8F4-0CFD3D913F7D}"/>
              </a:ext>
            </a:extLst>
          </p:cNvPr>
          <p:cNvGrpSpPr/>
          <p:nvPr/>
        </p:nvGrpSpPr>
        <p:grpSpPr>
          <a:xfrm>
            <a:off x="8409396" y="3391999"/>
            <a:ext cx="45719" cy="3076028"/>
            <a:chOff x="8219603" y="2197842"/>
            <a:chExt cx="45719" cy="13094443"/>
          </a:xfrm>
        </p:grpSpPr>
        <p:sp>
          <p:nvSpPr>
            <p:cNvPr id="26" name="모서리가 둥근 직사각형 25">
              <a:extLst>
                <a:ext uri="{FF2B5EF4-FFF2-40B4-BE49-F238E27FC236}">
                  <a16:creationId xmlns:a16="http://schemas.microsoft.com/office/drawing/2014/main" id="{A22DCCFD-75EB-94E7-C8DD-392764EDBCA3}"/>
                </a:ext>
              </a:extLst>
            </p:cNvPr>
            <p:cNvSpPr/>
            <p:nvPr/>
          </p:nvSpPr>
          <p:spPr>
            <a:xfrm>
              <a:off x="8219603" y="2197842"/>
              <a:ext cx="45719" cy="130944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7" name="모서리가 둥근 직사각형 26">
              <a:extLst>
                <a:ext uri="{FF2B5EF4-FFF2-40B4-BE49-F238E27FC236}">
                  <a16:creationId xmlns:a16="http://schemas.microsoft.com/office/drawing/2014/main" id="{920344E6-E6F4-D523-9D63-A4148BA4D90B}"/>
                </a:ext>
              </a:extLst>
            </p:cNvPr>
            <p:cNvSpPr/>
            <p:nvPr/>
          </p:nvSpPr>
          <p:spPr>
            <a:xfrm>
              <a:off x="8222159" y="2197846"/>
              <a:ext cx="43163" cy="295129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8" name="Google Shape;918;p23">
            <a:extLst>
              <a:ext uri="{FF2B5EF4-FFF2-40B4-BE49-F238E27FC236}">
                <a16:creationId xmlns:a16="http://schemas.microsoft.com/office/drawing/2014/main" id="{C1421986-6AA5-6631-C980-2626AC22BCCB}"/>
              </a:ext>
            </a:extLst>
          </p:cNvPr>
          <p:cNvSpPr/>
          <p:nvPr/>
        </p:nvSpPr>
        <p:spPr>
          <a:xfrm>
            <a:off x="1264662" y="3033137"/>
            <a:ext cx="7246292" cy="3516911"/>
          </a:xfrm>
          <a:prstGeom prst="rect">
            <a:avLst/>
          </a:prstGeom>
          <a:noFill/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44000" tIns="251999" rIns="180000" bIns="45700" anchor="ctr" anchorCtr="0">
            <a:noAutofit/>
          </a:bodyPr>
          <a:lstStyle/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제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조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목적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본 약관은 케이티하이텔주식회사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전자상거래 사업자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이하 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회사”라고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가 운영하는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en" altLang="x-none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www.kshop.co.kr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이하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쇼핑”이라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고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에서 제공하는 인터넷 관련 서비스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이하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서비스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라고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를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이용함에 있어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쇼핑”과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웹회원”의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권리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•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의무 및 책임사항을 규정함을 목적으로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  <a:b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</a:b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※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모바일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VoIP, IPTV,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데이터방송 등을 이용하는 전자거래에 대해서도 그 성질에 반하지 않는 한 이 약관을 준용합니다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제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2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조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정의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①“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쇼핑”이란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회사가 재화 또는 용역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이하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재화 등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이라고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을 고객에게 제공하기 위하여 컴퓨터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핸드폰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스마트 폰 포함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),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셋톱박스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등 정보통신설비를 이용하여 재화 등을 거래할 수 있도록 설정한 가상의 영업장을 말하며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아울러 사이버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쇼핑”을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운영하는 사업자의 의미로도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사용합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②“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고객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이란 본 약관에 따른 서비스를 이용하여 재화 등을 구매하는 개인 또는 법인을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③“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웹회원”이란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쇼핑”의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인터넷쇼핑몰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en" altLang="x-none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kshop.co.kr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의 웹 이용약관에 동의하고 회원 가입하여 아이디가 있는 고객을 말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이하 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회원”이라고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약칭하는 것은 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웹회원”을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의미합니다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④“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회원”이란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쇼핑”의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이용약관에 동의하고 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 가입하여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셋탑박스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아이디가 있는 고객을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⑤“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아이디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ID)”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란 회원의 식별과 서비스 이용을 위하여 회원이 설정하고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쇼핑”이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승인하여 등록된 문자와 숫자의 조합 을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⑥“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비밀번호”란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회원의 동일성 확인과 회원의 권익 및 비밀보호를 위하여 회원 스스로가 설정하여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쇼핑”에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등록한 영 문과 숫자의 조합을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⑦“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운영자”란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쇼핑”이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제공하는 서비스의 전반적인 관리와 원활한 운영을 위하여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"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쇼핑”에서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선정한 자를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⑧“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장기미접속”이란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아래 각 호의 경우를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가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 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웹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회원”인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경우에는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쇼핑”의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웹사이트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모바일앱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포함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에 최근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년 동안 접속하지 않고 최근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년간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쇼핑”에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대한 구매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상 담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문의 등의 실적이 없는 경우를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나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회원”인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경우에는 최근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년간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 방송에서 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주문방식에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의한 주문을 한 적이 없고 최근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년간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쇼핑”에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대한 구매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상담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문의 등의 실적이 없는 경우를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 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웹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회원”이면서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TV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회원”인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경우에는 위 가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호 및 나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호의 조건을 모두 만족하는 경우를 말합니다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제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3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조 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약관의 명시와 개정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①“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본 약관의 내용과 상호 및 대표자 성명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영업소 소재지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주소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소비자의 불만을 처리할 수 있는 곳의 주소를 포함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전화번호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모사전송번호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전자우편주소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사업자등록번호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통신판매업신고번호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개인정보 보호책임자 등을 고객이 쉽게 알 수 있도록 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쇼핑”의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초기서비스화면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(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전면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)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에 게시합니다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다만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약관의 내용은 고객이 연결화면을 통하여 볼 수 있도록 할 수 있습니다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 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② 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고객이 본 약관에 동의하기에 앞서 약관에 정해져 있는 내용 중 청약철회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•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배송책임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•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환불조건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등과 같은 중 요한 내용을 고객이 이해할 수 있도록 별도의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연결화면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또는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팝업화면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등을 제공하여 고객의 확인을 구하여야 합니다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 </a:t>
            </a:r>
          </a:p>
          <a:p>
            <a:pPr lvl="0">
              <a:buClr>
                <a:schemeClr val="dk1"/>
              </a:buClr>
              <a:buSzPts val="700"/>
            </a:pP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③ “</a:t>
            </a:r>
            <a:r>
              <a:rPr lang="en" altLang="x-none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K </a:t>
            </a:r>
            <a:r>
              <a:rPr lang="ko-KR" altLang="en-US" sz="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쇼핑”은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전자상거래 등에서의 소비자 보호에 관한 법률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독점규제 및 공정거래에 관한 법률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전자거래기본법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약관의 규제에 관한 법률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정보통신망 이용촉진 및 정보보호 등에 관한 법률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, </a:t>
            </a:r>
            <a:r>
              <a:rPr lang="ko-KR" altLang="en-US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소비자보호법 등 관련법을 위배하지 않는 범위에서 본 약관을 개정할 수 있습니다</a:t>
            </a:r>
            <a:r>
              <a:rPr lang="en-US" altLang="ko-KR" sz="7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. </a:t>
            </a:r>
          </a:p>
        </p:txBody>
      </p:sp>
      <p:cxnSp>
        <p:nvCxnSpPr>
          <p:cNvPr id="29" name="직선 연결선[R] 28">
            <a:extLst>
              <a:ext uri="{FF2B5EF4-FFF2-40B4-BE49-F238E27FC236}">
                <a16:creationId xmlns:a16="http://schemas.microsoft.com/office/drawing/2014/main" id="{901629F3-A3A4-85E1-F25A-27AFD71CB67A}"/>
              </a:ext>
            </a:extLst>
          </p:cNvPr>
          <p:cNvCxnSpPr/>
          <p:nvPr/>
        </p:nvCxnSpPr>
        <p:spPr>
          <a:xfrm>
            <a:off x="1264662" y="3285788"/>
            <a:ext cx="7246292" cy="0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Google Shape;915;p23">
            <a:extLst>
              <a:ext uri="{FF2B5EF4-FFF2-40B4-BE49-F238E27FC236}">
                <a16:creationId xmlns:a16="http://schemas.microsoft.com/office/drawing/2014/main" id="{E5D86317-2276-389E-4848-22A567EFF98B}"/>
              </a:ext>
            </a:extLst>
          </p:cNvPr>
          <p:cNvSpPr/>
          <p:nvPr/>
        </p:nvSpPr>
        <p:spPr>
          <a:xfrm>
            <a:off x="3842406" y="2600237"/>
            <a:ext cx="494702" cy="19887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ko-KR" altLang="en-US" sz="600" dirty="0">
                <a:solidFill>
                  <a:schemeClr val="tx1"/>
                </a:solidFill>
                <a:sym typeface="Malgun Gothic"/>
              </a:rPr>
              <a:t>버전 체크</a:t>
            </a:r>
            <a:endParaRPr kumimoji="1" sz="600" dirty="0">
              <a:solidFill>
                <a:schemeClr val="tx1"/>
              </a:solidFill>
            </a:endParaRPr>
          </a:p>
        </p:txBody>
      </p:sp>
      <p:sp>
        <p:nvSpPr>
          <p:cNvPr id="31" name="Google Shape;877;p22">
            <a:extLst>
              <a:ext uri="{FF2B5EF4-FFF2-40B4-BE49-F238E27FC236}">
                <a16:creationId xmlns:a16="http://schemas.microsoft.com/office/drawing/2014/main" id="{6380F4A0-63D6-E58B-44B0-649C06C59EB2}"/>
              </a:ext>
            </a:extLst>
          </p:cNvPr>
          <p:cNvSpPr/>
          <p:nvPr/>
        </p:nvSpPr>
        <p:spPr>
          <a:xfrm>
            <a:off x="7498822" y="889883"/>
            <a:ext cx="540952" cy="248125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삭제</a:t>
            </a:r>
            <a:endParaRPr dirty="0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F63B99AE-98C8-E373-4FF5-342122037BE4}"/>
              </a:ext>
            </a:extLst>
          </p:cNvPr>
          <p:cNvSpPr/>
          <p:nvPr/>
        </p:nvSpPr>
        <p:spPr>
          <a:xfrm>
            <a:off x="8096603" y="8471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055E8483-3E53-7E3C-B3AB-2FC279BEB34D}"/>
              </a:ext>
            </a:extLst>
          </p:cNvPr>
          <p:cNvSpPr/>
          <p:nvPr/>
        </p:nvSpPr>
        <p:spPr>
          <a:xfrm>
            <a:off x="393700" y="8471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13FC6FA1-C923-CA8F-FFB0-4A8638E882A7}"/>
              </a:ext>
            </a:extLst>
          </p:cNvPr>
          <p:cNvSpPr/>
          <p:nvPr/>
        </p:nvSpPr>
        <p:spPr>
          <a:xfrm>
            <a:off x="7486692" y="8471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C31B915B-73F5-814E-AC59-A7027F364B71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238988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인트로</a:t>
            </a:r>
            <a:r>
              <a:rPr kumimoji="1" lang="ko-KR" altLang="en-US" sz="1400" dirty="0"/>
              <a:t>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약관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b="1" u="sng" dirty="0"/>
              <a:t>학년도 관리</a:t>
            </a:r>
            <a:endParaRPr lang="en-US" altLang="ko-KR" b="1" u="sng" dirty="0"/>
          </a:p>
          <a:p>
            <a:pPr>
              <a:lnSpc>
                <a:spcPct val="150000"/>
              </a:lnSpc>
            </a:pPr>
            <a:r>
              <a:rPr lang="ko-KR" altLang="en-US" dirty="0"/>
              <a:t>명예의 전당 관리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서비스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9188188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" name="표 50">
            <a:extLst>
              <a:ext uri="{FF2B5EF4-FFF2-40B4-BE49-F238E27FC236}">
                <a16:creationId xmlns:a16="http://schemas.microsoft.com/office/drawing/2014/main" id="{AA45391E-BA3F-E91F-7685-0AAFA5DA81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588202"/>
              </p:ext>
            </p:extLst>
          </p:nvPr>
        </p:nvGraphicFramePr>
        <p:xfrm>
          <a:off x="405242" y="1601951"/>
          <a:ext cx="8235521" cy="1412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40799">
                  <a:extLst>
                    <a:ext uri="{9D8B030D-6E8A-4147-A177-3AD203B41FA5}">
                      <a16:colId xmlns:a16="http://schemas.microsoft.com/office/drawing/2014/main" val="561013847"/>
                    </a:ext>
                  </a:extLst>
                </a:gridCol>
                <a:gridCol w="2593261">
                  <a:extLst>
                    <a:ext uri="{9D8B030D-6E8A-4147-A177-3AD203B41FA5}">
                      <a16:colId xmlns:a16="http://schemas.microsoft.com/office/drawing/2014/main" val="1445211940"/>
                    </a:ext>
                  </a:extLst>
                </a:gridCol>
                <a:gridCol w="2283869">
                  <a:extLst>
                    <a:ext uri="{9D8B030D-6E8A-4147-A177-3AD203B41FA5}">
                      <a16:colId xmlns:a16="http://schemas.microsoft.com/office/drawing/2014/main" val="4018766684"/>
                    </a:ext>
                  </a:extLst>
                </a:gridCol>
                <a:gridCol w="1058796">
                  <a:extLst>
                    <a:ext uri="{9D8B030D-6E8A-4147-A177-3AD203B41FA5}">
                      <a16:colId xmlns:a16="http://schemas.microsoft.com/office/drawing/2014/main" val="378516109"/>
                    </a:ext>
                  </a:extLst>
                </a:gridCol>
                <a:gridCol w="1058796">
                  <a:extLst>
                    <a:ext uri="{9D8B030D-6E8A-4147-A177-3AD203B41FA5}">
                      <a16:colId xmlns:a16="http://schemas.microsoft.com/office/drawing/2014/main" val="278988713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</a:rPr>
                        <a:t>학년도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</a:rPr>
                        <a:t>기간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</a:rPr>
                        <a:t>상태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최초 등록일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전환일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6649474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2024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2024.03.01 ~ 2025.02.28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7871249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2023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2023.03.01 ~ 2024.02.29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이용중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728516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2022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2022.03.01 ~ 2023.02.28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/>
                        <a:t>만료</a:t>
                      </a:r>
                      <a:endParaRPr sz="700" u="none" strike="noStrike" cap="none" dirty="0"/>
                    </a:p>
                  </a:txBody>
                  <a:tcPr marL="0" marR="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3527270"/>
                  </a:ext>
                </a:extLst>
              </a:tr>
            </a:tbl>
          </a:graphicData>
        </a:graphic>
      </p:graphicFrame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3444365"/>
              </p:ext>
            </p:extLst>
          </p:nvPr>
        </p:nvGraphicFramePr>
        <p:xfrm>
          <a:off x="9042400" y="1315768"/>
          <a:ext cx="3037052" cy="3027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231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’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24550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최초 등록일 기준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초과할 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발생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7294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상태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[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전환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]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버튼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/ 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이용중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/ 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만료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가지 상태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: 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추가한 뒤 이용한 적 없는 학년도에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&lt;3A&gt;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버튼으로 전환을 하여 현재 이용중인 학년도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만료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이용중이었다가 다른 학년도로 전환이 완료되어 이용이 종료된 학년도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이후 재 전환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7640227"/>
                  </a:ext>
                </a:extLst>
              </a:tr>
              <a:tr h="51272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전환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버튼 선택 시 학년도 전환 팝업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(BO-K-SVS-013b)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표출</a:t>
                      </a:r>
                      <a:endParaRPr kumimoji="1" lang="x-none" altLang="en-US" sz="700" dirty="0">
                        <a:latin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20NN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학년도로 전환이 완료되었습니다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전환한 학년도의 상태가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이용중인 학년도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학년도 전환 완료 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로그인 된 계정 모두 로그인 해제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학년도 전환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 외 변화 사항들 추가 작성 필요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29990"/>
                  </a:ext>
                </a:extLst>
              </a:tr>
              <a:tr h="17869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등록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버튼 선택 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등록 팝업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(BO-K-SVS-013a)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&lt;1&gt;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가능한 학년도가 존재할 경우 등록 버튼 비활성화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1969073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75935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BO-K-SVS-013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학년도 관리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C31B915B-73F5-814E-AC59-A7027F364B71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5" name="직선 연결선[R] 94">
            <a:extLst>
              <a:ext uri="{FF2B5EF4-FFF2-40B4-BE49-F238E27FC236}">
                <a16:creationId xmlns:a16="http://schemas.microsoft.com/office/drawing/2014/main" id="{925FA91E-9D15-76B0-C969-C7B205C6D640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7715BCAE-A7CD-2864-948A-1FB34E2AFAE1}"/>
              </a:ext>
            </a:extLst>
          </p:cNvPr>
          <p:cNvSpPr txBox="1"/>
          <p:nvPr/>
        </p:nvSpPr>
        <p:spPr>
          <a:xfrm>
            <a:off x="390973" y="93489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학년도 관리</a:t>
            </a:r>
            <a:endParaRPr kumimoji="1" lang="x-none" altLang="en-US" sz="1000" b="1" dirty="0"/>
          </a:p>
        </p:txBody>
      </p:sp>
      <p:sp>
        <p:nvSpPr>
          <p:cNvPr id="52" name="모서리가 둥근 직사각형 98">
            <a:extLst>
              <a:ext uri="{FF2B5EF4-FFF2-40B4-BE49-F238E27FC236}">
                <a16:creationId xmlns:a16="http://schemas.microsoft.com/office/drawing/2014/main" id="{AAB9B2A6-4FC5-723C-3294-04628033681A}"/>
              </a:ext>
            </a:extLst>
          </p:cNvPr>
          <p:cNvSpPr/>
          <p:nvPr/>
        </p:nvSpPr>
        <p:spPr>
          <a:xfrm>
            <a:off x="5084258" y="2021661"/>
            <a:ext cx="624706" cy="216776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700" b="1" dirty="0">
                <a:solidFill>
                  <a:schemeClr val="bg1"/>
                </a:solidFill>
              </a:rPr>
              <a:t>전환</a:t>
            </a:r>
          </a:p>
        </p:txBody>
      </p:sp>
      <p:sp>
        <p:nvSpPr>
          <p:cNvPr id="53" name="Google Shape;877;p22">
            <a:extLst>
              <a:ext uri="{FF2B5EF4-FFF2-40B4-BE49-F238E27FC236}">
                <a16:creationId xmlns:a16="http://schemas.microsoft.com/office/drawing/2014/main" id="{48AF5498-0B21-C27A-B7EE-B20A57F681F2}"/>
              </a:ext>
            </a:extLst>
          </p:cNvPr>
          <p:cNvSpPr/>
          <p:nvPr/>
        </p:nvSpPr>
        <p:spPr>
          <a:xfrm>
            <a:off x="8099809" y="926741"/>
            <a:ext cx="540952" cy="248125"/>
          </a:xfrm>
          <a:prstGeom prst="rect">
            <a:avLst/>
          </a:prstGeom>
          <a:solidFill>
            <a:schemeClr val="tx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solidFill>
                  <a:schemeClr val="bg1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A9B8D048-4BD1-ACD6-DB5D-03F3EC6DF586}"/>
              </a:ext>
            </a:extLst>
          </p:cNvPr>
          <p:cNvSpPr/>
          <p:nvPr/>
        </p:nvSpPr>
        <p:spPr>
          <a:xfrm>
            <a:off x="344491" y="154700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12E04787-361C-236C-AD8D-DEE762CA9372}"/>
              </a:ext>
            </a:extLst>
          </p:cNvPr>
          <p:cNvSpPr/>
          <p:nvPr/>
        </p:nvSpPr>
        <p:spPr>
          <a:xfrm>
            <a:off x="7522712" y="1331008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D2D80E79-58C5-4B17-6E1F-2FAF959B7047}"/>
              </a:ext>
            </a:extLst>
          </p:cNvPr>
          <p:cNvSpPr/>
          <p:nvPr/>
        </p:nvSpPr>
        <p:spPr>
          <a:xfrm>
            <a:off x="9114172" y="4933444"/>
            <a:ext cx="1188906" cy="59882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오름차순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9" name="타원 108">
            <a:extLst>
              <a:ext uri="{FF2B5EF4-FFF2-40B4-BE49-F238E27FC236}">
                <a16:creationId xmlns:a16="http://schemas.microsoft.com/office/drawing/2014/main" id="{4BA067EC-85F8-90EF-366C-22BEB92FEA2F}"/>
              </a:ext>
            </a:extLst>
          </p:cNvPr>
          <p:cNvSpPr/>
          <p:nvPr/>
        </p:nvSpPr>
        <p:spPr>
          <a:xfrm>
            <a:off x="5157702" y="166004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E6003BC0-7D98-D437-153A-8050294BBD27}"/>
              </a:ext>
            </a:extLst>
          </p:cNvPr>
          <p:cNvSpPr/>
          <p:nvPr/>
        </p:nvSpPr>
        <p:spPr>
          <a:xfrm>
            <a:off x="5036201" y="19864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055E8483-3E53-7E3C-B3AB-2FC279BEB34D}"/>
              </a:ext>
            </a:extLst>
          </p:cNvPr>
          <p:cNvSpPr/>
          <p:nvPr/>
        </p:nvSpPr>
        <p:spPr>
          <a:xfrm>
            <a:off x="8020986" y="89902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818153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5886333"/>
              </p:ext>
            </p:extLst>
          </p:nvPr>
        </p:nvGraphicFramePr>
        <p:xfrm>
          <a:off x="9042400" y="1315768"/>
          <a:ext cx="3037052" cy="1888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’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등록할 년도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연도 텍스트 고정 영역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BO-K-SVS-013(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관리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화면의 현재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연도에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더한 값이 새로 등록할 년도로 표출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등록할 기간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&lt;1&gt;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년도에 해당하는 학사 기간 표출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(ex.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위의 년도가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년일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2023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월의 첫째 날부터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2024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월의 마지막날이 기간으로 자동 설정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선택은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date picker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수정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동의합니다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확인했습니다 체크박스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미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 버튼 비활성화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2372832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366875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BO-K-SVS-013a, BO-K-SVS-013b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학년도 관리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학년도 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전환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C31B915B-73F5-814E-AC59-A7027F364B71}"/>
              </a:ext>
            </a:extLst>
          </p:cNvPr>
          <p:cNvSpPr/>
          <p:nvPr/>
        </p:nvSpPr>
        <p:spPr>
          <a:xfrm>
            <a:off x="9056214" y="1296718"/>
            <a:ext cx="3047760" cy="532082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74" name="모서리가 둥근 직사각형 85">
            <a:extLst>
              <a:ext uri="{FF2B5EF4-FFF2-40B4-BE49-F238E27FC236}">
                <a16:creationId xmlns:a16="http://schemas.microsoft.com/office/drawing/2014/main" id="{D1DBFC58-B551-6ADE-107A-9C626D0A6AFF}"/>
              </a:ext>
            </a:extLst>
          </p:cNvPr>
          <p:cNvSpPr/>
          <p:nvPr/>
        </p:nvSpPr>
        <p:spPr>
          <a:xfrm>
            <a:off x="2187575" y="1620121"/>
            <a:ext cx="2184096" cy="138141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5" name="제목 10">
            <a:extLst>
              <a:ext uri="{FF2B5EF4-FFF2-40B4-BE49-F238E27FC236}">
                <a16:creationId xmlns:a16="http://schemas.microsoft.com/office/drawing/2014/main" id="{663B4FF3-660B-A007-7647-48BAC264A50E}"/>
              </a:ext>
            </a:extLst>
          </p:cNvPr>
          <p:cNvSpPr txBox="1">
            <a:spLocks/>
          </p:cNvSpPr>
          <p:nvPr/>
        </p:nvSpPr>
        <p:spPr>
          <a:xfrm>
            <a:off x="2316779" y="1711829"/>
            <a:ext cx="63318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x-none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새로운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학년도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6" name="제목 10">
            <a:extLst>
              <a:ext uri="{FF2B5EF4-FFF2-40B4-BE49-F238E27FC236}">
                <a16:creationId xmlns:a16="http://schemas.microsoft.com/office/drawing/2014/main" id="{A99B136F-32CB-1CF5-3A75-D462F506A967}"/>
              </a:ext>
            </a:extLst>
          </p:cNvPr>
          <p:cNvSpPr txBox="1">
            <a:spLocks/>
          </p:cNvSpPr>
          <p:nvPr/>
        </p:nvSpPr>
        <p:spPr>
          <a:xfrm>
            <a:off x="2375878" y="1443082"/>
            <a:ext cx="189474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학년도 등록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</a:rPr>
              <a:t>BO-K-SVS-013a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 &gt;</a:t>
            </a:r>
          </a:p>
        </p:txBody>
      </p:sp>
      <p:sp>
        <p:nvSpPr>
          <p:cNvPr id="77" name="모서리가 둥근 직사각형 88">
            <a:extLst>
              <a:ext uri="{FF2B5EF4-FFF2-40B4-BE49-F238E27FC236}">
                <a16:creationId xmlns:a16="http://schemas.microsoft.com/office/drawing/2014/main" id="{A70403A1-1B17-3EE8-61D3-9079B7D8F12A}"/>
              </a:ext>
            </a:extLst>
          </p:cNvPr>
          <p:cNvSpPr/>
          <p:nvPr/>
        </p:nvSpPr>
        <p:spPr>
          <a:xfrm>
            <a:off x="3389220" y="2707297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bg1"/>
                </a:solidFill>
              </a:rPr>
              <a:t>등록</a:t>
            </a:r>
          </a:p>
        </p:txBody>
      </p:sp>
      <p:sp>
        <p:nvSpPr>
          <p:cNvPr id="78" name="모서리가 둥근 직사각형 89">
            <a:extLst>
              <a:ext uri="{FF2B5EF4-FFF2-40B4-BE49-F238E27FC236}">
                <a16:creationId xmlns:a16="http://schemas.microsoft.com/office/drawing/2014/main" id="{6283C0B6-249E-B2DD-E58A-2DF4C2D88BDE}"/>
              </a:ext>
            </a:extLst>
          </p:cNvPr>
          <p:cNvSpPr/>
          <p:nvPr/>
        </p:nvSpPr>
        <p:spPr>
          <a:xfrm>
            <a:off x="2883617" y="2707297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3E4AA218-10E0-7DDF-47DE-59E9D7C0C749}"/>
              </a:ext>
            </a:extLst>
          </p:cNvPr>
          <p:cNvGrpSpPr/>
          <p:nvPr/>
        </p:nvGrpSpPr>
        <p:grpSpPr>
          <a:xfrm>
            <a:off x="2187575" y="1912697"/>
            <a:ext cx="2179083" cy="711305"/>
            <a:chOff x="2375879" y="1912697"/>
            <a:chExt cx="1990779" cy="711305"/>
          </a:xfrm>
        </p:grpSpPr>
        <p:cxnSp>
          <p:nvCxnSpPr>
            <p:cNvPr id="79" name="직선 연결선[R] 299">
              <a:extLst>
                <a:ext uri="{FF2B5EF4-FFF2-40B4-BE49-F238E27FC236}">
                  <a16:creationId xmlns:a16="http://schemas.microsoft.com/office/drawing/2014/main" id="{E16718A4-7CF5-CF43-BBAA-91D55E498C81}"/>
                </a:ext>
              </a:extLst>
            </p:cNvPr>
            <p:cNvCxnSpPr>
              <a:cxnSpLocks/>
            </p:cNvCxnSpPr>
            <p:nvPr/>
          </p:nvCxnSpPr>
          <p:spPr>
            <a:xfrm>
              <a:off x="2375879" y="1912697"/>
              <a:ext cx="1990779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[R] 298">
              <a:extLst>
                <a:ext uri="{FF2B5EF4-FFF2-40B4-BE49-F238E27FC236}">
                  <a16:creationId xmlns:a16="http://schemas.microsoft.com/office/drawing/2014/main" id="{4F9BB5EE-972F-3407-FAB8-06E8841CB6D9}"/>
                </a:ext>
              </a:extLst>
            </p:cNvPr>
            <p:cNvCxnSpPr>
              <a:cxnSpLocks/>
            </p:cNvCxnSpPr>
            <p:nvPr/>
          </p:nvCxnSpPr>
          <p:spPr>
            <a:xfrm>
              <a:off x="2375879" y="2624002"/>
              <a:ext cx="1990779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C4A2C229-8958-705F-74A2-98D583CB8A8C}"/>
              </a:ext>
            </a:extLst>
          </p:cNvPr>
          <p:cNvSpPr/>
          <p:nvPr/>
        </p:nvSpPr>
        <p:spPr>
          <a:xfrm>
            <a:off x="2897733" y="2001418"/>
            <a:ext cx="634278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2023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51183449-CF06-DC5F-F554-622ADC014ACA}"/>
              </a:ext>
            </a:extLst>
          </p:cNvPr>
          <p:cNvGrpSpPr/>
          <p:nvPr/>
        </p:nvGrpSpPr>
        <p:grpSpPr>
          <a:xfrm>
            <a:off x="3005274" y="2297107"/>
            <a:ext cx="1249424" cy="216000"/>
            <a:chOff x="4157463" y="1289484"/>
            <a:chExt cx="1249424" cy="216000"/>
          </a:xfrm>
        </p:grpSpPr>
        <p:sp>
          <p:nvSpPr>
            <p:cNvPr id="66" name="직사각형 65">
              <a:extLst>
                <a:ext uri="{FF2B5EF4-FFF2-40B4-BE49-F238E27FC236}">
                  <a16:creationId xmlns:a16="http://schemas.microsoft.com/office/drawing/2014/main" id="{C5A9CAFC-D770-DA0D-14CB-0D5A222B9EA9}"/>
                </a:ext>
              </a:extLst>
            </p:cNvPr>
            <p:cNvSpPr/>
            <p:nvPr/>
          </p:nvSpPr>
          <p:spPr>
            <a:xfrm>
              <a:off x="4157463" y="1289484"/>
              <a:ext cx="1249424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72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2023.03.01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2024.02.29</a:t>
              </a:r>
            </a:p>
          </p:txBody>
        </p:sp>
        <p:sp>
          <p:nvSpPr>
            <p:cNvPr id="67" name="자유형 52">
              <a:extLst>
                <a:ext uri="{FF2B5EF4-FFF2-40B4-BE49-F238E27FC236}">
                  <a16:creationId xmlns:a16="http://schemas.microsoft.com/office/drawing/2014/main" id="{CB9B4756-297F-B290-DE81-26A5D0BEF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288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3" name="타원 32">
            <a:extLst>
              <a:ext uri="{FF2B5EF4-FFF2-40B4-BE49-F238E27FC236}">
                <a16:creationId xmlns:a16="http://schemas.microsoft.com/office/drawing/2014/main" id="{055E8483-3E53-7E3C-B3AB-2FC279BEB34D}"/>
              </a:ext>
            </a:extLst>
          </p:cNvPr>
          <p:cNvSpPr/>
          <p:nvPr/>
        </p:nvSpPr>
        <p:spPr>
          <a:xfrm>
            <a:off x="2927874" y="195814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01FA1523-1243-CEEA-29E4-FE05375BD260}"/>
              </a:ext>
            </a:extLst>
          </p:cNvPr>
          <p:cNvSpPr/>
          <p:nvPr/>
        </p:nvSpPr>
        <p:spPr>
          <a:xfrm>
            <a:off x="2920001" y="224582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모서리가 둥근 직사각형 85">
            <a:extLst>
              <a:ext uri="{FF2B5EF4-FFF2-40B4-BE49-F238E27FC236}">
                <a16:creationId xmlns:a16="http://schemas.microsoft.com/office/drawing/2014/main" id="{B137A749-B70A-A5E1-6579-A32C5739903F}"/>
              </a:ext>
            </a:extLst>
          </p:cNvPr>
          <p:cNvSpPr/>
          <p:nvPr/>
        </p:nvSpPr>
        <p:spPr>
          <a:xfrm>
            <a:off x="4764804" y="1615387"/>
            <a:ext cx="2761841" cy="201331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FF358B41-BC90-4078-DE7B-BE03DD6E22F7}"/>
              </a:ext>
            </a:extLst>
          </p:cNvPr>
          <p:cNvGrpSpPr/>
          <p:nvPr/>
        </p:nvGrpSpPr>
        <p:grpSpPr>
          <a:xfrm>
            <a:off x="5670573" y="3341616"/>
            <a:ext cx="950302" cy="201388"/>
            <a:chOff x="4701878" y="5767775"/>
            <a:chExt cx="950302" cy="201388"/>
          </a:xfrm>
        </p:grpSpPr>
        <p:sp>
          <p:nvSpPr>
            <p:cNvPr id="6" name="모서리가 둥근 직사각형 88">
              <a:extLst>
                <a:ext uri="{FF2B5EF4-FFF2-40B4-BE49-F238E27FC236}">
                  <a16:creationId xmlns:a16="http://schemas.microsoft.com/office/drawing/2014/main" id="{A4D96D8A-4411-2F1E-8B75-7F261F3849D7}"/>
                </a:ext>
              </a:extLst>
            </p:cNvPr>
            <p:cNvSpPr/>
            <p:nvPr/>
          </p:nvSpPr>
          <p:spPr>
            <a:xfrm>
              <a:off x="5207478" y="5767775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bg1"/>
                  </a:solidFill>
                </a:rPr>
                <a:t>전환</a:t>
              </a:r>
            </a:p>
          </p:txBody>
        </p:sp>
        <p:sp>
          <p:nvSpPr>
            <p:cNvPr id="7" name="모서리가 둥근 직사각형 89">
              <a:extLst>
                <a:ext uri="{FF2B5EF4-FFF2-40B4-BE49-F238E27FC236}">
                  <a16:creationId xmlns:a16="http://schemas.microsoft.com/office/drawing/2014/main" id="{17BCEA3E-8706-220E-A278-9FB6956DF1F8}"/>
                </a:ext>
              </a:extLst>
            </p:cNvPr>
            <p:cNvSpPr/>
            <p:nvPr/>
          </p:nvSpPr>
          <p:spPr>
            <a:xfrm>
              <a:off x="4701878" y="5767775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</p:grpSp>
      <p:cxnSp>
        <p:nvCxnSpPr>
          <p:cNvPr id="8" name="직선 연결선[R] 299">
            <a:extLst>
              <a:ext uri="{FF2B5EF4-FFF2-40B4-BE49-F238E27FC236}">
                <a16:creationId xmlns:a16="http://schemas.microsoft.com/office/drawing/2014/main" id="{51CF4178-9B6D-CFD9-DC6F-B7818171F942}"/>
              </a:ext>
            </a:extLst>
          </p:cNvPr>
          <p:cNvCxnSpPr>
            <a:cxnSpLocks/>
          </p:cNvCxnSpPr>
          <p:nvPr/>
        </p:nvCxnSpPr>
        <p:spPr>
          <a:xfrm>
            <a:off x="4764805" y="1907963"/>
            <a:ext cx="27618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[R] 298">
            <a:extLst>
              <a:ext uri="{FF2B5EF4-FFF2-40B4-BE49-F238E27FC236}">
                <a16:creationId xmlns:a16="http://schemas.microsoft.com/office/drawing/2014/main" id="{F6016939-4B09-9251-FA43-CFA288076B0E}"/>
              </a:ext>
            </a:extLst>
          </p:cNvPr>
          <p:cNvCxnSpPr>
            <a:cxnSpLocks/>
          </p:cNvCxnSpPr>
          <p:nvPr/>
        </p:nvCxnSpPr>
        <p:spPr>
          <a:xfrm>
            <a:off x="4764805" y="3258321"/>
            <a:ext cx="27618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제목 10">
            <a:extLst>
              <a:ext uri="{FF2B5EF4-FFF2-40B4-BE49-F238E27FC236}">
                <a16:creationId xmlns:a16="http://schemas.microsoft.com/office/drawing/2014/main" id="{C1D0585B-5E02-8354-DC48-BF589640667F}"/>
              </a:ext>
            </a:extLst>
          </p:cNvPr>
          <p:cNvSpPr txBox="1">
            <a:spLocks/>
          </p:cNvSpPr>
          <p:nvPr/>
        </p:nvSpPr>
        <p:spPr>
          <a:xfrm>
            <a:off x="4895263" y="1707095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학년도 전환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C80217F-5578-2F07-1EC6-33CB2EA5C112}"/>
              </a:ext>
            </a:extLst>
          </p:cNvPr>
          <p:cNvSpPr txBox="1"/>
          <p:nvPr/>
        </p:nvSpPr>
        <p:spPr>
          <a:xfrm>
            <a:off x="4789349" y="1979756"/>
            <a:ext cx="270556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20NN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년도로 학년도를 전환합니다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. </a:t>
            </a:r>
          </a:p>
          <a:p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전환 시 아래와 같은 제한이 있을 수 있습니다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.</a:t>
            </a:r>
          </a:p>
          <a:p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1.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현재 로그인 되어 있는 모든 계정이 로그아웃 처리됩니다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.</a:t>
            </a:r>
          </a:p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2.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이전 학년도 기준 학년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반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번호로의 로그인이 불가능합니다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.</a:t>
            </a:r>
          </a:p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3. 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일시적으로 서비스 접속이 불안정할 수 있습니다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.</a:t>
            </a:r>
          </a:p>
          <a:p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학년도를 전환하는 것에 동의하십니까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?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endParaRPr lang="ko-KR" altLang="en-US" sz="1600" dirty="0"/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9841EF7D-D19D-BA66-E2FF-39C4E1739388}"/>
              </a:ext>
            </a:extLst>
          </p:cNvPr>
          <p:cNvGrpSpPr/>
          <p:nvPr/>
        </p:nvGrpSpPr>
        <p:grpSpPr>
          <a:xfrm>
            <a:off x="5772380" y="2973303"/>
            <a:ext cx="746688" cy="200055"/>
            <a:chOff x="7410717" y="5203881"/>
            <a:chExt cx="746688" cy="200055"/>
          </a:xfrm>
        </p:grpSpPr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B1994E81-8823-24F2-2E57-EE37EDEF5000}"/>
                </a:ext>
              </a:extLst>
            </p:cNvPr>
            <p:cNvSpPr/>
            <p:nvPr/>
          </p:nvSpPr>
          <p:spPr>
            <a:xfrm>
              <a:off x="7410717" y="5243376"/>
              <a:ext cx="111995" cy="11199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8F2FF8F-C12A-0EC7-2FA2-C9374A06F51A}"/>
                </a:ext>
              </a:extLst>
            </p:cNvPr>
            <p:cNvSpPr txBox="1"/>
            <p:nvPr/>
          </p:nvSpPr>
          <p:spPr>
            <a:xfrm>
              <a:off x="7522713" y="5203881"/>
              <a:ext cx="634692" cy="2000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동의합니다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.</a:t>
              </a:r>
              <a:endParaRPr lang="ko-KR" altLang="en-US" sz="1600" dirty="0"/>
            </a:p>
          </p:txBody>
        </p:sp>
      </p:grpSp>
      <p:sp>
        <p:nvSpPr>
          <p:cNvPr id="26" name="제목 10">
            <a:extLst>
              <a:ext uri="{FF2B5EF4-FFF2-40B4-BE49-F238E27FC236}">
                <a16:creationId xmlns:a16="http://schemas.microsoft.com/office/drawing/2014/main" id="{F34D7669-63DE-8229-A873-338015D54EA0}"/>
              </a:ext>
            </a:extLst>
          </p:cNvPr>
          <p:cNvSpPr txBox="1">
            <a:spLocks/>
          </p:cNvSpPr>
          <p:nvPr/>
        </p:nvSpPr>
        <p:spPr>
          <a:xfrm>
            <a:off x="4750992" y="1443082"/>
            <a:ext cx="182582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</a:rPr>
              <a:t>학년도 전환 팝업 </a:t>
            </a:r>
            <a:r>
              <a:rPr lang="en-US" altLang="ko-KR" sz="800" kern="0" spc="0" dirty="0">
                <a:solidFill>
                  <a:srgbClr val="0070C0"/>
                </a:solidFill>
              </a:rPr>
              <a:t>: BO-K-SVS-013b</a:t>
            </a:r>
            <a:r>
              <a:rPr lang="ko-KR" altLang="en-US" sz="800" kern="0" spc="0" dirty="0">
                <a:solidFill>
                  <a:srgbClr val="0070C0"/>
                </a:solidFill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F829099F-DC61-182A-F294-104456AAA740}"/>
              </a:ext>
            </a:extLst>
          </p:cNvPr>
          <p:cNvSpPr/>
          <p:nvPr/>
        </p:nvSpPr>
        <p:spPr>
          <a:xfrm>
            <a:off x="5649702" y="29138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FA67D3F5-8D15-8A2B-DE60-AFCAD802C86F}"/>
              </a:ext>
            </a:extLst>
          </p:cNvPr>
          <p:cNvSpPr/>
          <p:nvPr/>
        </p:nvSpPr>
        <p:spPr>
          <a:xfrm>
            <a:off x="5955161" y="328319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091CA89B-2BBC-F2FB-4508-763614A05DB8}"/>
              </a:ext>
            </a:extLst>
          </p:cNvPr>
          <p:cNvSpPr/>
          <p:nvPr/>
        </p:nvSpPr>
        <p:spPr>
          <a:xfrm>
            <a:off x="2229391" y="2001418"/>
            <a:ext cx="634278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등록할 년도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E0434E34-C3DD-3832-CF32-D196CC8C7D87}"/>
              </a:ext>
            </a:extLst>
          </p:cNvPr>
          <p:cNvSpPr/>
          <p:nvPr/>
        </p:nvSpPr>
        <p:spPr>
          <a:xfrm>
            <a:off x="2229391" y="2292379"/>
            <a:ext cx="634278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등록할 기간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91187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2D544C-0B9E-5F28-6F25-65B2431274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33E33F2-81BB-C0E0-F95B-48D504DB090B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0DC3E27-5E7E-AA75-0A61-47F4EFA6FDD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 err="1"/>
              <a:t>인트로</a:t>
            </a:r>
            <a:r>
              <a:rPr kumimoji="1" lang="ko-KR" altLang="en-US" sz="1400" dirty="0"/>
              <a:t> 관리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약관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학년도 관리</a:t>
            </a:r>
            <a:endParaRPr lang="en-US" altLang="ko-KR" dirty="0"/>
          </a:p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명예의 전당 관리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2B02C21-D865-CBB1-0919-8BF10268A8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서비스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17621209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FCC0BA87-DECB-B436-3FF0-4E9B0C32F450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823F87E2-133E-3D38-D956-C0437824B2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7628289"/>
              </p:ext>
            </p:extLst>
          </p:nvPr>
        </p:nvGraphicFramePr>
        <p:xfrm>
          <a:off x="695325" y="710564"/>
          <a:ext cx="10801349" cy="588264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273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2025.07.11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접속 디바이스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/OS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통계 타이틀 명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탭 버튼 삭제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테이블 각각 배치로 변경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40400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지역별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현황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정보 영역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143507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통계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4963068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2025.07.14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&lt;3A&gt;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학생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교사 순서 변경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&lt;4&gt;,&lt;5&gt; ‘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누적’ 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391328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437308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&lt;3&gt;, &lt;4&gt;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접속 카운트 기준 내용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&lt;3&gt;, &lt;4&gt;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접속자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수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중복 제거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425012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28113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 내용 정의 수정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미 노출 → 빈 차트로 노출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759593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2025.07.25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58~73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명예의전당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명예의전당 정의 화면 재 오픈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623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67,68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후보 영역 ↔ 수상자 명단 영역 위치 변경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92866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69,70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후보 영역 ↔ 수상자 명단 영역 위치 변경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이 달의 콘텐츠 및 인기 콘텐츠 노출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2335500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BO-K-STA-001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한 페이지 당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10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개 표시“ 내용 정의 삭제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991894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&lt;1&gt;,&lt;2&gt;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전주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전월 증감 요약 내용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직접 선택 시 내용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전일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월 대비 변동 사항 없을 경우 내용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42702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내용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081048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121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BO-K-STA-002a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없음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부분 데이터 없음 예시 화면 변경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3734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3.2.6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119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BO-K-STA-002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&lt;2A&gt;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디스크립션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보완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&lt;2B&gt;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내용 </a:t>
                      </a:r>
                      <a:r>
                        <a:rPr kumimoji="1" lang="ko-KR" altLang="en-US" sz="600" strike="noStrike">
                          <a:solidFill>
                            <a:schemeClr val="tx1"/>
                          </a:solidFill>
                        </a:rPr>
                        <a:t>정의 추가</a:t>
                      </a:r>
                      <a:endParaRPr kumimoji="1" lang="ko-KR" altLang="en-US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048396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3.2.7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2025.07.30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BO-K-DSH-001-2b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더보기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버튼 이동 화면 변경</a:t>
                      </a:r>
                      <a:b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(BO-K-STA-003b → BO-K-STA-003)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466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BO-T-DSH-001-3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더보기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버튼 이동 화면 변경</a:t>
                      </a:r>
                      <a:b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(BO-T-DSH-004 → BO-K-STA-002)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96313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27,29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BO-K-STA-003b,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BO-K-DSH-004a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화면 삭제</a:t>
                      </a: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01629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2025.08.05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65,66,67,68,69,70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BO-K-SVS-015a,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BO-K-SVS-015b,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후보 영역 ↔ 수상자 명단 영역 위치 변경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데이터 조회 기준 정의 변경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기간 선택 → 전월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74823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3.2.9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2025.09.02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65,66,67,69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BO-K-SVS-015a,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BO-K-SVS-015b,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콘텐츠’ 탭 영역 ↔ ‘이 달의 수상자’ 타이틀 영역 위치 변경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31197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 풀 화면 업데이트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9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6316882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2025.09.08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&lt;1A&gt;,&lt;1B&gt;,&lt;1C&gt;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콘텐츠명 최대 표기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461858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ko-KR" altLang="en-US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콘텐츠명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834996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54461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C7A5C366-B058-EC4F-E685-D0C1CC9CEA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5678369"/>
              </p:ext>
            </p:extLst>
          </p:nvPr>
        </p:nvGraphicFramePr>
        <p:xfrm>
          <a:off x="527653" y="4228422"/>
          <a:ext cx="6620376" cy="13637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1980">
                  <a:extLst>
                    <a:ext uri="{9D8B030D-6E8A-4147-A177-3AD203B41FA5}">
                      <a16:colId xmlns:a16="http://schemas.microsoft.com/office/drawing/2014/main" val="1182363773"/>
                    </a:ext>
                  </a:extLst>
                </a:gridCol>
                <a:gridCol w="1686243">
                  <a:extLst>
                    <a:ext uri="{9D8B030D-6E8A-4147-A177-3AD203B41FA5}">
                      <a16:colId xmlns:a16="http://schemas.microsoft.com/office/drawing/2014/main" val="3367167416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340762704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741002376"/>
                    </a:ext>
                  </a:extLst>
                </a:gridCol>
                <a:gridCol w="720648">
                  <a:extLst>
                    <a:ext uri="{9D8B030D-6E8A-4147-A177-3AD203B41FA5}">
                      <a16:colId xmlns:a16="http://schemas.microsoft.com/office/drawing/2014/main" val="533718502"/>
                    </a:ext>
                  </a:extLst>
                </a:gridCol>
                <a:gridCol w="877298">
                  <a:extLst>
                    <a:ext uri="{9D8B030D-6E8A-4147-A177-3AD203B41FA5}">
                      <a16:colId xmlns:a16="http://schemas.microsoft.com/office/drawing/2014/main" val="1835763670"/>
                    </a:ext>
                  </a:extLst>
                </a:gridCol>
                <a:gridCol w="934207">
                  <a:extLst>
                    <a:ext uri="{9D8B030D-6E8A-4147-A177-3AD203B41FA5}">
                      <a16:colId xmlns:a16="http://schemas.microsoft.com/office/drawing/2014/main" val="2086687829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노출상태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명예교사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최초 등록일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731991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FF9933"/>
                          </a:solidFill>
                          <a:latin typeface="+mn-ea"/>
                          <a:ea typeface="+mn-ea"/>
                        </a:rPr>
                        <a:t>예정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0832673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7233055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7431516"/>
                  </a:ext>
                </a:extLst>
              </a:tr>
            </a:tbl>
          </a:graphicData>
        </a:graphic>
      </p:graphicFrame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6C752694-8DA4-1533-FC24-D3B49183AA6F}"/>
              </a:ext>
            </a:extLst>
          </p:cNvPr>
          <p:cNvCxnSpPr/>
          <p:nvPr/>
        </p:nvCxnSpPr>
        <p:spPr>
          <a:xfrm>
            <a:off x="241481" y="64352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30B2A9C-5267-7B62-31DB-613B637F0D91}"/>
              </a:ext>
            </a:extLst>
          </p:cNvPr>
          <p:cNvSpPr txBox="1"/>
          <p:nvPr/>
        </p:nvSpPr>
        <p:spPr>
          <a:xfrm>
            <a:off x="339635" y="226423"/>
            <a:ext cx="63049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en-US" altLang="ko-KR" dirty="0">
                <a:solidFill>
                  <a:prstClr val="black"/>
                </a:solidFill>
              </a:rPr>
              <a:t>[</a:t>
            </a:r>
            <a:r>
              <a:rPr lang="ko-KR" altLang="en-US" dirty="0">
                <a:solidFill>
                  <a:prstClr val="black"/>
                </a:solidFill>
              </a:rPr>
              <a:t>명예의 전당 관리</a:t>
            </a:r>
            <a:r>
              <a:rPr lang="en-US" altLang="ko-KR" dirty="0">
                <a:solidFill>
                  <a:prstClr val="black"/>
                </a:solidFill>
              </a:rPr>
              <a:t>] </a:t>
            </a:r>
            <a:r>
              <a:rPr lang="ko-KR" altLang="en-US" dirty="0">
                <a:solidFill>
                  <a:prstClr val="black"/>
                </a:solidFill>
              </a:rPr>
              <a:t>게시글 노출 상태별 </a:t>
            </a:r>
            <a:r>
              <a:rPr lang="en-US" altLang="ko-KR" dirty="0">
                <a:solidFill>
                  <a:prstClr val="black"/>
                </a:solidFill>
              </a:rPr>
              <a:t>FO </a:t>
            </a:r>
            <a:r>
              <a:rPr lang="ko-KR" altLang="en-US" dirty="0">
                <a:solidFill>
                  <a:prstClr val="black"/>
                </a:solidFill>
              </a:rPr>
              <a:t>화면 반영 정책</a:t>
            </a:r>
            <a:endParaRPr lang="en" altLang="ko-KR" dirty="0">
              <a:solidFill>
                <a:prstClr val="black"/>
              </a:solidFill>
            </a:endParaRPr>
          </a:p>
        </p:txBody>
      </p:sp>
      <p:graphicFrame>
        <p:nvGraphicFramePr>
          <p:cNvPr id="38" name="표 37">
            <a:extLst>
              <a:ext uri="{FF2B5EF4-FFF2-40B4-BE49-F238E27FC236}">
                <a16:creationId xmlns:a16="http://schemas.microsoft.com/office/drawing/2014/main" id="{39366159-5766-0720-8E6B-2F8B7695D6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30345"/>
              </p:ext>
            </p:extLst>
          </p:nvPr>
        </p:nvGraphicFramePr>
        <p:xfrm>
          <a:off x="547125" y="1754109"/>
          <a:ext cx="6620376" cy="13637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1980">
                  <a:extLst>
                    <a:ext uri="{9D8B030D-6E8A-4147-A177-3AD203B41FA5}">
                      <a16:colId xmlns:a16="http://schemas.microsoft.com/office/drawing/2014/main" val="1182363773"/>
                    </a:ext>
                  </a:extLst>
                </a:gridCol>
                <a:gridCol w="1686243">
                  <a:extLst>
                    <a:ext uri="{9D8B030D-6E8A-4147-A177-3AD203B41FA5}">
                      <a16:colId xmlns:a16="http://schemas.microsoft.com/office/drawing/2014/main" val="3367167416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2340762704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1741002376"/>
                    </a:ext>
                  </a:extLst>
                </a:gridCol>
                <a:gridCol w="720648">
                  <a:extLst>
                    <a:ext uri="{9D8B030D-6E8A-4147-A177-3AD203B41FA5}">
                      <a16:colId xmlns:a16="http://schemas.microsoft.com/office/drawing/2014/main" val="533718502"/>
                    </a:ext>
                  </a:extLst>
                </a:gridCol>
                <a:gridCol w="877298">
                  <a:extLst>
                    <a:ext uri="{9D8B030D-6E8A-4147-A177-3AD203B41FA5}">
                      <a16:colId xmlns:a16="http://schemas.microsoft.com/office/drawing/2014/main" val="1835763670"/>
                    </a:ext>
                  </a:extLst>
                </a:gridCol>
                <a:gridCol w="934207">
                  <a:extLst>
                    <a:ext uri="{9D8B030D-6E8A-4147-A177-3AD203B41FA5}">
                      <a16:colId xmlns:a16="http://schemas.microsoft.com/office/drawing/2014/main" val="2086687829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노출상태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명예교사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최초 등록일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731991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FF9933"/>
                          </a:solidFill>
                          <a:latin typeface="+mn-ea"/>
                          <a:ea typeface="+mn-ea"/>
                        </a:rPr>
                        <a:t>예정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0832673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00B050"/>
                          </a:solidFill>
                          <a:latin typeface="+mn-ea"/>
                          <a:ea typeface="+mn-ea"/>
                        </a:rPr>
                        <a:t>진행중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7233055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7431516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8B645C9E-447C-AD3D-5E3D-4A451930EB89}"/>
              </a:ext>
            </a:extLst>
          </p:cNvPr>
          <p:cNvSpPr txBox="1"/>
          <p:nvPr/>
        </p:nvSpPr>
        <p:spPr>
          <a:xfrm>
            <a:off x="508181" y="3756335"/>
            <a:ext cx="381546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sz="1100" b="1" dirty="0">
                <a:solidFill>
                  <a:prstClr val="black"/>
                </a:solidFill>
              </a:rPr>
              <a:t>② 등록된 게시글 중 ‘노출 중’ 상태의 게시글이 없는 경우</a:t>
            </a:r>
            <a:endParaRPr lang="en" altLang="ko-KR" sz="1100" b="1" dirty="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D9F2D2-9A91-4EA1-B656-DBD450E6C6E4}"/>
              </a:ext>
            </a:extLst>
          </p:cNvPr>
          <p:cNvSpPr txBox="1"/>
          <p:nvPr/>
        </p:nvSpPr>
        <p:spPr>
          <a:xfrm>
            <a:off x="527653" y="1234365"/>
            <a:ext cx="381546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sz="1100" b="1" dirty="0">
                <a:solidFill>
                  <a:prstClr val="black"/>
                </a:solidFill>
              </a:rPr>
              <a:t>① 등록된 게시글 중 ‘노출 중’ 상태의 게시글이 있는 경우</a:t>
            </a:r>
            <a:endParaRPr lang="en" altLang="ko-KR" sz="1100" b="1" dirty="0">
              <a:solidFill>
                <a:prstClr val="black"/>
              </a:solidFill>
            </a:endParaRPr>
          </a:p>
        </p:txBody>
      </p:sp>
      <p:pic>
        <p:nvPicPr>
          <p:cNvPr id="51" name="그림 50">
            <a:extLst>
              <a:ext uri="{FF2B5EF4-FFF2-40B4-BE49-F238E27FC236}">
                <a16:creationId xmlns:a16="http://schemas.microsoft.com/office/drawing/2014/main" id="{A77C4B60-8BB8-C890-2D9A-D4AA77874C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56240" y="3895225"/>
            <a:ext cx="3203640" cy="2855932"/>
          </a:xfrm>
          <a:prstGeom prst="rect">
            <a:avLst/>
          </a:prstGeom>
        </p:spPr>
      </p:pic>
      <p:pic>
        <p:nvPicPr>
          <p:cNvPr id="53" name="그림 52">
            <a:extLst>
              <a:ext uri="{FF2B5EF4-FFF2-40B4-BE49-F238E27FC236}">
                <a16:creationId xmlns:a16="http://schemas.microsoft.com/office/drawing/2014/main" id="{A28324AB-D876-F3EF-A79A-E5A82F8E8D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6240" y="868688"/>
            <a:ext cx="3203640" cy="2801377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36678BF0-2C97-4456-A11B-34A652751D5A}"/>
              </a:ext>
            </a:extLst>
          </p:cNvPr>
          <p:cNvSpPr txBox="1"/>
          <p:nvPr/>
        </p:nvSpPr>
        <p:spPr>
          <a:xfrm>
            <a:off x="178158" y="999493"/>
            <a:ext cx="3834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en-US" altLang="ko-KR" sz="1100" b="1" dirty="0">
                <a:solidFill>
                  <a:prstClr val="black"/>
                </a:solidFill>
                <a:highlight>
                  <a:srgbClr val="FFFF00"/>
                </a:highlight>
              </a:rPr>
              <a:t>BO</a:t>
            </a:r>
            <a:endParaRPr lang="en" altLang="ko-KR" sz="1100" b="1" dirty="0">
              <a:solidFill>
                <a:prstClr val="black"/>
              </a:solidFill>
              <a:highlight>
                <a:srgbClr val="FFFF00"/>
              </a:highlight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3543347-BB03-4AFB-3B37-5D5D6FD3C24B}"/>
              </a:ext>
            </a:extLst>
          </p:cNvPr>
          <p:cNvSpPr txBox="1"/>
          <p:nvPr/>
        </p:nvSpPr>
        <p:spPr>
          <a:xfrm>
            <a:off x="7234270" y="999493"/>
            <a:ext cx="3674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en" altLang="ko-KR" sz="1100" b="1" dirty="0">
                <a:solidFill>
                  <a:prstClr val="black"/>
                </a:solidFill>
                <a:highlight>
                  <a:srgbClr val="00FF00"/>
                </a:highlight>
              </a:rPr>
              <a:t>FO</a:t>
            </a: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88DEDA3C-A5AB-4874-B603-68EF577E6EC0}"/>
              </a:ext>
            </a:extLst>
          </p:cNvPr>
          <p:cNvSpPr/>
          <p:nvPr/>
        </p:nvSpPr>
        <p:spPr>
          <a:xfrm>
            <a:off x="7695489" y="86868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84D83102-E7D3-AC28-F824-A74336799845}"/>
              </a:ext>
            </a:extLst>
          </p:cNvPr>
          <p:cNvSpPr/>
          <p:nvPr/>
        </p:nvSpPr>
        <p:spPr>
          <a:xfrm>
            <a:off x="7695489" y="38719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738D0F-1D63-38A1-BE8D-01B7F5C7C671}"/>
              </a:ext>
            </a:extLst>
          </p:cNvPr>
          <p:cNvSpPr txBox="1"/>
          <p:nvPr/>
        </p:nvSpPr>
        <p:spPr>
          <a:xfrm>
            <a:off x="680053" y="1480613"/>
            <a:ext cx="47259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spcBef>
                <a:spcPts val="0"/>
              </a:spcBef>
              <a:buClr>
                <a:prstClr val="black"/>
              </a:buClr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prstClr val="black"/>
                </a:solidFill>
              </a:rPr>
              <a:t>이 달의 명예교사</a:t>
            </a:r>
            <a:r>
              <a:rPr lang="en-US" altLang="ko-KR" sz="900" dirty="0">
                <a:solidFill>
                  <a:prstClr val="black"/>
                </a:solidFill>
              </a:rPr>
              <a:t>, </a:t>
            </a:r>
            <a:r>
              <a:rPr lang="ko-KR" altLang="en-US" sz="900" dirty="0">
                <a:solidFill>
                  <a:prstClr val="black"/>
                </a:solidFill>
              </a:rPr>
              <a:t>이달의 콘텐츠 등의 정보가 </a:t>
            </a:r>
            <a:r>
              <a:rPr lang="en-US" altLang="ko-KR" sz="900" dirty="0">
                <a:solidFill>
                  <a:prstClr val="black"/>
                </a:solidFill>
              </a:rPr>
              <a:t>FO</a:t>
            </a:r>
            <a:r>
              <a:rPr lang="ko-KR" altLang="en-US" sz="900" dirty="0">
                <a:solidFill>
                  <a:prstClr val="black"/>
                </a:solidFill>
              </a:rPr>
              <a:t>에 구성되어 사용자에게 보여집니다</a:t>
            </a:r>
            <a:r>
              <a:rPr lang="en-US" altLang="ko-KR" sz="900" dirty="0">
                <a:solidFill>
                  <a:prstClr val="black"/>
                </a:solidFill>
              </a:rPr>
              <a:t>.</a:t>
            </a:r>
            <a:endParaRPr lang="en" altLang="ko-KR" sz="900" dirty="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080C76F-27F4-44EF-DF78-0BE9542ACB95}"/>
              </a:ext>
            </a:extLst>
          </p:cNvPr>
          <p:cNvSpPr txBox="1"/>
          <p:nvPr/>
        </p:nvSpPr>
        <p:spPr>
          <a:xfrm>
            <a:off x="680053" y="3989323"/>
            <a:ext cx="521008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spcBef>
                <a:spcPts val="0"/>
              </a:spcBef>
              <a:buClr>
                <a:prstClr val="black"/>
              </a:buClr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prstClr val="black"/>
                </a:solidFill>
              </a:rPr>
              <a:t>이 달의 명예교사 및 이달의 콘텐츠 영역은 콘텐츠가 없음을 알리는 기본 메시지로 대체됩니다</a:t>
            </a:r>
            <a:r>
              <a:rPr lang="en-US" altLang="ko-KR" sz="900" dirty="0">
                <a:solidFill>
                  <a:prstClr val="black"/>
                </a:solidFill>
              </a:rPr>
              <a:t>.</a:t>
            </a:r>
            <a:endParaRPr lang="en" altLang="ko-KR" sz="900" dirty="0">
              <a:solidFill>
                <a:prstClr val="black"/>
              </a:solidFill>
            </a:endParaRP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9D779607-06EA-D0BC-DDD8-F18D80FA1A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3842133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게시글 노출 상태별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FO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반영 정책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480136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815CBC6C-C3E5-CD74-39EB-CDD3AADC95E1}"/>
              </a:ext>
            </a:extLst>
          </p:cNvPr>
          <p:cNvCxnSpPr/>
          <p:nvPr/>
        </p:nvCxnSpPr>
        <p:spPr>
          <a:xfrm>
            <a:off x="241481" y="64352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7A16C35C-63D1-0D21-01A1-6EBDDF6A3E32}"/>
              </a:ext>
            </a:extLst>
          </p:cNvPr>
          <p:cNvSpPr txBox="1"/>
          <p:nvPr/>
        </p:nvSpPr>
        <p:spPr>
          <a:xfrm>
            <a:off x="339635" y="226423"/>
            <a:ext cx="63113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dirty="0">
                <a:solidFill>
                  <a:prstClr val="black"/>
                </a:solidFill>
              </a:rPr>
              <a:t>수상자 명단 팝업 게시글 등록 시 노출 기간 중복 처리 정책</a:t>
            </a:r>
            <a:endParaRPr lang="en" altLang="ko-KR" dirty="0">
              <a:solidFill>
                <a:prstClr val="black"/>
              </a:solidFill>
            </a:endParaRP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52D1190E-A3C1-1CA5-AADB-03BA8E33E8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7068053"/>
              </p:ext>
            </p:extLst>
          </p:nvPr>
        </p:nvGraphicFramePr>
        <p:xfrm>
          <a:off x="241481" y="751734"/>
          <a:ext cx="7839800" cy="2966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12259885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7766183"/>
                    </a:ext>
                  </a:extLst>
                </a:gridCol>
                <a:gridCol w="1088300">
                  <a:extLst>
                    <a:ext uri="{9D8B030D-6E8A-4147-A177-3AD203B41FA5}">
                      <a16:colId xmlns:a16="http://schemas.microsoft.com/office/drawing/2014/main" val="2187959852"/>
                    </a:ext>
                  </a:extLst>
                </a:gridCol>
                <a:gridCol w="1088300">
                  <a:extLst>
                    <a:ext uri="{9D8B030D-6E8A-4147-A177-3AD203B41FA5}">
                      <a16:colId xmlns:a16="http://schemas.microsoft.com/office/drawing/2014/main" val="2819425089"/>
                    </a:ext>
                  </a:extLst>
                </a:gridCol>
                <a:gridCol w="2412000">
                  <a:extLst>
                    <a:ext uri="{9D8B030D-6E8A-4147-A177-3AD203B41FA5}">
                      <a16:colId xmlns:a16="http://schemas.microsoft.com/office/drawing/2014/main" val="29198977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b="1" dirty="0"/>
                        <a:t>기존 게시글 노출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b="1" dirty="0"/>
                        <a:t>신규 게시글 노출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b="1" dirty="0"/>
                        <a:t>겹침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b="1" dirty="0"/>
                        <a:t>등록 가능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b="1" dirty="0"/>
                        <a:t>비고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7947231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50" dirty="0"/>
                        <a:t>25.05.10 ~ 25.05.20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25.05.21 ~ 25.05.30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50" dirty="0"/>
                        <a:t>❌ 없음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dirty="0"/>
                        <a:t>⭕ 가능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기간이 완전히 분리되어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283681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25.05.09 ~ 25.05.10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⭕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❌ 불가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50" dirty="0"/>
                        <a:t>25.5.10</a:t>
                      </a:r>
                      <a:r>
                        <a:rPr lang="ko-KR" altLang="en-US" sz="1050" dirty="0"/>
                        <a:t>이</a:t>
                      </a:r>
                      <a:r>
                        <a:rPr lang="en-US" altLang="ko-KR" sz="1050" dirty="0"/>
                        <a:t> </a:t>
                      </a:r>
                      <a:r>
                        <a:rPr lang="ko-KR" altLang="en-US" sz="1050" dirty="0"/>
                        <a:t>겹침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824529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25.05.10 ~ 25.05.20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⭕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❌ 불가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전체 기간이 완전히 겹침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618322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25.05.15 ~ 25.05.25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⭕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❌ 불가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50" dirty="0"/>
                        <a:t>25.5.10 ~ 25.5.20 </a:t>
                      </a:r>
                      <a:r>
                        <a:rPr lang="ko-KR" altLang="en-US" sz="1050" dirty="0"/>
                        <a:t>겹침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9078126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25.05.01 ~ 25.05.09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50" dirty="0"/>
                        <a:t>❌ 없음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dirty="0">
                          <a:solidFill>
                            <a:srgbClr val="0070C0"/>
                          </a:solidFill>
                        </a:rPr>
                        <a:t>⭕</a:t>
                      </a:r>
                      <a:r>
                        <a:rPr lang="ko-KR" altLang="en-US" sz="1050" dirty="0"/>
                        <a:t> 가능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이전 기간만 포함되어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60030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25.05.20 ~ 25.05.25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⭕ 있음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50" dirty="0"/>
                        <a:t>❌ 불가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50" dirty="0"/>
                        <a:t>25.05.20</a:t>
                      </a:r>
                      <a:r>
                        <a:rPr lang="ko-KR" altLang="en-US" sz="1050" dirty="0"/>
                        <a:t>이 겹침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831549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25.05.10 ~ 25.05.20</a:t>
                      </a:r>
                      <a:endParaRPr kumimoji="0" lang="ko-KR" altLang="en-US" sz="10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dirty="0"/>
                        <a:t>25.05.21 ~ 25.05.25</a:t>
                      </a:r>
                      <a:endParaRPr lang="ko-KR" altLang="en-US" sz="105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50" dirty="0"/>
                        <a:t>❌ 없음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dirty="0">
                          <a:solidFill>
                            <a:srgbClr val="0070C0"/>
                          </a:solidFill>
                        </a:rPr>
                        <a:t>⭕</a:t>
                      </a:r>
                      <a:r>
                        <a:rPr lang="ko-KR" altLang="en-US" sz="1050" dirty="0"/>
                        <a:t> 가능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이후 기간만 포함됨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93061318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BAC09CB-E578-2293-569D-B1C03F4165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808842"/>
              </p:ext>
            </p:extLst>
          </p:nvPr>
        </p:nvGraphicFramePr>
        <p:xfrm>
          <a:off x="241481" y="4478329"/>
          <a:ext cx="8247063" cy="71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9" name="Google Shape;918;p23">
            <a:extLst>
              <a:ext uri="{FF2B5EF4-FFF2-40B4-BE49-F238E27FC236}">
                <a16:creationId xmlns:a16="http://schemas.microsoft.com/office/drawing/2014/main" id="{FFC5F8AB-6DC6-C761-4205-7F621964A0C7}"/>
              </a:ext>
            </a:extLst>
          </p:cNvPr>
          <p:cNvSpPr/>
          <p:nvPr/>
        </p:nvSpPr>
        <p:spPr>
          <a:xfrm>
            <a:off x="1101388" y="4547352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월 명예의 전당 수상자 발표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D6F21CF2-C70C-D5B9-0D22-176B03FB638E}"/>
              </a:ext>
            </a:extLst>
          </p:cNvPr>
          <p:cNvGrpSpPr/>
          <p:nvPr/>
        </p:nvGrpSpPr>
        <p:grpSpPr>
          <a:xfrm>
            <a:off x="1522511" y="4888424"/>
            <a:ext cx="799346" cy="216000"/>
            <a:chOff x="5714337" y="2343309"/>
            <a:chExt cx="799346" cy="216000"/>
          </a:xfrm>
        </p:grpSpPr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2F40A03E-07DB-F61D-DE46-09C9C07EF905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2025.05.20          </a:t>
              </a:r>
            </a:p>
          </p:txBody>
        </p:sp>
        <p:sp>
          <p:nvSpPr>
            <p:cNvPr id="12" name="자유형 170">
              <a:extLst>
                <a:ext uri="{FF2B5EF4-FFF2-40B4-BE49-F238E27FC236}">
                  <a16:creationId xmlns:a16="http://schemas.microsoft.com/office/drawing/2014/main" id="{FDF36456-BB8E-E1DB-04C5-C6FAA48FA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368D3AB-80B4-DAFE-1B7F-E504D2A3DD9D}"/>
              </a:ext>
            </a:extLst>
          </p:cNvPr>
          <p:cNvGrpSpPr/>
          <p:nvPr/>
        </p:nvGrpSpPr>
        <p:grpSpPr>
          <a:xfrm>
            <a:off x="3760157" y="4895177"/>
            <a:ext cx="799346" cy="216000"/>
            <a:chOff x="5714337" y="2343309"/>
            <a:chExt cx="799346" cy="216000"/>
          </a:xfrm>
        </p:grpSpPr>
        <p:sp>
          <p:nvSpPr>
            <p:cNvPr id="14" name="직사각형 13">
              <a:extLst>
                <a:ext uri="{FF2B5EF4-FFF2-40B4-BE49-F238E27FC236}">
                  <a16:creationId xmlns:a16="http://schemas.microsoft.com/office/drawing/2014/main" id="{7B33E6BF-7B74-2BB9-4D4E-E1394A11DDCA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2025.05.21          </a:t>
              </a:r>
            </a:p>
          </p:txBody>
        </p:sp>
        <p:sp>
          <p:nvSpPr>
            <p:cNvPr id="15" name="자유형 170">
              <a:extLst>
                <a:ext uri="{FF2B5EF4-FFF2-40B4-BE49-F238E27FC236}">
                  <a16:creationId xmlns:a16="http://schemas.microsoft.com/office/drawing/2014/main" id="{58766F37-866A-ED51-60B3-5D2BEBA35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0B81CE07-18CB-1162-4278-5A5A5CF99A68}"/>
              </a:ext>
            </a:extLst>
          </p:cNvPr>
          <p:cNvGrpSpPr/>
          <p:nvPr/>
        </p:nvGrpSpPr>
        <p:grpSpPr>
          <a:xfrm>
            <a:off x="2374396" y="4888424"/>
            <a:ext cx="810834" cy="216000"/>
            <a:chOff x="7771571" y="2701274"/>
            <a:chExt cx="810834" cy="216000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B8155622-EDC0-1A5B-F22B-C8900DA09750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5AD60EBF-0295-C819-3B57-870D3B9511EE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9" name="제목 10">
              <a:extLst>
                <a:ext uri="{FF2B5EF4-FFF2-40B4-BE49-F238E27FC236}">
                  <a16:creationId xmlns:a16="http://schemas.microsoft.com/office/drawing/2014/main" id="{887BA0DA-3AA0-46D5-1B31-3C8E04A1F5CE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C57B29C-EC6C-F785-7156-5564DEBC8114}"/>
              </a:ext>
            </a:extLst>
          </p:cNvPr>
          <p:cNvGrpSpPr/>
          <p:nvPr/>
        </p:nvGrpSpPr>
        <p:grpSpPr>
          <a:xfrm>
            <a:off x="4612042" y="4895177"/>
            <a:ext cx="810834" cy="216000"/>
            <a:chOff x="7771571" y="2701274"/>
            <a:chExt cx="810834" cy="216000"/>
          </a:xfrm>
        </p:grpSpPr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389DF998-6FBE-F78B-9CAC-4DA65D0DBA9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21F12A78-25F8-22CD-1BF2-753D80C2078C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3" name="제목 10">
              <a:extLst>
                <a:ext uri="{FF2B5EF4-FFF2-40B4-BE49-F238E27FC236}">
                  <a16:creationId xmlns:a16="http://schemas.microsoft.com/office/drawing/2014/main" id="{5697C23C-C446-4240-E679-D5A61CE6C362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sp>
        <p:nvSpPr>
          <p:cNvPr id="24" name="제목 10">
            <a:extLst>
              <a:ext uri="{FF2B5EF4-FFF2-40B4-BE49-F238E27FC236}">
                <a16:creationId xmlns:a16="http://schemas.microsoft.com/office/drawing/2014/main" id="{189FD330-054E-FA99-B633-917D129BA6E8}"/>
              </a:ext>
            </a:extLst>
          </p:cNvPr>
          <p:cNvSpPr txBox="1">
            <a:spLocks/>
          </p:cNvSpPr>
          <p:nvPr/>
        </p:nvSpPr>
        <p:spPr>
          <a:xfrm>
            <a:off x="1120304" y="4954746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sp>
        <p:nvSpPr>
          <p:cNvPr id="25" name="제목 10">
            <a:extLst>
              <a:ext uri="{FF2B5EF4-FFF2-40B4-BE49-F238E27FC236}">
                <a16:creationId xmlns:a16="http://schemas.microsoft.com/office/drawing/2014/main" id="{5B929B2C-1D47-84C6-333D-E35D6F80E44E}"/>
              </a:ext>
            </a:extLst>
          </p:cNvPr>
          <p:cNvSpPr txBox="1">
            <a:spLocks/>
          </p:cNvSpPr>
          <p:nvPr/>
        </p:nvSpPr>
        <p:spPr>
          <a:xfrm>
            <a:off x="3349971" y="4936437"/>
            <a:ext cx="3590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종료일시</a:t>
            </a:r>
          </a:p>
        </p:txBody>
      </p:sp>
      <p:sp>
        <p:nvSpPr>
          <p:cNvPr id="26" name="제목 10">
            <a:extLst>
              <a:ext uri="{FF2B5EF4-FFF2-40B4-BE49-F238E27FC236}">
                <a16:creationId xmlns:a16="http://schemas.microsoft.com/office/drawing/2014/main" id="{1965D582-BAB9-35E8-FB2A-0C3DAB21DA93}"/>
              </a:ext>
            </a:extLst>
          </p:cNvPr>
          <p:cNvSpPr txBox="1">
            <a:spLocks/>
          </p:cNvSpPr>
          <p:nvPr/>
        </p:nvSpPr>
        <p:spPr>
          <a:xfrm>
            <a:off x="3236342" y="4941528"/>
            <a:ext cx="6251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dirty="0">
                <a:solidFill>
                  <a:schemeClr val="tx1"/>
                </a:solidFill>
              </a:rPr>
              <a:t>~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B59B3AD-A50C-9995-B10E-35E394878A85}"/>
              </a:ext>
            </a:extLst>
          </p:cNvPr>
          <p:cNvSpPr txBox="1"/>
          <p:nvPr/>
        </p:nvSpPr>
        <p:spPr>
          <a:xfrm>
            <a:off x="184815" y="3893685"/>
            <a:ext cx="519405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sz="1100" b="1" dirty="0">
                <a:solidFill>
                  <a:prstClr val="black"/>
                </a:solidFill>
              </a:rPr>
              <a:t>① 등록된 게시글 중 ‘노출 중’ 상태의 게시글 기간과 겹침 </a:t>
            </a:r>
            <a:r>
              <a:rPr lang="ko-KR" altLang="en-US" sz="1100" dirty="0"/>
              <a:t>⭕</a:t>
            </a:r>
            <a:r>
              <a:rPr lang="en-US" altLang="ko-KR" sz="1100" b="1" dirty="0">
                <a:solidFill>
                  <a:prstClr val="black"/>
                </a:solidFill>
              </a:rPr>
              <a:t>, </a:t>
            </a:r>
            <a:r>
              <a:rPr lang="ko-KR" altLang="en-US" sz="1100" b="1" dirty="0">
                <a:solidFill>
                  <a:prstClr val="black"/>
                </a:solidFill>
              </a:rPr>
              <a:t>등록 </a:t>
            </a:r>
            <a:r>
              <a:rPr lang="ko-KR" altLang="en-US" sz="1100" dirty="0"/>
              <a:t>❌ 상태</a:t>
            </a:r>
            <a:r>
              <a:rPr lang="en-US" altLang="ko-KR" sz="1100" b="1" dirty="0">
                <a:solidFill>
                  <a:prstClr val="black"/>
                </a:solidFill>
              </a:rPr>
              <a:t>)</a:t>
            </a:r>
            <a:endParaRPr lang="en" altLang="ko-KR" sz="1100" b="1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970008-95A5-6755-3E70-3F5DAAE78FBB}"/>
              </a:ext>
            </a:extLst>
          </p:cNvPr>
          <p:cNvSpPr txBox="1"/>
          <p:nvPr/>
        </p:nvSpPr>
        <p:spPr>
          <a:xfrm>
            <a:off x="371408" y="4206429"/>
            <a:ext cx="101537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spcBef>
                <a:spcPts val="0"/>
              </a:spcBef>
              <a:buClr>
                <a:prstClr val="black"/>
              </a:buClr>
              <a:buFont typeface="Arial" panose="020B0604020202020204" pitchFamily="34" charset="0"/>
              <a:buChar char="•"/>
              <a:defRPr/>
            </a:pPr>
            <a:r>
              <a:rPr lang="ko-KR" altLang="en-US" sz="900" dirty="0">
                <a:solidFill>
                  <a:prstClr val="black"/>
                </a:solidFill>
              </a:rPr>
              <a:t>팝업 노출 여부를 체크한 상태로 저장 시</a:t>
            </a:r>
            <a:r>
              <a:rPr lang="en-US" altLang="ko-KR" sz="900" dirty="0">
                <a:solidFill>
                  <a:prstClr val="black"/>
                </a:solidFill>
              </a:rPr>
              <a:t>, </a:t>
            </a:r>
            <a:r>
              <a:rPr lang="ko-KR" altLang="en-US" sz="900" dirty="0">
                <a:solidFill>
                  <a:prstClr val="black"/>
                </a:solidFill>
                <a:highlight>
                  <a:srgbClr val="FFFF00"/>
                </a:highlight>
              </a:rPr>
              <a:t>진행 중인 게시글이 있을 경우 안내 팝업</a:t>
            </a:r>
            <a:r>
              <a:rPr lang="en-US" altLang="ko-KR" sz="900" dirty="0">
                <a:solidFill>
                  <a:prstClr val="black"/>
                </a:solidFill>
                <a:highlight>
                  <a:srgbClr val="FFFF00"/>
                </a:highlight>
              </a:rPr>
              <a:t>(</a:t>
            </a:r>
            <a:r>
              <a:rPr lang="ko-KR" altLang="en-US" sz="900" dirty="0">
                <a:solidFill>
                  <a:prstClr val="black"/>
                </a:solidFill>
                <a:highlight>
                  <a:srgbClr val="FFFF00"/>
                </a:highlight>
              </a:rPr>
              <a:t>②</a:t>
            </a:r>
            <a:r>
              <a:rPr lang="en-US" altLang="ko-KR" sz="900" dirty="0">
                <a:solidFill>
                  <a:prstClr val="black"/>
                </a:solidFill>
                <a:highlight>
                  <a:srgbClr val="FFFF00"/>
                </a:highlight>
              </a:rPr>
              <a:t>)</a:t>
            </a:r>
            <a:r>
              <a:rPr lang="ko-KR" altLang="en-US" sz="900" dirty="0">
                <a:solidFill>
                  <a:prstClr val="black"/>
                </a:solidFill>
              </a:rPr>
              <a:t> 호출</a:t>
            </a:r>
            <a:endParaRPr lang="en" altLang="ko-KR" sz="900" dirty="0">
              <a:solidFill>
                <a:prstClr val="black"/>
              </a:solidFill>
            </a:endParaRPr>
          </a:p>
        </p:txBody>
      </p:sp>
      <p:sp>
        <p:nvSpPr>
          <p:cNvPr id="43" name="모서리가 둥근 직사각형 114">
            <a:extLst>
              <a:ext uri="{FF2B5EF4-FFF2-40B4-BE49-F238E27FC236}">
                <a16:creationId xmlns:a16="http://schemas.microsoft.com/office/drawing/2014/main" id="{D9646781-6485-E3A6-40C4-5E64B124BE97}"/>
              </a:ext>
            </a:extLst>
          </p:cNvPr>
          <p:cNvSpPr/>
          <p:nvPr/>
        </p:nvSpPr>
        <p:spPr>
          <a:xfrm>
            <a:off x="241481" y="5690466"/>
            <a:ext cx="1810824" cy="93903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44" name="직선 연결선[R] 299">
            <a:extLst>
              <a:ext uri="{FF2B5EF4-FFF2-40B4-BE49-F238E27FC236}">
                <a16:creationId xmlns:a16="http://schemas.microsoft.com/office/drawing/2014/main" id="{848E2C61-4D68-7E2F-F6CD-744C40E204D4}"/>
              </a:ext>
            </a:extLst>
          </p:cNvPr>
          <p:cNvCxnSpPr>
            <a:cxnSpLocks/>
          </p:cNvCxnSpPr>
          <p:nvPr/>
        </p:nvCxnSpPr>
        <p:spPr>
          <a:xfrm>
            <a:off x="330795" y="6340202"/>
            <a:ext cx="161677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84835434-4862-E1CC-868C-2B0242DDCF5C}"/>
              </a:ext>
            </a:extLst>
          </p:cNvPr>
          <p:cNvSpPr txBox="1"/>
          <p:nvPr/>
        </p:nvSpPr>
        <p:spPr>
          <a:xfrm>
            <a:off x="321790" y="5931255"/>
            <a:ext cx="1650206" cy="3082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500" dirty="0"/>
              <a:t>현재 ‘수상자 명단 보기’ 팝업에 노출 중인 게시글과 기간이 겹칩니다</a:t>
            </a:r>
            <a:r>
              <a:rPr kumimoji="1" lang="en-US" altLang="ko-KR" sz="500" dirty="0"/>
              <a:t>. </a:t>
            </a:r>
            <a:r>
              <a:rPr kumimoji="1" lang="ko-KR" altLang="en-US" sz="500" dirty="0"/>
              <a:t>기간을 확인해주세요</a:t>
            </a:r>
            <a:r>
              <a:rPr kumimoji="1" lang="en-US" altLang="ko-KR" sz="500" dirty="0"/>
              <a:t>.</a:t>
            </a:r>
          </a:p>
        </p:txBody>
      </p:sp>
      <p:sp>
        <p:nvSpPr>
          <p:cNvPr id="46" name="모서리가 둥근 직사각형 155">
            <a:extLst>
              <a:ext uri="{FF2B5EF4-FFF2-40B4-BE49-F238E27FC236}">
                <a16:creationId xmlns:a16="http://schemas.microsoft.com/office/drawing/2014/main" id="{86F3949E-DD9C-6B3D-0D6D-1497FF9371BB}"/>
              </a:ext>
            </a:extLst>
          </p:cNvPr>
          <p:cNvSpPr/>
          <p:nvPr/>
        </p:nvSpPr>
        <p:spPr>
          <a:xfrm>
            <a:off x="985089" y="6400687"/>
            <a:ext cx="335005" cy="151710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06E239E-688F-6983-6584-8725CC62D36F}"/>
              </a:ext>
            </a:extLst>
          </p:cNvPr>
          <p:cNvSpPr txBox="1"/>
          <p:nvPr/>
        </p:nvSpPr>
        <p:spPr>
          <a:xfrm>
            <a:off x="171566" y="5382029"/>
            <a:ext cx="27895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sz="1100" b="1" dirty="0">
                <a:solidFill>
                  <a:prstClr val="black"/>
                </a:solidFill>
              </a:rPr>
              <a:t>② 등록 불가 상태에서 저장 버튼 클릭 시</a:t>
            </a:r>
            <a:endParaRPr lang="en" altLang="ko-KR" sz="1100" b="1" dirty="0">
              <a:solidFill>
                <a:prstClr val="black"/>
              </a:solidFill>
            </a:endParaRPr>
          </a:p>
        </p:txBody>
      </p:sp>
      <p:graphicFrame>
        <p:nvGraphicFramePr>
          <p:cNvPr id="50" name="Google Shape;548;p12">
            <a:extLst>
              <a:ext uri="{FF2B5EF4-FFF2-40B4-BE49-F238E27FC236}">
                <a16:creationId xmlns:a16="http://schemas.microsoft.com/office/drawing/2014/main" id="{2206CE74-3D48-FA85-C877-5852C3790A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9592030"/>
              </p:ext>
            </p:extLst>
          </p:nvPr>
        </p:nvGraphicFramePr>
        <p:xfrm>
          <a:off x="12194768" y="0"/>
          <a:ext cx="1887100" cy="795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명단 팝업 게시글 등록 시 노출 기간 중복 처리 정책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팝업 노출 가능 여부를 확인 및 하단 안내 메시지 표시 → 단순 팝업 호출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1366343"/>
                  </a:ext>
                </a:extLst>
              </a:tr>
            </a:tbl>
          </a:graphicData>
        </a:graphic>
      </p:graphicFrame>
      <p:sp>
        <p:nvSpPr>
          <p:cNvPr id="7" name="제목 10">
            <a:extLst>
              <a:ext uri="{FF2B5EF4-FFF2-40B4-BE49-F238E27FC236}">
                <a16:creationId xmlns:a16="http://schemas.microsoft.com/office/drawing/2014/main" id="{F32B344F-7ACA-A5CE-E615-EDC7B8C23C75}"/>
              </a:ext>
            </a:extLst>
          </p:cNvPr>
          <p:cNvSpPr txBox="1">
            <a:spLocks/>
          </p:cNvSpPr>
          <p:nvPr/>
        </p:nvSpPr>
        <p:spPr>
          <a:xfrm>
            <a:off x="5691062" y="4946580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팝업 노출 여부</a:t>
            </a:r>
          </a:p>
        </p:txBody>
      </p:sp>
      <p:pic>
        <p:nvPicPr>
          <p:cNvPr id="27" name="그래픽 26" descr="확인란 선택됨 단색으로 채워진">
            <a:extLst>
              <a:ext uri="{FF2B5EF4-FFF2-40B4-BE49-F238E27FC236}">
                <a16:creationId xmlns:a16="http://schemas.microsoft.com/office/drawing/2014/main" id="{AF611F7C-F21B-C963-C3FD-EE83014315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13710" y="4933962"/>
            <a:ext cx="135906" cy="135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188370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CBA958CE-0460-393E-9DEA-612B74236B2E}"/>
              </a:ext>
            </a:extLst>
          </p:cNvPr>
          <p:cNvCxnSpPr/>
          <p:nvPr/>
        </p:nvCxnSpPr>
        <p:spPr>
          <a:xfrm>
            <a:off x="241481" y="64352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FA78797-D984-A1FE-5523-7B47471AF3AE}"/>
              </a:ext>
            </a:extLst>
          </p:cNvPr>
          <p:cNvSpPr txBox="1"/>
          <p:nvPr/>
        </p:nvSpPr>
        <p:spPr>
          <a:xfrm>
            <a:off x="339635" y="226423"/>
            <a:ext cx="35125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dirty="0">
                <a:solidFill>
                  <a:prstClr val="black"/>
                </a:solidFill>
              </a:rPr>
              <a:t>수상자 명단 엑셀 다운로드 양식</a:t>
            </a:r>
            <a:endParaRPr lang="en" altLang="ko-KR" dirty="0">
              <a:solidFill>
                <a:prstClr val="black"/>
              </a:solidFill>
            </a:endParaRPr>
          </a:p>
        </p:txBody>
      </p:sp>
      <p:graphicFrame>
        <p:nvGraphicFramePr>
          <p:cNvPr id="16" name="개체 15">
            <a:extLst>
              <a:ext uri="{FF2B5EF4-FFF2-40B4-BE49-F238E27FC236}">
                <a16:creationId xmlns:a16="http://schemas.microsoft.com/office/drawing/2014/main" id="{987352AA-9F8F-FCAB-BC9F-DF4CB950044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77423566"/>
              </p:ext>
            </p:extLst>
          </p:nvPr>
        </p:nvGraphicFramePr>
        <p:xfrm>
          <a:off x="10598709" y="5209025"/>
          <a:ext cx="91440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showAsIcon="1" r:id="rId2" imgW="914400" imgH="806657" progId="Excel.Sheet.12">
                  <p:embed/>
                </p:oleObj>
              </mc:Choice>
              <mc:Fallback>
                <p:oleObj name="Worksheet" showAsIcon="1" r:id="rId2" imgW="914400" imgH="806657" progId="Excel.Sheet.12">
                  <p:embed/>
                  <p:pic>
                    <p:nvPicPr>
                      <p:cNvPr id="16" name="개체 15">
                        <a:extLst>
                          <a:ext uri="{FF2B5EF4-FFF2-40B4-BE49-F238E27FC236}">
                            <a16:creationId xmlns:a16="http://schemas.microsoft.com/office/drawing/2014/main" id="{987352AA-9F8F-FCAB-BC9F-DF4CB95004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0598709" y="5209025"/>
                        <a:ext cx="914400" cy="8064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1E68A528-5CDA-3731-3F85-0EE3E916B55F}"/>
              </a:ext>
            </a:extLst>
          </p:cNvPr>
          <p:cNvSpPr txBox="1"/>
          <p:nvPr/>
        </p:nvSpPr>
        <p:spPr>
          <a:xfrm>
            <a:off x="5749695" y="830698"/>
            <a:ext cx="21259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[</a:t>
            </a:r>
            <a:r>
              <a:rPr lang="ko-KR" altLang="en-US" sz="1100" b="1" dirty="0"/>
              <a:t>엑셀 다운로드 관련 주요정책</a:t>
            </a:r>
            <a:r>
              <a:rPr lang="en-US" altLang="ko-KR" sz="1100" b="1" dirty="0"/>
              <a:t>]</a:t>
            </a:r>
            <a:endParaRPr lang="ko-KR" altLang="en-US" sz="1100" b="1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260A12F-1A43-15DD-2640-8F1CA18030FB}"/>
              </a:ext>
            </a:extLst>
          </p:cNvPr>
          <p:cNvSpPr txBox="1"/>
          <p:nvPr/>
        </p:nvSpPr>
        <p:spPr>
          <a:xfrm>
            <a:off x="5749695" y="2167099"/>
            <a:ext cx="15311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28600" indent="-228600">
              <a:buFont typeface="+mj-lt"/>
              <a:buAutoNum type="arabicPeriod" startAt="2"/>
            </a:pPr>
            <a:r>
              <a:rPr lang="ko-KR" altLang="en-US" sz="1000" b="1" dirty="0"/>
              <a:t>다운로드 파일 양식</a:t>
            </a:r>
            <a:endParaRPr lang="en-US" altLang="ko-KR" sz="1000" b="1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5B2BA3-747A-7284-2484-F86DA362BF39}"/>
              </a:ext>
            </a:extLst>
          </p:cNvPr>
          <p:cNvSpPr txBox="1"/>
          <p:nvPr/>
        </p:nvSpPr>
        <p:spPr>
          <a:xfrm>
            <a:off x="5973431" y="2444000"/>
            <a:ext cx="453581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엑셀 파일명 </a:t>
            </a:r>
            <a:r>
              <a:rPr lang="en-US" altLang="ko-KR" sz="800" dirty="0"/>
              <a:t>: </a:t>
            </a:r>
            <a:r>
              <a:rPr lang="ko-KR" altLang="en-US" sz="800" dirty="0"/>
              <a:t>수상자명단</a:t>
            </a:r>
            <a:r>
              <a:rPr lang="en-US" altLang="ko-KR" sz="800" dirty="0"/>
              <a:t>_</a:t>
            </a:r>
            <a:r>
              <a:rPr lang="ko-KR" altLang="en-US" sz="800" dirty="0"/>
              <a:t>현황</a:t>
            </a:r>
            <a:r>
              <a:rPr lang="en-US" altLang="ko-KR" sz="800" dirty="0"/>
              <a:t>_yyyy-mm-dd.xlsx </a:t>
            </a:r>
            <a:r>
              <a:rPr lang="ko-KR" altLang="en-US" sz="800" dirty="0"/>
              <a:t>파일로 생성</a:t>
            </a:r>
            <a:endParaRPr lang="en-US" altLang="ko-KR" sz="8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476ED5-4A73-AEAE-5153-82F1A2C4C4D2}"/>
              </a:ext>
            </a:extLst>
          </p:cNvPr>
          <p:cNvSpPr txBox="1"/>
          <p:nvPr/>
        </p:nvSpPr>
        <p:spPr>
          <a:xfrm>
            <a:off x="5749695" y="2765339"/>
            <a:ext cx="170431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28600" indent="-228600">
              <a:buFont typeface="+mj-lt"/>
              <a:buAutoNum type="arabicPeriod" startAt="3"/>
            </a:pPr>
            <a:r>
              <a:rPr lang="ko-KR" altLang="en-US" sz="1000" b="1" dirty="0"/>
              <a:t>수상자 후보 컬럼 구성</a:t>
            </a:r>
            <a:endParaRPr lang="en-US" altLang="ko-KR" sz="10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0845E39-D9AE-C720-F844-94DA73456D74}"/>
              </a:ext>
            </a:extLst>
          </p:cNvPr>
          <p:cNvSpPr txBox="1"/>
          <p:nvPr/>
        </p:nvSpPr>
        <p:spPr>
          <a:xfrm>
            <a:off x="5966159" y="3051224"/>
            <a:ext cx="5905801" cy="622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이 달의 명예교사 수상자 후보 </a:t>
            </a:r>
            <a:r>
              <a:rPr lang="en-US" altLang="ko-KR" sz="800" dirty="0"/>
              <a:t>: </a:t>
            </a:r>
            <a:r>
              <a:rPr lang="ko-KR" altLang="en-US" sz="800" dirty="0"/>
              <a:t>학교급</a:t>
            </a:r>
            <a:r>
              <a:rPr lang="en-US" altLang="ko-KR" sz="800" dirty="0"/>
              <a:t>, </a:t>
            </a:r>
            <a:r>
              <a:rPr lang="ko-KR" altLang="en-US" sz="800" dirty="0"/>
              <a:t>학교명</a:t>
            </a:r>
            <a:r>
              <a:rPr lang="en-US" altLang="ko-KR" sz="800" dirty="0"/>
              <a:t>, </a:t>
            </a:r>
            <a:r>
              <a:rPr lang="ko-KR" altLang="en-US" sz="800" dirty="0"/>
              <a:t>이름</a:t>
            </a:r>
            <a:r>
              <a:rPr lang="en-US" altLang="ko-KR" sz="800" dirty="0"/>
              <a:t>(</a:t>
            </a:r>
            <a:r>
              <a:rPr lang="ko-KR" altLang="en-US" sz="800" dirty="0" err="1">
                <a:solidFill>
                  <a:srgbClr val="FF0000"/>
                </a:solidFill>
              </a:rPr>
              <a:t>마스킹</a:t>
            </a:r>
            <a:r>
              <a:rPr lang="ko-KR" altLang="en-US" sz="800" dirty="0">
                <a:solidFill>
                  <a:srgbClr val="FF0000"/>
                </a:solidFill>
              </a:rPr>
              <a:t> 처리</a:t>
            </a:r>
            <a:r>
              <a:rPr lang="en-US" altLang="ko-KR" sz="800" dirty="0"/>
              <a:t>), </a:t>
            </a:r>
            <a:r>
              <a:rPr lang="ko-KR" altLang="en-US" sz="800" dirty="0"/>
              <a:t>실적</a:t>
            </a:r>
            <a:r>
              <a:rPr lang="en-US" altLang="ko-KR" sz="800" dirty="0"/>
              <a:t>, </a:t>
            </a:r>
            <a:r>
              <a:rPr lang="ko-KR" altLang="en-US" sz="800" dirty="0"/>
              <a:t>조회수</a:t>
            </a:r>
            <a:r>
              <a:rPr lang="en-US" altLang="ko-KR" sz="800" dirty="0"/>
              <a:t>, </a:t>
            </a:r>
            <a:r>
              <a:rPr lang="ko-KR" altLang="en-US" sz="800" dirty="0"/>
              <a:t>공유 콘텐츠 수</a:t>
            </a:r>
            <a:r>
              <a:rPr lang="en-US" altLang="ko-KR" sz="800" dirty="0"/>
              <a:t>, </a:t>
            </a:r>
            <a:r>
              <a:rPr lang="ko-KR" altLang="en-US" sz="800" dirty="0"/>
              <a:t>신고 횟수</a:t>
            </a:r>
            <a:endParaRPr lang="en-US" altLang="ko-KR" sz="8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이 달의 콘텐츠 수상자 후보 </a:t>
            </a:r>
            <a:r>
              <a:rPr lang="en-US" altLang="ko-KR" sz="800" dirty="0"/>
              <a:t>: </a:t>
            </a:r>
            <a:r>
              <a:rPr lang="ko-KR" altLang="en-US" sz="800" dirty="0"/>
              <a:t>학교급</a:t>
            </a:r>
            <a:r>
              <a:rPr lang="en-US" altLang="ko-KR" sz="800" dirty="0"/>
              <a:t>, </a:t>
            </a:r>
            <a:r>
              <a:rPr lang="ko-KR" altLang="en-US" sz="800" dirty="0"/>
              <a:t>학교명</a:t>
            </a:r>
            <a:r>
              <a:rPr lang="en-US" altLang="ko-KR" sz="800" dirty="0"/>
              <a:t>, </a:t>
            </a:r>
            <a:r>
              <a:rPr lang="ko-KR" altLang="en-US" sz="800" dirty="0"/>
              <a:t>이름</a:t>
            </a:r>
            <a:r>
              <a:rPr lang="en-US" altLang="ko-KR" sz="800" dirty="0"/>
              <a:t>(</a:t>
            </a:r>
            <a:r>
              <a:rPr lang="ko-KR" altLang="en-US" sz="800" dirty="0" err="1">
                <a:solidFill>
                  <a:srgbClr val="FF0000"/>
                </a:solidFill>
              </a:rPr>
              <a:t>마스킹</a:t>
            </a:r>
            <a:r>
              <a:rPr lang="ko-KR" altLang="en-US" sz="800" dirty="0">
                <a:solidFill>
                  <a:srgbClr val="FF0000"/>
                </a:solidFill>
              </a:rPr>
              <a:t> 처리</a:t>
            </a:r>
            <a:r>
              <a:rPr lang="en-US" altLang="ko-KR" sz="800" dirty="0"/>
              <a:t>), </a:t>
            </a:r>
            <a:r>
              <a:rPr lang="ko-KR" altLang="en-US" sz="800" dirty="0"/>
              <a:t>구분</a:t>
            </a:r>
            <a:r>
              <a:rPr lang="en-US" altLang="ko-KR" sz="800" dirty="0"/>
              <a:t>, </a:t>
            </a:r>
            <a:r>
              <a:rPr lang="ko-KR" altLang="en-US" sz="800" dirty="0"/>
              <a:t>학년</a:t>
            </a:r>
            <a:r>
              <a:rPr lang="en-US" altLang="ko-KR" sz="800" dirty="0"/>
              <a:t>+</a:t>
            </a:r>
            <a:r>
              <a:rPr lang="ko-KR" altLang="en-US" sz="800" dirty="0"/>
              <a:t>과목</a:t>
            </a:r>
            <a:r>
              <a:rPr lang="en-US" altLang="ko-KR" sz="800" dirty="0"/>
              <a:t>, </a:t>
            </a:r>
            <a:r>
              <a:rPr lang="ko-KR" altLang="en-US" sz="800" dirty="0"/>
              <a:t>콘텐츠명</a:t>
            </a:r>
            <a:r>
              <a:rPr lang="en-US" altLang="ko-KR" sz="800" dirty="0"/>
              <a:t>, </a:t>
            </a:r>
            <a:r>
              <a:rPr lang="ko-KR" altLang="en-US" sz="800" dirty="0"/>
              <a:t>실적</a:t>
            </a:r>
            <a:r>
              <a:rPr lang="en-US" altLang="ko-KR" sz="800" dirty="0"/>
              <a:t>, </a:t>
            </a:r>
            <a:r>
              <a:rPr lang="ko-KR" altLang="en-US" sz="800" dirty="0"/>
              <a:t>조회수</a:t>
            </a:r>
            <a:r>
              <a:rPr lang="en-US" altLang="ko-KR" sz="800" dirty="0"/>
              <a:t>,</a:t>
            </a:r>
            <a:r>
              <a:rPr lang="ko-KR" altLang="en-US" sz="800" dirty="0"/>
              <a:t> 좋아요</a:t>
            </a:r>
            <a:r>
              <a:rPr lang="en-US" altLang="ko-KR" sz="800" dirty="0"/>
              <a:t>, </a:t>
            </a:r>
            <a:r>
              <a:rPr lang="ko-KR" altLang="en-US" sz="800" dirty="0"/>
              <a:t>저장 콘텐츠 수</a:t>
            </a:r>
            <a:r>
              <a:rPr lang="en-US" altLang="ko-KR" sz="800" dirty="0"/>
              <a:t>, </a:t>
            </a:r>
            <a:r>
              <a:rPr lang="ko-KR" altLang="en-US" sz="800" dirty="0"/>
              <a:t>신고 횟수</a:t>
            </a:r>
            <a:endParaRPr lang="en-US" altLang="ko-KR" sz="8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DDD69A2-F3CD-4A24-6E29-5C9415B6C96A}"/>
              </a:ext>
            </a:extLst>
          </p:cNvPr>
          <p:cNvSpPr txBox="1"/>
          <p:nvPr/>
        </p:nvSpPr>
        <p:spPr>
          <a:xfrm>
            <a:off x="9944066" y="5999029"/>
            <a:ext cx="22236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>
                <a:solidFill>
                  <a:srgbClr val="0070C0"/>
                </a:solidFill>
              </a:rPr>
              <a:t>엑셀 다운로드 양식 예시 </a:t>
            </a:r>
            <a:r>
              <a:rPr lang="en-US" altLang="ko-KR" sz="800" b="1" dirty="0">
                <a:solidFill>
                  <a:srgbClr val="0070C0"/>
                </a:solidFill>
              </a:rPr>
              <a:t>(</a:t>
            </a:r>
            <a:r>
              <a:rPr lang="ko-KR" altLang="en-US" sz="800" b="1" dirty="0">
                <a:solidFill>
                  <a:srgbClr val="0070C0"/>
                </a:solidFill>
              </a:rPr>
              <a:t>클릭 후 확인가능</a:t>
            </a:r>
            <a:r>
              <a:rPr lang="en-US" altLang="ko-KR" sz="800" b="1" dirty="0">
                <a:solidFill>
                  <a:srgbClr val="0070C0"/>
                </a:solidFill>
              </a:rPr>
              <a:t>)</a:t>
            </a:r>
          </a:p>
        </p:txBody>
      </p:sp>
      <p:graphicFrame>
        <p:nvGraphicFramePr>
          <p:cNvPr id="24" name="Google Shape;548;p12">
            <a:extLst>
              <a:ext uri="{FF2B5EF4-FFF2-40B4-BE49-F238E27FC236}">
                <a16:creationId xmlns:a16="http://schemas.microsoft.com/office/drawing/2014/main" id="{37754A08-653E-C1BE-8F9C-CC159F83B6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8764461"/>
              </p:ext>
            </p:extLst>
          </p:nvPr>
        </p:nvGraphicFramePr>
        <p:xfrm>
          <a:off x="12194768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명단 엑셀다운로드 양식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23397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이름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처리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엑셀 다운로드 관련 주요 정책 수정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495583"/>
                  </a:ext>
                </a:extLst>
              </a:tr>
            </a:tbl>
          </a:graphicData>
        </a:graphic>
      </p:graphicFrame>
      <p:pic>
        <p:nvPicPr>
          <p:cNvPr id="8" name="그림 7">
            <a:extLst>
              <a:ext uri="{FF2B5EF4-FFF2-40B4-BE49-F238E27FC236}">
                <a16:creationId xmlns:a16="http://schemas.microsoft.com/office/drawing/2014/main" id="{C018F929-5574-8E5E-CD66-EB2DBB0D5F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1481" y="836994"/>
            <a:ext cx="5375002" cy="461549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7842A2F-64A3-5193-33DD-3BEE1E0FF1CC}"/>
              </a:ext>
            </a:extLst>
          </p:cNvPr>
          <p:cNvSpPr txBox="1"/>
          <p:nvPr/>
        </p:nvSpPr>
        <p:spPr>
          <a:xfrm>
            <a:off x="5749695" y="1199526"/>
            <a:ext cx="122982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ko-KR" altLang="en-US" sz="1000" b="1" dirty="0"/>
              <a:t>다운로드 대상</a:t>
            </a:r>
            <a:endParaRPr lang="en-US" altLang="ko-KR" sz="1000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04B3432-3C73-9E57-0162-5D89B35914FB}"/>
              </a:ext>
            </a:extLst>
          </p:cNvPr>
          <p:cNvSpPr txBox="1"/>
          <p:nvPr/>
        </p:nvSpPr>
        <p:spPr>
          <a:xfrm>
            <a:off x="5973431" y="1451714"/>
            <a:ext cx="5713744" cy="622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현재 화면에 노출되는 이 달의 명예교사</a:t>
            </a:r>
            <a:r>
              <a:rPr lang="en-US" altLang="ko-KR" sz="800" dirty="0"/>
              <a:t>, </a:t>
            </a:r>
            <a:r>
              <a:rPr lang="ko-KR" altLang="en-US" sz="800" dirty="0"/>
              <a:t>이 달의 콘텐츠의 수상자 후보 데이터 전체</a:t>
            </a:r>
            <a:endParaRPr lang="en-US" altLang="ko-KR" sz="800" dirty="0"/>
          </a:p>
          <a:p>
            <a:pPr>
              <a:lnSpc>
                <a:spcPct val="150000"/>
              </a:lnSpc>
            </a:pPr>
            <a:r>
              <a:rPr lang="en-US" altLang="ko-KR" sz="800" dirty="0"/>
              <a:t>         (</a:t>
            </a:r>
            <a:r>
              <a:rPr lang="ko-KR" altLang="en-US" sz="800" dirty="0"/>
              <a:t>단</a:t>
            </a:r>
            <a:r>
              <a:rPr lang="en-US" altLang="ko-KR" sz="800" dirty="0"/>
              <a:t>, </a:t>
            </a:r>
            <a:r>
              <a:rPr lang="ko-KR" altLang="en-US" sz="800" dirty="0" err="1"/>
              <a:t>페이징</a:t>
            </a:r>
            <a:r>
              <a:rPr lang="ko-KR" altLang="en-US" sz="800" dirty="0"/>
              <a:t> 구간에 제한 받지 않고 전체 리스트</a:t>
            </a:r>
            <a:r>
              <a:rPr lang="en-US" altLang="ko-KR" sz="800" dirty="0"/>
              <a:t>(</a:t>
            </a:r>
            <a:r>
              <a:rPr lang="ko-KR" altLang="en-US" sz="800" dirty="0"/>
              <a:t>최대 </a:t>
            </a:r>
            <a:r>
              <a:rPr lang="en-US" altLang="ko-KR" sz="800" dirty="0"/>
              <a:t>200</a:t>
            </a:r>
            <a:r>
              <a:rPr lang="ko-KR" altLang="en-US" sz="800" dirty="0"/>
              <a:t>건</a:t>
            </a:r>
            <a:r>
              <a:rPr lang="en-US" altLang="ko-KR" sz="800" dirty="0"/>
              <a:t>) </a:t>
            </a:r>
            <a:r>
              <a:rPr lang="ko-KR" altLang="en-US" sz="800" dirty="0"/>
              <a:t>다운로드 가능</a:t>
            </a:r>
            <a:r>
              <a:rPr lang="en-US" altLang="ko-KR" sz="800" dirty="0"/>
              <a:t>)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필터</a:t>
            </a:r>
            <a:r>
              <a:rPr lang="en-US" altLang="ko-KR" sz="800" dirty="0"/>
              <a:t>/</a:t>
            </a:r>
            <a:r>
              <a:rPr lang="ko-KR" altLang="en-US" sz="800" dirty="0"/>
              <a:t>검색 조건을 변경했더라도 다운로드 시에는 항상 디폴트 정렬</a:t>
            </a:r>
            <a:r>
              <a:rPr lang="en-US" altLang="ko-KR" sz="800" dirty="0"/>
              <a:t>(</a:t>
            </a:r>
            <a:r>
              <a:rPr lang="ko-KR" altLang="en-US" sz="800" dirty="0"/>
              <a:t>실적 순</a:t>
            </a:r>
            <a:r>
              <a:rPr lang="en-US" altLang="ko-KR" sz="800" dirty="0"/>
              <a:t>) </a:t>
            </a:r>
            <a:r>
              <a:rPr lang="ko-KR" altLang="en-US" sz="800" dirty="0"/>
              <a:t>기준으로 데이터 추출</a:t>
            </a:r>
            <a:endParaRPr lang="en-US" altLang="ko-KR" sz="800" dirty="0"/>
          </a:p>
        </p:txBody>
      </p:sp>
    </p:spTree>
    <p:extLst>
      <p:ext uri="{BB962C8B-B14F-4D97-AF65-F5344CB8AC3E}">
        <p14:creationId xmlns:p14="http://schemas.microsoft.com/office/powerpoint/2010/main" val="271468026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E0C3D713-94A3-4600-2714-36B14EB1B6DF}"/>
              </a:ext>
            </a:extLst>
          </p:cNvPr>
          <p:cNvSpPr/>
          <p:nvPr/>
        </p:nvSpPr>
        <p:spPr>
          <a:xfrm>
            <a:off x="346718" y="1399012"/>
            <a:ext cx="8294045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14E6E15-F473-72A8-0E31-E16C22F2910C}"/>
              </a:ext>
            </a:extLst>
          </p:cNvPr>
          <p:cNvSpPr txBox="1"/>
          <p:nvPr/>
        </p:nvSpPr>
        <p:spPr>
          <a:xfrm>
            <a:off x="390973" y="934891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명예의 전당 관리</a:t>
            </a:r>
            <a:endParaRPr kumimoji="1" lang="x-none" altLang="en-US" sz="1000" b="1" dirty="0"/>
          </a:p>
        </p:txBody>
      </p:sp>
      <p:sp>
        <p:nvSpPr>
          <p:cNvPr id="6" name="Google Shape;877;p22">
            <a:extLst>
              <a:ext uri="{FF2B5EF4-FFF2-40B4-BE49-F238E27FC236}">
                <a16:creationId xmlns:a16="http://schemas.microsoft.com/office/drawing/2014/main" id="{8B44C2A1-972A-BCB1-3602-80108CDEC581}"/>
              </a:ext>
            </a:extLst>
          </p:cNvPr>
          <p:cNvSpPr/>
          <p:nvPr/>
        </p:nvSpPr>
        <p:spPr>
          <a:xfrm>
            <a:off x="8110249" y="892486"/>
            <a:ext cx="538766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F323ED6-295A-BB3F-18B7-F6EC0E49A7FA}"/>
              </a:ext>
            </a:extLst>
          </p:cNvPr>
          <p:cNvSpPr txBox="1"/>
          <p:nvPr/>
        </p:nvSpPr>
        <p:spPr>
          <a:xfrm>
            <a:off x="3129608" y="605471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9F921809-278A-7C54-BB67-F5E6E8C50C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7823420"/>
              </p:ext>
            </p:extLst>
          </p:nvPr>
        </p:nvGraphicFramePr>
        <p:xfrm>
          <a:off x="346717" y="2027723"/>
          <a:ext cx="8302300" cy="39154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4322">
                  <a:extLst>
                    <a:ext uri="{9D8B030D-6E8A-4147-A177-3AD203B41FA5}">
                      <a16:colId xmlns:a16="http://schemas.microsoft.com/office/drawing/2014/main" val="4081269940"/>
                    </a:ext>
                  </a:extLst>
                </a:gridCol>
                <a:gridCol w="6343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97812">
                  <a:extLst>
                    <a:ext uri="{9D8B030D-6E8A-4147-A177-3AD203B41FA5}">
                      <a16:colId xmlns:a16="http://schemas.microsoft.com/office/drawing/2014/main" val="19580262"/>
                    </a:ext>
                  </a:extLst>
                </a:gridCol>
                <a:gridCol w="1203109">
                  <a:extLst>
                    <a:ext uri="{9D8B030D-6E8A-4147-A177-3AD203B41FA5}">
                      <a16:colId xmlns:a16="http://schemas.microsoft.com/office/drawing/2014/main" val="1416690872"/>
                    </a:ext>
                  </a:extLst>
                </a:gridCol>
                <a:gridCol w="1105884">
                  <a:extLst>
                    <a:ext uri="{9D8B030D-6E8A-4147-A177-3AD203B41FA5}">
                      <a16:colId xmlns:a16="http://schemas.microsoft.com/office/drawing/2014/main" val="1845253338"/>
                    </a:ext>
                  </a:extLst>
                </a:gridCol>
                <a:gridCol w="832978">
                  <a:extLst>
                    <a:ext uri="{9D8B030D-6E8A-4147-A177-3AD203B41FA5}">
                      <a16:colId xmlns:a16="http://schemas.microsoft.com/office/drawing/2014/main" val="2913603604"/>
                    </a:ext>
                  </a:extLst>
                </a:gridCol>
                <a:gridCol w="1014047">
                  <a:extLst>
                    <a:ext uri="{9D8B030D-6E8A-4147-A177-3AD203B41FA5}">
                      <a16:colId xmlns:a16="http://schemas.microsoft.com/office/drawing/2014/main" val="2141526029"/>
                    </a:ext>
                  </a:extLst>
                </a:gridCol>
                <a:gridCol w="1079826">
                  <a:extLst>
                    <a:ext uri="{9D8B030D-6E8A-4147-A177-3AD203B41FA5}">
                      <a16:colId xmlns:a16="http://schemas.microsoft.com/office/drawing/2014/main" val="1027647411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진행 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명예교사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FF9933"/>
                          </a:solidFill>
                          <a:latin typeface="+mn-ea"/>
                          <a:ea typeface="+mn-ea"/>
                        </a:rPr>
                        <a:t>예정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096904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00B050"/>
                          </a:solidFill>
                          <a:latin typeface="+mn-ea"/>
                          <a:ea typeface="+mn-ea"/>
                        </a:rPr>
                        <a:t>진행중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9464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529193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1468845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8236193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36047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54801752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22818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727272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대기중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727272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9851976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727272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대기중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abc12**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3908153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B1C13DC8-B0DC-1FD0-8A81-342BAD299EFE}"/>
              </a:ext>
            </a:extLst>
          </p:cNvPr>
          <p:cNvSpPr/>
          <p:nvPr/>
        </p:nvSpPr>
        <p:spPr>
          <a:xfrm>
            <a:off x="495420" y="1510657"/>
            <a:ext cx="313447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제목을 입력해 주세요</a:t>
            </a:r>
            <a:r>
              <a:rPr lang="en-US" altLang="ko-KR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10" name="Google Shape;877;p22">
            <a:extLst>
              <a:ext uri="{FF2B5EF4-FFF2-40B4-BE49-F238E27FC236}">
                <a16:creationId xmlns:a16="http://schemas.microsoft.com/office/drawing/2014/main" id="{4C951186-B72C-FB1C-1779-5397D0193D77}"/>
              </a:ext>
            </a:extLst>
          </p:cNvPr>
          <p:cNvSpPr/>
          <p:nvPr/>
        </p:nvSpPr>
        <p:spPr>
          <a:xfrm>
            <a:off x="3718431" y="1510656"/>
            <a:ext cx="45336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E6FBEA13-A825-4F83-3221-8FC101581595}"/>
              </a:ext>
            </a:extLst>
          </p:cNvPr>
          <p:cNvSpPr/>
          <p:nvPr/>
        </p:nvSpPr>
        <p:spPr>
          <a:xfrm>
            <a:off x="6856539" y="1512815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Google Shape;884;p22">
            <a:extLst>
              <a:ext uri="{FF2B5EF4-FFF2-40B4-BE49-F238E27FC236}">
                <a16:creationId xmlns:a16="http://schemas.microsoft.com/office/drawing/2014/main" id="{D2D58680-DD14-165A-FFD8-661492DED079}"/>
              </a:ext>
            </a:extLst>
          </p:cNvPr>
          <p:cNvSpPr/>
          <p:nvPr/>
        </p:nvSpPr>
        <p:spPr>
          <a:xfrm>
            <a:off x="8003699" y="151065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13" name="직선 연결선[R] 94">
            <a:extLst>
              <a:ext uri="{FF2B5EF4-FFF2-40B4-BE49-F238E27FC236}">
                <a16:creationId xmlns:a16="http://schemas.microsoft.com/office/drawing/2014/main" id="{5D30D77E-4780-5988-3120-2D4DA899060D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EF945A76-FE72-BA8E-CCBF-4F23D08E5F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210837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BO-K-SVS-014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34907B46-268E-48FF-2CE7-D33453AC54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61366"/>
              </p:ext>
            </p:extLst>
          </p:nvPr>
        </p:nvGraphicFramePr>
        <p:xfrm>
          <a:off x="9042400" y="1315768"/>
          <a:ext cx="3037052" cy="4699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[BO-K-SVS-015a]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등록 화면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게시글 제목 검색 필드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제목을 입력해 주세요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기본값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필터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필터에 따라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 정렬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등록일 오름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수정일 오름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내림차순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23728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보기 필터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필터에 따라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 보기 개수 적용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20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50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100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7795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게시글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04_contents_TEA-CON-AI-001_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보기 팝업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노출시킬 게시글 목록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컬럼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등록 완료 시 부여되며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최근에 등록된 게시글일수록 더 큰 번호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오름차순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표시</a:t>
                      </a:r>
                      <a:b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 상태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 기간에 따라 상태 표시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대기중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‘진행중’ 상태로 설정할 수 있는 게시글은 하나만 허용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등록한 게시글 제목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 상태에 따라 보기 화면 또는 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수상자 수를 표시합니다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수상자가 없을 경우 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수를 표시합니다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수상자가 없을 경우 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수정자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게시글을 등록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수정한 아이디를 표기하며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마지막 글자는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수정 일시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수정 후 저장 완료될 때마다 일자 갱신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등록일자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등록한 일자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보기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 상태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대기중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클릭 시 수정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[BO-K-SVS-015]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 상태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 클릭 시 게시글 보기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[BO-K-SVS-014-POP]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9126113"/>
                  </a:ext>
                </a:extLst>
              </a:tr>
            </a:tbl>
          </a:graphicData>
        </a:graphic>
      </p:graphicFrame>
      <p:sp>
        <p:nvSpPr>
          <p:cNvPr id="15" name="타원 14">
            <a:extLst>
              <a:ext uri="{FF2B5EF4-FFF2-40B4-BE49-F238E27FC236}">
                <a16:creationId xmlns:a16="http://schemas.microsoft.com/office/drawing/2014/main" id="{D05B1AC7-378D-28EE-E057-70EDC77D414F}"/>
              </a:ext>
            </a:extLst>
          </p:cNvPr>
          <p:cNvSpPr/>
          <p:nvPr/>
        </p:nvSpPr>
        <p:spPr>
          <a:xfrm>
            <a:off x="411233" y="145206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92820E27-ACE9-951E-93FF-A7111E94C7F4}"/>
              </a:ext>
            </a:extLst>
          </p:cNvPr>
          <p:cNvSpPr/>
          <p:nvPr/>
        </p:nvSpPr>
        <p:spPr>
          <a:xfrm>
            <a:off x="9262171" y="5987375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27F7E877-00FC-5712-4885-11129A3FE3A9}"/>
              </a:ext>
            </a:extLst>
          </p:cNvPr>
          <p:cNvSpPr/>
          <p:nvPr/>
        </p:nvSpPr>
        <p:spPr>
          <a:xfrm>
            <a:off x="9262170" y="6203375"/>
            <a:ext cx="1118051" cy="54289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lvl="0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등록일 내림차순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최종 수정일 오름차순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vl="0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최종 수정일 내림차순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Google Shape;884;p22">
            <a:extLst>
              <a:ext uri="{FF2B5EF4-FFF2-40B4-BE49-F238E27FC236}">
                <a16:creationId xmlns:a16="http://schemas.microsoft.com/office/drawing/2014/main" id="{F25BF7BB-33BA-54C1-FA22-CFD7FA46D595}"/>
              </a:ext>
            </a:extLst>
          </p:cNvPr>
          <p:cNvSpPr/>
          <p:nvPr/>
        </p:nvSpPr>
        <p:spPr>
          <a:xfrm>
            <a:off x="10634438" y="5993181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0" name="Google Shape;884;p22">
            <a:extLst>
              <a:ext uri="{FF2B5EF4-FFF2-40B4-BE49-F238E27FC236}">
                <a16:creationId xmlns:a16="http://schemas.microsoft.com/office/drawing/2014/main" id="{56B6E86C-2ABC-A79F-57F2-A3D19117CF3E}"/>
              </a:ext>
            </a:extLst>
          </p:cNvPr>
          <p:cNvSpPr/>
          <p:nvPr/>
        </p:nvSpPr>
        <p:spPr>
          <a:xfrm>
            <a:off x="10634438" y="6184852"/>
            <a:ext cx="509756" cy="482046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20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50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100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D781F383-9713-D805-531D-5233AA77C155}"/>
              </a:ext>
            </a:extLst>
          </p:cNvPr>
          <p:cNvSpPr/>
          <p:nvPr/>
        </p:nvSpPr>
        <p:spPr>
          <a:xfrm>
            <a:off x="8049498" y="8541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F5BE2E39-CCFD-3802-DEF3-556A73051DF1}"/>
              </a:ext>
            </a:extLst>
          </p:cNvPr>
          <p:cNvSpPr/>
          <p:nvPr/>
        </p:nvSpPr>
        <p:spPr>
          <a:xfrm>
            <a:off x="6787417" y="145206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46ECD094-CFB3-7F96-C731-930CD7A2A18D}"/>
              </a:ext>
            </a:extLst>
          </p:cNvPr>
          <p:cNvSpPr/>
          <p:nvPr/>
        </p:nvSpPr>
        <p:spPr>
          <a:xfrm>
            <a:off x="7942948" y="146461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FA35498F-86BD-9D1A-0592-9E84D9C43B35}"/>
              </a:ext>
            </a:extLst>
          </p:cNvPr>
          <p:cNvSpPr/>
          <p:nvPr/>
        </p:nvSpPr>
        <p:spPr>
          <a:xfrm>
            <a:off x="341998" y="2027217"/>
            <a:ext cx="8307017" cy="3976675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3A6606B3-A4CA-A94F-1C10-2BCAC77ADF2A}"/>
              </a:ext>
            </a:extLst>
          </p:cNvPr>
          <p:cNvSpPr/>
          <p:nvPr/>
        </p:nvSpPr>
        <p:spPr>
          <a:xfrm>
            <a:off x="269472" y="19669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CF2E92E2-4997-3517-C95D-10AB77C71B24}"/>
              </a:ext>
            </a:extLst>
          </p:cNvPr>
          <p:cNvSpPr/>
          <p:nvPr/>
        </p:nvSpPr>
        <p:spPr>
          <a:xfrm>
            <a:off x="1040311" y="235606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8" name="Google Shape;548;p12">
            <a:extLst>
              <a:ext uri="{FF2B5EF4-FFF2-40B4-BE49-F238E27FC236}">
                <a16:creationId xmlns:a16="http://schemas.microsoft.com/office/drawing/2014/main" id="{A8833C15-17E1-41A2-6791-B33DB1F5E6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8046123"/>
              </p:ext>
            </p:extLst>
          </p:nvPr>
        </p:nvGraphicFramePr>
        <p:xfrm>
          <a:off x="12194768" y="0"/>
          <a:ext cx="1887100" cy="18340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목록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최종 등록일 → 등록일 텍스트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노출 상태 → 진행 상태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노출 예정 →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예정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노출 중 →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진행중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노출 종료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종료 텍스트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3628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 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: 0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명인 경우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'-'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하이픈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진행 상태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대기중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4002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최종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수정자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처리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56346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DFF7A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“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번호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컬럼 및 내용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DFF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1731608"/>
                  </a:ext>
                </a:extLst>
              </a:tr>
            </a:tbl>
          </a:graphicData>
        </a:graphic>
      </p:graphicFrame>
      <p:sp>
        <p:nvSpPr>
          <p:cNvPr id="28" name="직사각형 27">
            <a:extLst>
              <a:ext uri="{FF2B5EF4-FFF2-40B4-BE49-F238E27FC236}">
                <a16:creationId xmlns:a16="http://schemas.microsoft.com/office/drawing/2014/main" id="{73BB10E7-55B4-4F16-CBF3-1ED66B0C0DB4}"/>
              </a:ext>
            </a:extLst>
          </p:cNvPr>
          <p:cNvSpPr/>
          <p:nvPr/>
        </p:nvSpPr>
        <p:spPr>
          <a:xfrm>
            <a:off x="7366634" y="1400632"/>
            <a:ext cx="576424" cy="11056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v.3.1.2 </a:t>
            </a:r>
            <a:r>
              <a:rPr lang="en-US" altLang="ko-KR" sz="600" b="1"/>
              <a:t>txt </a:t>
            </a:r>
            <a:r>
              <a:rPr lang="ko-KR" altLang="en-US" sz="600" b="1" dirty="0"/>
              <a:t>변경</a:t>
            </a: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BE19A4A9-1FFB-768E-FB31-57A5DA184516}"/>
              </a:ext>
            </a:extLst>
          </p:cNvPr>
          <p:cNvSpPr/>
          <p:nvPr/>
        </p:nvSpPr>
        <p:spPr>
          <a:xfrm>
            <a:off x="1270161" y="1960361"/>
            <a:ext cx="576424" cy="11056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v.3.1.2 txt </a:t>
            </a:r>
            <a:r>
              <a:rPr lang="ko-KR" altLang="en-US" sz="600" b="1" dirty="0"/>
              <a:t>변경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A127D8E1-1D92-AFFB-7ACE-2BE1D67EFEB7}"/>
              </a:ext>
            </a:extLst>
          </p:cNvPr>
          <p:cNvSpPr/>
          <p:nvPr/>
        </p:nvSpPr>
        <p:spPr>
          <a:xfrm>
            <a:off x="11932100" y="4360879"/>
            <a:ext cx="895694" cy="1105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v.3.1.3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6C4F886-61DB-0C72-162F-BA900D86D907}"/>
              </a:ext>
            </a:extLst>
          </p:cNvPr>
          <p:cNvSpPr/>
          <p:nvPr/>
        </p:nvSpPr>
        <p:spPr>
          <a:xfrm>
            <a:off x="1131" y="-36681"/>
            <a:ext cx="1297367" cy="296816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bg1"/>
                </a:solidFill>
              </a:rPr>
              <a:t>Update | 2025.09.23</a:t>
            </a:r>
            <a:endParaRPr lang="en-US" altLang="ko-KR" sz="900" dirty="0">
              <a:solidFill>
                <a:schemeClr val="bg1"/>
              </a:solidFill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E57FA731-C34B-7E6A-80A7-BAA0D1741A22}"/>
              </a:ext>
            </a:extLst>
          </p:cNvPr>
          <p:cNvSpPr/>
          <p:nvPr/>
        </p:nvSpPr>
        <p:spPr>
          <a:xfrm>
            <a:off x="376877" y="1911690"/>
            <a:ext cx="687227" cy="110563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</a:t>
            </a:r>
            <a:r>
              <a:rPr lang="en-US" altLang="ko-KR" sz="600" b="1"/>
              <a:t>3.2.13 </a:t>
            </a:r>
            <a:r>
              <a:rPr lang="ko-KR" altLang="en-US" sz="600" b="1" dirty="0"/>
              <a:t>컬럼 추가</a:t>
            </a:r>
          </a:p>
        </p:txBody>
      </p:sp>
    </p:spTree>
    <p:extLst>
      <p:ext uri="{BB962C8B-B14F-4D97-AF65-F5344CB8AC3E}">
        <p14:creationId xmlns:p14="http://schemas.microsoft.com/office/powerpoint/2010/main" val="340283837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4AA89A3A-F1E0-CC37-EE1D-6DC716D788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454358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BO-K-SVS-014-POP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게시글 보기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FD5352A8-7091-1953-696F-C004DDB1930E}"/>
              </a:ext>
            </a:extLst>
          </p:cNvPr>
          <p:cNvSpPr/>
          <p:nvPr/>
        </p:nvSpPr>
        <p:spPr>
          <a:xfrm>
            <a:off x="346718" y="1399012"/>
            <a:ext cx="8294045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72042E8-F542-E003-1514-D6E664E9F00B}"/>
              </a:ext>
            </a:extLst>
          </p:cNvPr>
          <p:cNvSpPr txBox="1"/>
          <p:nvPr/>
        </p:nvSpPr>
        <p:spPr>
          <a:xfrm>
            <a:off x="390973" y="934891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명예의 전당 관리</a:t>
            </a:r>
            <a:endParaRPr kumimoji="1" lang="x-none" altLang="en-US" sz="1000" b="1" dirty="0"/>
          </a:p>
        </p:txBody>
      </p:sp>
      <p:sp>
        <p:nvSpPr>
          <p:cNvPr id="5" name="Google Shape;877;p22">
            <a:extLst>
              <a:ext uri="{FF2B5EF4-FFF2-40B4-BE49-F238E27FC236}">
                <a16:creationId xmlns:a16="http://schemas.microsoft.com/office/drawing/2014/main" id="{57CCE8C5-85C0-27F3-33FE-131E00CB730F}"/>
              </a:ext>
            </a:extLst>
          </p:cNvPr>
          <p:cNvSpPr/>
          <p:nvPr/>
        </p:nvSpPr>
        <p:spPr>
          <a:xfrm>
            <a:off x="8110249" y="892486"/>
            <a:ext cx="538766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627FA4-5FB5-4DD4-F14F-DE815594672C}"/>
              </a:ext>
            </a:extLst>
          </p:cNvPr>
          <p:cNvSpPr txBox="1"/>
          <p:nvPr/>
        </p:nvSpPr>
        <p:spPr>
          <a:xfrm>
            <a:off x="3129608" y="605471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1B6F20E-0C77-4E2E-8D15-3CED3E150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407535"/>
              </p:ext>
            </p:extLst>
          </p:nvPr>
        </p:nvGraphicFramePr>
        <p:xfrm>
          <a:off x="346718" y="2027723"/>
          <a:ext cx="8333850" cy="39154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2174">
                  <a:extLst>
                    <a:ext uri="{9D8B030D-6E8A-4147-A177-3AD203B41FA5}">
                      <a16:colId xmlns:a16="http://schemas.microsoft.com/office/drawing/2014/main" val="118479216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4954">
                  <a:extLst>
                    <a:ext uri="{9D8B030D-6E8A-4147-A177-3AD203B41FA5}">
                      <a16:colId xmlns:a16="http://schemas.microsoft.com/office/drawing/2014/main" val="19580262"/>
                    </a:ext>
                  </a:extLst>
                </a:gridCol>
                <a:gridCol w="1251109">
                  <a:extLst>
                    <a:ext uri="{9D8B030D-6E8A-4147-A177-3AD203B41FA5}">
                      <a16:colId xmlns:a16="http://schemas.microsoft.com/office/drawing/2014/main" val="1416690872"/>
                    </a:ext>
                  </a:extLst>
                </a:gridCol>
                <a:gridCol w="1150007">
                  <a:extLst>
                    <a:ext uri="{9D8B030D-6E8A-4147-A177-3AD203B41FA5}">
                      <a16:colId xmlns:a16="http://schemas.microsoft.com/office/drawing/2014/main" val="1845253338"/>
                    </a:ext>
                  </a:extLst>
                </a:gridCol>
                <a:gridCol w="866213">
                  <a:extLst>
                    <a:ext uri="{9D8B030D-6E8A-4147-A177-3AD203B41FA5}">
                      <a16:colId xmlns:a16="http://schemas.microsoft.com/office/drawing/2014/main" val="2913603604"/>
                    </a:ext>
                  </a:extLst>
                </a:gridCol>
                <a:gridCol w="1054504">
                  <a:extLst>
                    <a:ext uri="{9D8B030D-6E8A-4147-A177-3AD203B41FA5}">
                      <a16:colId xmlns:a16="http://schemas.microsoft.com/office/drawing/2014/main" val="2141526029"/>
                    </a:ext>
                  </a:extLst>
                </a:gridCol>
                <a:gridCol w="1122909">
                  <a:extLst>
                    <a:ext uri="{9D8B030D-6E8A-4147-A177-3AD203B41FA5}">
                      <a16:colId xmlns:a16="http://schemas.microsoft.com/office/drawing/2014/main" val="1027647411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진행 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명예교사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FF9933"/>
                          </a:solidFill>
                          <a:latin typeface="+mn-ea"/>
                          <a:ea typeface="+mn-ea"/>
                        </a:rPr>
                        <a:t>예정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096904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rgbClr val="00B050"/>
                          </a:solidFill>
                          <a:latin typeface="+mn-ea"/>
                          <a:ea typeface="+mn-ea"/>
                        </a:rPr>
                        <a:t>진행중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9464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529193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1468845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2025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8236193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360477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54801752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2281858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9851976"/>
                  </a:ext>
                </a:extLst>
              </a:tr>
              <a:tr h="36452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종료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2024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년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월 명예의 전당 수상자 발표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18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관리자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2022.02.19 22:22:22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3908153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A698B30B-31F6-A10A-615D-D109EC4ADA19}"/>
              </a:ext>
            </a:extLst>
          </p:cNvPr>
          <p:cNvSpPr/>
          <p:nvPr/>
        </p:nvSpPr>
        <p:spPr>
          <a:xfrm>
            <a:off x="495420" y="1510657"/>
            <a:ext cx="313447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제목을 입력해 주세요</a:t>
            </a:r>
            <a:r>
              <a:rPr lang="en-US" altLang="ko-KR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F2192685-8A48-A613-8530-214E30327FD8}"/>
              </a:ext>
            </a:extLst>
          </p:cNvPr>
          <p:cNvSpPr/>
          <p:nvPr/>
        </p:nvSpPr>
        <p:spPr>
          <a:xfrm>
            <a:off x="3718431" y="1510656"/>
            <a:ext cx="45336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D7EDB400-F6F4-022C-435E-E50CB3B7D0C7}"/>
              </a:ext>
            </a:extLst>
          </p:cNvPr>
          <p:cNvSpPr/>
          <p:nvPr/>
        </p:nvSpPr>
        <p:spPr>
          <a:xfrm>
            <a:off x="6856539" y="1512815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Google Shape;884;p22">
            <a:extLst>
              <a:ext uri="{FF2B5EF4-FFF2-40B4-BE49-F238E27FC236}">
                <a16:creationId xmlns:a16="http://schemas.microsoft.com/office/drawing/2014/main" id="{F6BA33A7-903C-5FB2-E62C-E351E6F85991}"/>
              </a:ext>
            </a:extLst>
          </p:cNvPr>
          <p:cNvSpPr/>
          <p:nvPr/>
        </p:nvSpPr>
        <p:spPr>
          <a:xfrm>
            <a:off x="8003699" y="151065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12" name="직선 연결선[R] 94">
            <a:extLst>
              <a:ext uri="{FF2B5EF4-FFF2-40B4-BE49-F238E27FC236}">
                <a16:creationId xmlns:a16="http://schemas.microsoft.com/office/drawing/2014/main" id="{7D84B3F6-BF50-322D-E185-7F083D27E818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EFC723-B980-41BF-4DCF-314C0F6008CE}"/>
              </a:ext>
            </a:extLst>
          </p:cNvPr>
          <p:cNvSpPr/>
          <p:nvPr/>
        </p:nvSpPr>
        <p:spPr>
          <a:xfrm>
            <a:off x="1" y="22408"/>
            <a:ext cx="8942774" cy="6749868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E9C0A16F-367D-763D-24BB-08E477C65166}"/>
              </a:ext>
            </a:extLst>
          </p:cNvPr>
          <p:cNvSpPr/>
          <p:nvPr/>
        </p:nvSpPr>
        <p:spPr>
          <a:xfrm>
            <a:off x="1705804" y="1729979"/>
            <a:ext cx="5897849" cy="4540178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7" name="직선 연결선[R] 299">
            <a:extLst>
              <a:ext uri="{FF2B5EF4-FFF2-40B4-BE49-F238E27FC236}">
                <a16:creationId xmlns:a16="http://schemas.microsoft.com/office/drawing/2014/main" id="{1308304B-C91E-CCEA-7832-66A0B5E7845C}"/>
              </a:ext>
            </a:extLst>
          </p:cNvPr>
          <p:cNvCxnSpPr>
            <a:cxnSpLocks/>
          </p:cNvCxnSpPr>
          <p:nvPr/>
        </p:nvCxnSpPr>
        <p:spPr>
          <a:xfrm>
            <a:off x="1705804" y="2110622"/>
            <a:ext cx="582513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제목 10">
            <a:extLst>
              <a:ext uri="{FF2B5EF4-FFF2-40B4-BE49-F238E27FC236}">
                <a16:creationId xmlns:a16="http://schemas.microsoft.com/office/drawing/2014/main" id="{59016FCF-5939-0EC3-61B4-ABBD208EAE75}"/>
              </a:ext>
            </a:extLst>
          </p:cNvPr>
          <p:cNvSpPr txBox="1">
            <a:spLocks/>
          </p:cNvSpPr>
          <p:nvPr/>
        </p:nvSpPr>
        <p:spPr>
          <a:xfrm>
            <a:off x="1905943" y="1873121"/>
            <a:ext cx="171200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2025</a:t>
            </a:r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년 </a:t>
            </a:r>
            <a:r>
              <a:rPr lang="en-US" altLang="ko-KR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4</a:t>
            </a:r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월 명예의 전당 수상자 발표</a:t>
            </a:r>
          </a:p>
        </p:txBody>
      </p:sp>
      <p:sp>
        <p:nvSpPr>
          <p:cNvPr id="30" name="모서리가 둥근 직사각형 93">
            <a:extLst>
              <a:ext uri="{FF2B5EF4-FFF2-40B4-BE49-F238E27FC236}">
                <a16:creationId xmlns:a16="http://schemas.microsoft.com/office/drawing/2014/main" id="{CC96788B-954B-41F2-2A0E-4B49428BE290}"/>
              </a:ext>
            </a:extLst>
          </p:cNvPr>
          <p:cNvSpPr/>
          <p:nvPr/>
        </p:nvSpPr>
        <p:spPr>
          <a:xfrm>
            <a:off x="1790509" y="2216000"/>
            <a:ext cx="5655725" cy="3280171"/>
          </a:xfrm>
          <a:prstGeom prst="roundRect">
            <a:avLst>
              <a:gd name="adj" fmla="val 168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kumimoji="1" lang="en-US" altLang="ko-KR" sz="600" dirty="0">
                <a:solidFill>
                  <a:schemeClr val="tx1"/>
                </a:solidFill>
              </a:rPr>
              <a:t> </a:t>
            </a: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1" name="제목 10">
            <a:extLst>
              <a:ext uri="{FF2B5EF4-FFF2-40B4-BE49-F238E27FC236}">
                <a16:creationId xmlns:a16="http://schemas.microsoft.com/office/drawing/2014/main" id="{FF608D3B-6E97-FF28-A692-08806FDE7C02}"/>
              </a:ext>
            </a:extLst>
          </p:cNvPr>
          <p:cNvSpPr txBox="1">
            <a:spLocks/>
          </p:cNvSpPr>
          <p:nvPr/>
        </p:nvSpPr>
        <p:spPr>
          <a:xfrm>
            <a:off x="1870031" y="2265643"/>
            <a:ext cx="89447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명예교사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3" name="제목 10">
            <a:extLst>
              <a:ext uri="{FF2B5EF4-FFF2-40B4-BE49-F238E27FC236}">
                <a16:creationId xmlns:a16="http://schemas.microsoft.com/office/drawing/2014/main" id="{A2FE984D-F428-4BCB-3AA3-5561146A2665}"/>
              </a:ext>
            </a:extLst>
          </p:cNvPr>
          <p:cNvSpPr txBox="1">
            <a:spLocks/>
          </p:cNvSpPr>
          <p:nvPr/>
        </p:nvSpPr>
        <p:spPr>
          <a:xfrm>
            <a:off x="1869074" y="4871101"/>
            <a:ext cx="7918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콘텐츠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8226360E-81AB-5816-6966-926A697D48F2}"/>
              </a:ext>
            </a:extLst>
          </p:cNvPr>
          <p:cNvSpPr/>
          <p:nvPr/>
        </p:nvSpPr>
        <p:spPr>
          <a:xfrm flipH="1">
            <a:off x="7530938" y="2507934"/>
            <a:ext cx="45719" cy="103924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F7E0154-7650-02D0-7428-05C69483BE4C}"/>
              </a:ext>
            </a:extLst>
          </p:cNvPr>
          <p:cNvSpPr/>
          <p:nvPr/>
        </p:nvSpPr>
        <p:spPr>
          <a:xfrm>
            <a:off x="1707076" y="5886573"/>
            <a:ext cx="5896577" cy="385470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154E3E83-F1AA-48D3-C512-0407C6FB19DD}"/>
              </a:ext>
            </a:extLst>
          </p:cNvPr>
          <p:cNvSpPr/>
          <p:nvPr/>
        </p:nvSpPr>
        <p:spPr>
          <a:xfrm>
            <a:off x="1760781" y="179974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" name="모서리가 둥근 직사각형 88">
            <a:extLst>
              <a:ext uri="{FF2B5EF4-FFF2-40B4-BE49-F238E27FC236}">
                <a16:creationId xmlns:a16="http://schemas.microsoft.com/office/drawing/2014/main" id="{F8BD4ABD-57C3-360B-B7C3-D4755DDCF7FE}"/>
              </a:ext>
            </a:extLst>
          </p:cNvPr>
          <p:cNvSpPr/>
          <p:nvPr/>
        </p:nvSpPr>
        <p:spPr>
          <a:xfrm>
            <a:off x="4462078" y="6019546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bg1"/>
                </a:solidFill>
              </a:rPr>
              <a:t>확인</a:t>
            </a: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EF4A22E6-D16D-62F6-CA25-4CDA17C75602}"/>
              </a:ext>
            </a:extLst>
          </p:cNvPr>
          <p:cNvSpPr/>
          <p:nvPr/>
        </p:nvSpPr>
        <p:spPr>
          <a:xfrm>
            <a:off x="4401327" y="5976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3" name="Google Shape;912;p23">
            <a:extLst>
              <a:ext uri="{FF2B5EF4-FFF2-40B4-BE49-F238E27FC236}">
                <a16:creationId xmlns:a16="http://schemas.microsoft.com/office/drawing/2014/main" id="{57DFD038-2561-903F-A95F-7526476C8C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9819026"/>
              </p:ext>
            </p:extLst>
          </p:nvPr>
        </p:nvGraphicFramePr>
        <p:xfrm>
          <a:off x="9042400" y="1315768"/>
          <a:ext cx="3037052" cy="749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종료 상태의 게시글 제목 클릭 시 팝업 화면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9270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[BO-K-SVS-014]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화면에서 클릭한 게시글 제목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버튼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팝업 창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</a:tbl>
          </a:graphicData>
        </a:graphic>
      </p:graphicFrame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99EF4A62-5C65-D283-DEE7-DD29C21998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9311126"/>
              </p:ext>
            </p:extLst>
          </p:nvPr>
        </p:nvGraphicFramePr>
        <p:xfrm>
          <a:off x="12194768" y="0"/>
          <a:ext cx="1887100" cy="775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게시글 보기 팝업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3628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항목명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2364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 수상자 표시 컬럼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3850135"/>
                  </a:ext>
                </a:extLst>
              </a:tr>
            </a:tbl>
          </a:graphicData>
        </a:graphic>
      </p:graphicFrame>
      <p:sp>
        <p:nvSpPr>
          <p:cNvPr id="14" name="직사각형 13">
            <a:extLst>
              <a:ext uri="{FF2B5EF4-FFF2-40B4-BE49-F238E27FC236}">
                <a16:creationId xmlns:a16="http://schemas.microsoft.com/office/drawing/2014/main" id="{CA1C4B4F-EA54-F439-F023-28DD321E1444}"/>
              </a:ext>
            </a:extLst>
          </p:cNvPr>
          <p:cNvSpPr/>
          <p:nvPr/>
        </p:nvSpPr>
        <p:spPr>
          <a:xfrm>
            <a:off x="6276811" y="2303502"/>
            <a:ext cx="1083812" cy="1105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v.3.1.3 </a:t>
            </a:r>
            <a:r>
              <a:rPr lang="ko-KR" altLang="en-US" sz="600" b="1" dirty="0"/>
              <a:t>테이블 항목명 변경 </a:t>
            </a: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AD798C9-92E1-FD83-CE47-0D8E7271B8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2520387"/>
              </p:ext>
            </p:extLst>
          </p:nvPr>
        </p:nvGraphicFramePr>
        <p:xfrm>
          <a:off x="1869074" y="5249098"/>
          <a:ext cx="5491548" cy="702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8359">
                  <a:extLst>
                    <a:ext uri="{9D8B030D-6E8A-4147-A177-3AD203B41FA5}">
                      <a16:colId xmlns:a16="http://schemas.microsoft.com/office/drawing/2014/main" val="1701193932"/>
                    </a:ext>
                  </a:extLst>
                </a:gridCol>
                <a:gridCol w="598808">
                  <a:extLst>
                    <a:ext uri="{9D8B030D-6E8A-4147-A177-3AD203B41FA5}">
                      <a16:colId xmlns:a16="http://schemas.microsoft.com/office/drawing/2014/main" val="1782460615"/>
                    </a:ext>
                  </a:extLst>
                </a:gridCol>
                <a:gridCol w="598808">
                  <a:extLst>
                    <a:ext uri="{9D8B030D-6E8A-4147-A177-3AD203B41FA5}">
                      <a16:colId xmlns:a16="http://schemas.microsoft.com/office/drawing/2014/main" val="1171269262"/>
                    </a:ext>
                  </a:extLst>
                </a:gridCol>
                <a:gridCol w="737090">
                  <a:extLst>
                    <a:ext uri="{9D8B030D-6E8A-4147-A177-3AD203B41FA5}">
                      <a16:colId xmlns:a16="http://schemas.microsoft.com/office/drawing/2014/main" val="4057948160"/>
                    </a:ext>
                  </a:extLst>
                </a:gridCol>
                <a:gridCol w="588423">
                  <a:extLst>
                    <a:ext uri="{9D8B030D-6E8A-4147-A177-3AD203B41FA5}">
                      <a16:colId xmlns:a16="http://schemas.microsoft.com/office/drawing/2014/main" val="369402207"/>
                    </a:ext>
                  </a:extLst>
                </a:gridCol>
                <a:gridCol w="399097">
                  <a:extLst>
                    <a:ext uri="{9D8B030D-6E8A-4147-A177-3AD203B41FA5}">
                      <a16:colId xmlns:a16="http://schemas.microsoft.com/office/drawing/2014/main" val="2659213130"/>
                    </a:ext>
                  </a:extLst>
                </a:gridCol>
                <a:gridCol w="662258">
                  <a:extLst>
                    <a:ext uri="{9D8B030D-6E8A-4147-A177-3AD203B41FA5}">
                      <a16:colId xmlns:a16="http://schemas.microsoft.com/office/drawing/2014/main" val="3875895069"/>
                    </a:ext>
                  </a:extLst>
                </a:gridCol>
                <a:gridCol w="1328705">
                  <a:extLst>
                    <a:ext uri="{9D8B030D-6E8A-4147-A177-3AD203B41FA5}">
                      <a16:colId xmlns:a16="http://schemas.microsoft.com/office/drawing/2014/main" val="41894431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219893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478977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✔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6464656"/>
                  </a:ext>
                </a:extLst>
              </a:tr>
            </a:tbl>
          </a:graphicData>
        </a:graphic>
      </p:graphicFrame>
      <p:grpSp>
        <p:nvGrpSpPr>
          <p:cNvPr id="36" name="그룹 35">
            <a:extLst>
              <a:ext uri="{FF2B5EF4-FFF2-40B4-BE49-F238E27FC236}">
                <a16:creationId xmlns:a16="http://schemas.microsoft.com/office/drawing/2014/main" id="{D35F34A8-9530-2D81-257E-AC325D1B712F}"/>
              </a:ext>
            </a:extLst>
          </p:cNvPr>
          <p:cNvGrpSpPr/>
          <p:nvPr/>
        </p:nvGrpSpPr>
        <p:grpSpPr>
          <a:xfrm>
            <a:off x="1705804" y="5846918"/>
            <a:ext cx="5865381" cy="179125"/>
            <a:chOff x="9441573" y="6430634"/>
            <a:chExt cx="4486906" cy="118407"/>
          </a:xfrm>
          <a:solidFill>
            <a:schemeClr val="bg1"/>
          </a:solidFill>
        </p:grpSpPr>
        <p:sp>
          <p:nvSpPr>
            <p:cNvPr id="51" name="Fill">
              <a:extLst>
                <a:ext uri="{FF2B5EF4-FFF2-40B4-BE49-F238E27FC236}">
                  <a16:creationId xmlns:a16="http://schemas.microsoft.com/office/drawing/2014/main" id="{DF9950AC-8A93-E473-93AC-5E5F577DF05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593502" y="4341599"/>
              <a:ext cx="118407" cy="4296478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8" name="Cutout">
              <a:extLst>
                <a:ext uri="{FF2B5EF4-FFF2-40B4-BE49-F238E27FC236}">
                  <a16:creationId xmlns:a16="http://schemas.microsoft.com/office/drawing/2014/main" id="{16AA3A39-B9DE-7769-EB7D-CA538F6A5ED6}"/>
                </a:ext>
              </a:extLst>
            </p:cNvPr>
            <p:cNvGrpSpPr/>
            <p:nvPr/>
          </p:nvGrpSpPr>
          <p:grpSpPr>
            <a:xfrm rot="5400000">
              <a:off x="11641205" y="4231633"/>
              <a:ext cx="87641" cy="4486906"/>
              <a:chOff x="6402388" y="1584325"/>
              <a:chExt cx="239717" cy="933450"/>
            </a:xfrm>
            <a:grpFill/>
          </p:grpSpPr>
          <p:sp>
            <p:nvSpPr>
              <p:cNvPr id="46" name="Fill">
                <a:extLst>
                  <a:ext uri="{FF2B5EF4-FFF2-40B4-BE49-F238E27FC236}">
                    <a16:creationId xmlns:a16="http://schemas.microsoft.com/office/drawing/2014/main" id="{3AF00A55-F85F-B626-A4F3-B63ECD031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92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" name="Border">
                <a:extLst>
                  <a:ext uri="{FF2B5EF4-FFF2-40B4-BE49-F238E27FC236}">
                    <a16:creationId xmlns:a16="http://schemas.microsoft.com/office/drawing/2014/main" id="{D5C0AC84-B5EE-BA56-89B7-4B947C5B2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grp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53" name="제목 10">
            <a:extLst>
              <a:ext uri="{FF2B5EF4-FFF2-40B4-BE49-F238E27FC236}">
                <a16:creationId xmlns:a16="http://schemas.microsoft.com/office/drawing/2014/main" id="{2100C274-2D36-895D-0C11-8B985EDAFCE0}"/>
              </a:ext>
            </a:extLst>
          </p:cNvPr>
          <p:cNvSpPr txBox="1">
            <a:spLocks/>
          </p:cNvSpPr>
          <p:nvPr/>
        </p:nvSpPr>
        <p:spPr>
          <a:xfrm>
            <a:off x="1905943" y="2466615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E5A86263-7193-CDA1-263F-9269425465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4683607"/>
              </p:ext>
            </p:extLst>
          </p:nvPr>
        </p:nvGraphicFramePr>
        <p:xfrm>
          <a:off x="1905943" y="2608502"/>
          <a:ext cx="545468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5343800"/>
                  </a:ext>
                </a:extLst>
              </a:tr>
            </a:tbl>
          </a:graphicData>
        </a:graphic>
      </p:graphicFrame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C549A464-7C9B-F895-FC30-46899565E6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7607893"/>
              </p:ext>
            </p:extLst>
          </p:nvPr>
        </p:nvGraphicFramePr>
        <p:xfrm>
          <a:off x="1891031" y="3617950"/>
          <a:ext cx="5454680" cy="374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454680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</a:tblGrid>
              <a:tr h="37468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달 중학교 부문 수상자가 선정되지 않았습니다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</a:tbl>
          </a:graphicData>
        </a:graphic>
      </p:graphicFrame>
      <p:sp>
        <p:nvSpPr>
          <p:cNvPr id="56" name="제목 10">
            <a:extLst>
              <a:ext uri="{FF2B5EF4-FFF2-40B4-BE49-F238E27FC236}">
                <a16:creationId xmlns:a16="http://schemas.microsoft.com/office/drawing/2014/main" id="{32EF59B0-5A74-5084-AA09-AEB5134B7452}"/>
              </a:ext>
            </a:extLst>
          </p:cNvPr>
          <p:cNvSpPr txBox="1">
            <a:spLocks/>
          </p:cNvSpPr>
          <p:nvPr/>
        </p:nvSpPr>
        <p:spPr>
          <a:xfrm>
            <a:off x="1905943" y="3470983"/>
            <a:ext cx="26930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중학교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57" name="표 56">
            <a:extLst>
              <a:ext uri="{FF2B5EF4-FFF2-40B4-BE49-F238E27FC236}">
                <a16:creationId xmlns:a16="http://schemas.microsoft.com/office/drawing/2014/main" id="{B38A0A92-5BD7-A2BD-939A-924630EAF5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012474"/>
              </p:ext>
            </p:extLst>
          </p:nvPr>
        </p:nvGraphicFramePr>
        <p:xfrm>
          <a:off x="1891031" y="4201977"/>
          <a:ext cx="5454680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한국고등학교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</a:tbl>
          </a:graphicData>
        </a:graphic>
      </p:graphicFrame>
      <p:sp>
        <p:nvSpPr>
          <p:cNvPr id="58" name="제목 10">
            <a:extLst>
              <a:ext uri="{FF2B5EF4-FFF2-40B4-BE49-F238E27FC236}">
                <a16:creationId xmlns:a16="http://schemas.microsoft.com/office/drawing/2014/main" id="{6998FEAF-A9CF-6776-3E41-B0E67F13AD7E}"/>
              </a:ext>
            </a:extLst>
          </p:cNvPr>
          <p:cNvSpPr txBox="1">
            <a:spLocks/>
          </p:cNvSpPr>
          <p:nvPr/>
        </p:nvSpPr>
        <p:spPr>
          <a:xfrm>
            <a:off x="1905943" y="4044152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고등학교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9" name="제목 10">
            <a:extLst>
              <a:ext uri="{FF2B5EF4-FFF2-40B4-BE49-F238E27FC236}">
                <a16:creationId xmlns:a16="http://schemas.microsoft.com/office/drawing/2014/main" id="{3779786F-B2D6-4D66-2804-814E04229CC5}"/>
              </a:ext>
            </a:extLst>
          </p:cNvPr>
          <p:cNvSpPr txBox="1">
            <a:spLocks/>
          </p:cNvSpPr>
          <p:nvPr/>
        </p:nvSpPr>
        <p:spPr>
          <a:xfrm>
            <a:off x="1905943" y="5066224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2F93A484-D7CD-BAE1-8566-7D3AEB55E51F}"/>
              </a:ext>
            </a:extLst>
          </p:cNvPr>
          <p:cNvSpPr/>
          <p:nvPr/>
        </p:nvSpPr>
        <p:spPr>
          <a:xfrm>
            <a:off x="2660957" y="5173219"/>
            <a:ext cx="962024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v.3.2.12 </a:t>
            </a:r>
            <a:r>
              <a:rPr lang="ko-KR" altLang="en-US" sz="600" b="1" dirty="0"/>
              <a:t>수상자 컬럼 추가</a:t>
            </a:r>
          </a:p>
        </p:txBody>
      </p:sp>
    </p:spTree>
    <p:extLst>
      <p:ext uri="{BB962C8B-B14F-4D97-AF65-F5344CB8AC3E}">
        <p14:creationId xmlns:p14="http://schemas.microsoft.com/office/powerpoint/2010/main" val="224468917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7CFE1463-AD6C-A59E-A4CA-4175BC79CA95}"/>
              </a:ext>
            </a:extLst>
          </p:cNvPr>
          <p:cNvSpPr/>
          <p:nvPr/>
        </p:nvSpPr>
        <p:spPr>
          <a:xfrm>
            <a:off x="346718" y="1399012"/>
            <a:ext cx="8294045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7D33CA-4606-30AF-B40B-851EA771B970}"/>
              </a:ext>
            </a:extLst>
          </p:cNvPr>
          <p:cNvSpPr txBox="1"/>
          <p:nvPr/>
        </p:nvSpPr>
        <p:spPr>
          <a:xfrm>
            <a:off x="390973" y="934891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명예의 전당 관리</a:t>
            </a:r>
            <a:endParaRPr kumimoji="1" lang="x-none" altLang="en-US" sz="1000" b="1" dirty="0"/>
          </a:p>
        </p:txBody>
      </p:sp>
      <p:sp>
        <p:nvSpPr>
          <p:cNvPr id="4" name="Google Shape;877;p22">
            <a:extLst>
              <a:ext uri="{FF2B5EF4-FFF2-40B4-BE49-F238E27FC236}">
                <a16:creationId xmlns:a16="http://schemas.microsoft.com/office/drawing/2014/main" id="{BFC8AA71-BC1B-555D-C3C6-527BCA45855C}"/>
              </a:ext>
            </a:extLst>
          </p:cNvPr>
          <p:cNvSpPr/>
          <p:nvPr/>
        </p:nvSpPr>
        <p:spPr>
          <a:xfrm>
            <a:off x="8110249" y="892486"/>
            <a:ext cx="538766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516D3EA-0572-821D-F48C-1123756A8B00}"/>
              </a:ext>
            </a:extLst>
          </p:cNvPr>
          <p:cNvSpPr txBox="1"/>
          <p:nvPr/>
        </p:nvSpPr>
        <p:spPr>
          <a:xfrm>
            <a:off x="3129608" y="605471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8007277D-25A2-1442-B838-21F080933A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169724"/>
              </p:ext>
            </p:extLst>
          </p:nvPr>
        </p:nvGraphicFramePr>
        <p:xfrm>
          <a:off x="346718" y="2027723"/>
          <a:ext cx="8294045" cy="39154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59489">
                  <a:extLst>
                    <a:ext uri="{9D8B030D-6E8A-4147-A177-3AD203B41FA5}">
                      <a16:colId xmlns:a16="http://schemas.microsoft.com/office/drawing/2014/main" val="623279380"/>
                    </a:ext>
                  </a:extLst>
                </a:gridCol>
                <a:gridCol w="599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6715">
                  <a:extLst>
                    <a:ext uri="{9D8B030D-6E8A-4147-A177-3AD203B41FA5}">
                      <a16:colId xmlns:a16="http://schemas.microsoft.com/office/drawing/2014/main" val="19580262"/>
                    </a:ext>
                  </a:extLst>
                </a:gridCol>
                <a:gridCol w="1245133">
                  <a:extLst>
                    <a:ext uri="{9D8B030D-6E8A-4147-A177-3AD203B41FA5}">
                      <a16:colId xmlns:a16="http://schemas.microsoft.com/office/drawing/2014/main" val="1416690872"/>
                    </a:ext>
                  </a:extLst>
                </a:gridCol>
                <a:gridCol w="1144514">
                  <a:extLst>
                    <a:ext uri="{9D8B030D-6E8A-4147-A177-3AD203B41FA5}">
                      <a16:colId xmlns:a16="http://schemas.microsoft.com/office/drawing/2014/main" val="1845253338"/>
                    </a:ext>
                  </a:extLst>
                </a:gridCol>
                <a:gridCol w="862076">
                  <a:extLst>
                    <a:ext uri="{9D8B030D-6E8A-4147-A177-3AD203B41FA5}">
                      <a16:colId xmlns:a16="http://schemas.microsoft.com/office/drawing/2014/main" val="2913603604"/>
                    </a:ext>
                  </a:extLst>
                </a:gridCol>
                <a:gridCol w="1049467">
                  <a:extLst>
                    <a:ext uri="{9D8B030D-6E8A-4147-A177-3AD203B41FA5}">
                      <a16:colId xmlns:a16="http://schemas.microsoft.com/office/drawing/2014/main" val="2141526029"/>
                    </a:ext>
                  </a:extLst>
                </a:gridCol>
                <a:gridCol w="1117546">
                  <a:extLst>
                    <a:ext uri="{9D8B030D-6E8A-4147-A177-3AD203B41FA5}">
                      <a16:colId xmlns:a16="http://schemas.microsoft.com/office/drawing/2014/main" val="1027647411"/>
                    </a:ext>
                  </a:extLst>
                </a:gridCol>
              </a:tblGrid>
              <a:tr h="2701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진행 상태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명예교사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 달의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</a:t>
                      </a:r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수정자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등록일자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527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게시글이 없습니다</a:t>
                      </a:r>
                      <a:r>
                        <a:rPr lang="en-US" altLang="ko-KR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ko-KR" altLang="en-US" sz="700" b="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0969048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103F5112-4485-8834-1267-99E61787796F}"/>
              </a:ext>
            </a:extLst>
          </p:cNvPr>
          <p:cNvSpPr/>
          <p:nvPr/>
        </p:nvSpPr>
        <p:spPr>
          <a:xfrm>
            <a:off x="495420" y="1510657"/>
            <a:ext cx="313447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72000" rIns="36000" rtlCol="0" anchor="ctr"/>
          <a:lstStyle/>
          <a:p>
            <a:pPr lvl="0" latinLnBrk="0">
              <a:defRPr/>
            </a:pPr>
            <a:r>
              <a:rPr lang="ko-KR" altLang="en-US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제목을 입력해 주세요</a:t>
            </a:r>
            <a:r>
              <a:rPr lang="en-US" altLang="ko-KR" sz="700" kern="0" dirty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8" name="Google Shape;877;p22">
            <a:extLst>
              <a:ext uri="{FF2B5EF4-FFF2-40B4-BE49-F238E27FC236}">
                <a16:creationId xmlns:a16="http://schemas.microsoft.com/office/drawing/2014/main" id="{8DA4221E-D628-6FAE-1195-281FFE0C6067}"/>
              </a:ext>
            </a:extLst>
          </p:cNvPr>
          <p:cNvSpPr/>
          <p:nvPr/>
        </p:nvSpPr>
        <p:spPr>
          <a:xfrm>
            <a:off x="3718431" y="1510656"/>
            <a:ext cx="45336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 dirty="0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60D7895-6822-18F8-CA03-0CCCCCB97B6D}"/>
              </a:ext>
            </a:extLst>
          </p:cNvPr>
          <p:cNvSpPr/>
          <p:nvPr/>
        </p:nvSpPr>
        <p:spPr>
          <a:xfrm>
            <a:off x="6856539" y="1512815"/>
            <a:ext cx="111805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최초 등록일 오름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Google Shape;884;p22">
            <a:extLst>
              <a:ext uri="{FF2B5EF4-FFF2-40B4-BE49-F238E27FC236}">
                <a16:creationId xmlns:a16="http://schemas.microsoft.com/office/drawing/2014/main" id="{22C8A2B9-2285-FC8F-766B-B5A657DC0922}"/>
              </a:ext>
            </a:extLst>
          </p:cNvPr>
          <p:cNvSpPr/>
          <p:nvPr/>
        </p:nvSpPr>
        <p:spPr>
          <a:xfrm>
            <a:off x="8003699" y="1510656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cxnSp>
        <p:nvCxnSpPr>
          <p:cNvPr id="11" name="직선 연결선[R] 94">
            <a:extLst>
              <a:ext uri="{FF2B5EF4-FFF2-40B4-BE49-F238E27FC236}">
                <a16:creationId xmlns:a16="http://schemas.microsoft.com/office/drawing/2014/main" id="{3D089EAB-383D-C848-DC9E-87826BF1EBBC}"/>
              </a:ext>
            </a:extLst>
          </p:cNvPr>
          <p:cNvCxnSpPr/>
          <p:nvPr/>
        </p:nvCxnSpPr>
        <p:spPr>
          <a:xfrm>
            <a:off x="399440" y="1250487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9" name="표 18">
            <a:extLst>
              <a:ext uri="{FF2B5EF4-FFF2-40B4-BE49-F238E27FC236}">
                <a16:creationId xmlns:a16="http://schemas.microsoft.com/office/drawing/2014/main" id="{80BAD33B-2DE6-D05C-FA21-2DA7CE17A1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186595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BO-K-SVS-014a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" name="타원 19">
            <a:extLst>
              <a:ext uri="{FF2B5EF4-FFF2-40B4-BE49-F238E27FC236}">
                <a16:creationId xmlns:a16="http://schemas.microsoft.com/office/drawing/2014/main" id="{0DB72F19-D2F7-CA82-26AB-6C56857CBD53}"/>
              </a:ext>
            </a:extLst>
          </p:cNvPr>
          <p:cNvSpPr/>
          <p:nvPr/>
        </p:nvSpPr>
        <p:spPr>
          <a:xfrm>
            <a:off x="3847562" y="39246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1" name="Google Shape;912;p23">
            <a:extLst>
              <a:ext uri="{FF2B5EF4-FFF2-40B4-BE49-F238E27FC236}">
                <a16:creationId xmlns:a16="http://schemas.microsoft.com/office/drawing/2014/main" id="{92E0ABD1-EB56-F9B2-3760-8BFE308C536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8139680"/>
              </p:ext>
            </p:extLst>
          </p:nvPr>
        </p:nvGraphicFramePr>
        <p:xfrm>
          <a:off x="9042400" y="1315768"/>
          <a:ext cx="3037052" cy="890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게시글이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등록된 게시글이 없습니다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10CC051D-42A4-D7D6-0F77-4CE5A51C93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22108268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목록 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045632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직사각형 121">
            <a:extLst>
              <a:ext uri="{FF2B5EF4-FFF2-40B4-BE49-F238E27FC236}">
                <a16:creationId xmlns:a16="http://schemas.microsoft.com/office/drawing/2014/main" id="{EE40FE8E-138A-51E9-43F2-9B89FAB40F94}"/>
              </a:ext>
            </a:extLst>
          </p:cNvPr>
          <p:cNvSpPr/>
          <p:nvPr/>
        </p:nvSpPr>
        <p:spPr>
          <a:xfrm>
            <a:off x="0" y="6699150"/>
            <a:ext cx="8915400" cy="22335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74EBB0-12D3-B6C8-1215-20B679E6CD05}"/>
              </a:ext>
            </a:extLst>
          </p:cNvPr>
          <p:cNvSpPr txBox="1"/>
          <p:nvPr/>
        </p:nvSpPr>
        <p:spPr>
          <a:xfrm>
            <a:off x="1056192" y="93396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수상자 명단 등록</a:t>
            </a:r>
            <a:endParaRPr kumimoji="1" lang="x-none" altLang="en-US" sz="1000" b="1" dirty="0"/>
          </a:p>
        </p:txBody>
      </p:sp>
      <p:sp>
        <p:nvSpPr>
          <p:cNvPr id="3" name="Google Shape;915;p23">
            <a:extLst>
              <a:ext uri="{FF2B5EF4-FFF2-40B4-BE49-F238E27FC236}">
                <a16:creationId xmlns:a16="http://schemas.microsoft.com/office/drawing/2014/main" id="{87FD43B7-0A48-81A1-65BC-D4DEF79D3586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4" name="직선 연결선[R] 94">
            <a:extLst>
              <a:ext uri="{FF2B5EF4-FFF2-40B4-BE49-F238E27FC236}">
                <a16:creationId xmlns:a16="http://schemas.microsoft.com/office/drawing/2014/main" id="{68D8628C-E640-DC76-0D14-926C29C2D89A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Google Shape;877;p22">
            <a:extLst>
              <a:ext uri="{FF2B5EF4-FFF2-40B4-BE49-F238E27FC236}">
                <a16:creationId xmlns:a16="http://schemas.microsoft.com/office/drawing/2014/main" id="{DAD8A80C-86A4-43F3-D791-445F321DB0D7}"/>
              </a:ext>
            </a:extLst>
          </p:cNvPr>
          <p:cNvSpPr/>
          <p:nvPr/>
        </p:nvSpPr>
        <p:spPr>
          <a:xfrm>
            <a:off x="8148405" y="928354"/>
            <a:ext cx="477416" cy="23801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저장</a:t>
            </a:r>
            <a:endParaRPr dirty="0"/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B5A11F62-8BD8-4EBB-3E67-24CF5C808CBB}"/>
              </a:ext>
            </a:extLst>
          </p:cNvPr>
          <p:cNvSpPr/>
          <p:nvPr/>
        </p:nvSpPr>
        <p:spPr>
          <a:xfrm>
            <a:off x="405181" y="3231421"/>
            <a:ext cx="8241322" cy="5450220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제목 10">
            <a:extLst>
              <a:ext uri="{FF2B5EF4-FFF2-40B4-BE49-F238E27FC236}">
                <a16:creationId xmlns:a16="http://schemas.microsoft.com/office/drawing/2014/main" id="{AB7AB80A-6783-4872-8929-5720A24C0DB2}"/>
              </a:ext>
            </a:extLst>
          </p:cNvPr>
          <p:cNvSpPr txBox="1">
            <a:spLocks/>
          </p:cNvSpPr>
          <p:nvPr/>
        </p:nvSpPr>
        <p:spPr>
          <a:xfrm>
            <a:off x="537653" y="3768537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│초등학교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2" name="제목 10">
            <a:extLst>
              <a:ext uri="{FF2B5EF4-FFF2-40B4-BE49-F238E27FC236}">
                <a16:creationId xmlns:a16="http://schemas.microsoft.com/office/drawing/2014/main" id="{2273E3BA-67AB-C45B-8A6F-65649662A978}"/>
              </a:ext>
            </a:extLst>
          </p:cNvPr>
          <p:cNvSpPr txBox="1">
            <a:spLocks/>
          </p:cNvSpPr>
          <p:nvPr/>
        </p:nvSpPr>
        <p:spPr>
          <a:xfrm>
            <a:off x="538867" y="4694915"/>
            <a:ext cx="4103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│중학교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3" name="제목 10">
            <a:extLst>
              <a:ext uri="{FF2B5EF4-FFF2-40B4-BE49-F238E27FC236}">
                <a16:creationId xmlns:a16="http://schemas.microsoft.com/office/drawing/2014/main" id="{56EDE6A4-A683-DD5F-CBDC-9669FE413ADA}"/>
              </a:ext>
            </a:extLst>
          </p:cNvPr>
          <p:cNvSpPr txBox="1">
            <a:spLocks/>
          </p:cNvSpPr>
          <p:nvPr/>
        </p:nvSpPr>
        <p:spPr>
          <a:xfrm>
            <a:off x="584603" y="5644712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│고등학교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777EBC11-2860-B778-7455-67317505B6DC}"/>
              </a:ext>
            </a:extLst>
          </p:cNvPr>
          <p:cNvGrpSpPr/>
          <p:nvPr/>
        </p:nvGrpSpPr>
        <p:grpSpPr>
          <a:xfrm rot="16200000">
            <a:off x="8373692" y="6811717"/>
            <a:ext cx="173758" cy="178736"/>
            <a:chOff x="4422547" y="3772885"/>
            <a:chExt cx="225365" cy="225365"/>
          </a:xfrm>
        </p:grpSpPr>
        <p:sp>
          <p:nvSpPr>
            <p:cNvPr id="64" name="타원 63">
              <a:extLst>
                <a:ext uri="{FF2B5EF4-FFF2-40B4-BE49-F238E27FC236}">
                  <a16:creationId xmlns:a16="http://schemas.microsoft.com/office/drawing/2014/main" id="{45EDD1E5-E99F-F143-EA40-9DD41B3EEF51}"/>
                </a:ext>
              </a:extLst>
            </p:cNvPr>
            <p:cNvSpPr/>
            <p:nvPr/>
          </p:nvSpPr>
          <p:spPr>
            <a:xfrm>
              <a:off x="4422547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5" name="Freeform 15">
              <a:extLst>
                <a:ext uri="{FF2B5EF4-FFF2-40B4-BE49-F238E27FC236}">
                  <a16:creationId xmlns:a16="http://schemas.microsoft.com/office/drawing/2014/main" id="{0FA9BD1D-A88D-F2FE-B565-CC79C6B829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67" name="Freeform 15">
            <a:extLst>
              <a:ext uri="{FF2B5EF4-FFF2-40B4-BE49-F238E27FC236}">
                <a16:creationId xmlns:a16="http://schemas.microsoft.com/office/drawing/2014/main" id="{F0F71670-3E3E-C458-492A-B76B5587B164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4593821" y="5003200"/>
            <a:ext cx="93583" cy="94255"/>
          </a:xfrm>
          <a:custGeom>
            <a:avLst/>
            <a:gdLst>
              <a:gd name="T0" fmla="*/ 309 w 611"/>
              <a:gd name="T1" fmla="*/ 0 h 619"/>
              <a:gd name="T2" fmla="*/ 250 w 611"/>
              <a:gd name="T3" fmla="*/ 52 h 619"/>
              <a:gd name="T4" fmla="*/ 471 w 611"/>
              <a:gd name="T5" fmla="*/ 272 h 619"/>
              <a:gd name="T6" fmla="*/ 0 w 611"/>
              <a:gd name="T7" fmla="*/ 272 h 619"/>
              <a:gd name="T8" fmla="*/ 0 w 611"/>
              <a:gd name="T9" fmla="*/ 346 h 619"/>
              <a:gd name="T10" fmla="*/ 471 w 611"/>
              <a:gd name="T11" fmla="*/ 346 h 619"/>
              <a:gd name="T12" fmla="*/ 250 w 611"/>
              <a:gd name="T13" fmla="*/ 559 h 619"/>
              <a:gd name="T14" fmla="*/ 309 w 611"/>
              <a:gd name="T15" fmla="*/ 618 h 619"/>
              <a:gd name="T16" fmla="*/ 610 w 611"/>
              <a:gd name="T17" fmla="*/ 309 h 619"/>
              <a:gd name="T18" fmla="*/ 309 w 611"/>
              <a:gd name="T19" fmla="*/ 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1" h="619">
                <a:moveTo>
                  <a:pt x="309" y="0"/>
                </a:moveTo>
                <a:lnTo>
                  <a:pt x="250" y="52"/>
                </a:lnTo>
                <a:lnTo>
                  <a:pt x="471" y="272"/>
                </a:lnTo>
                <a:lnTo>
                  <a:pt x="0" y="272"/>
                </a:lnTo>
                <a:lnTo>
                  <a:pt x="0" y="346"/>
                </a:lnTo>
                <a:lnTo>
                  <a:pt x="471" y="346"/>
                </a:lnTo>
                <a:lnTo>
                  <a:pt x="250" y="559"/>
                </a:lnTo>
                <a:lnTo>
                  <a:pt x="309" y="618"/>
                </a:lnTo>
                <a:lnTo>
                  <a:pt x="610" y="309"/>
                </a:lnTo>
                <a:lnTo>
                  <a:pt x="309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6131C743-EE30-0C64-5E49-500BA37958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13112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BO-K-SVS-015a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명예교사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8" name="Google Shape;912;p23">
            <a:extLst>
              <a:ext uri="{FF2B5EF4-FFF2-40B4-BE49-F238E27FC236}">
                <a16:creationId xmlns:a16="http://schemas.microsoft.com/office/drawing/2014/main" id="{77BF7ED4-2A10-2F87-3DA1-050211633B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0342805"/>
              </p:ext>
            </p:extLst>
          </p:nvPr>
        </p:nvGraphicFramePr>
        <p:xfrm>
          <a:off x="9042400" y="1315768"/>
          <a:ext cx="3037052" cy="1282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수상자 선정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등록된 수상자 없습니다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166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수상자 후보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수상자 명단 등록 화면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데이터가 없을 경우 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조회된 수상자 후보 명단이 없습니다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1719887"/>
                  </a:ext>
                </a:extLst>
              </a:tr>
            </a:tbl>
          </a:graphicData>
        </a:graphic>
      </p:graphicFrame>
      <p:graphicFrame>
        <p:nvGraphicFramePr>
          <p:cNvPr id="12" name="Google Shape;548;p12">
            <a:extLst>
              <a:ext uri="{FF2B5EF4-FFF2-40B4-BE49-F238E27FC236}">
                <a16:creationId xmlns:a16="http://schemas.microsoft.com/office/drawing/2014/main" id="{FC6F0D84-2FDA-C743-8005-C1C3DADF7F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9836172"/>
              </p:ext>
            </p:extLst>
          </p:nvPr>
        </p:nvGraphicFramePr>
        <p:xfrm>
          <a:off x="12194768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 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항목명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5251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4976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콘텐츠’ 탭 영역 ↔ ‘이 달의 수상자’ 타이틀 영역 위치 변경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1545813"/>
                  </a:ext>
                </a:extLst>
              </a:tr>
            </a:tbl>
          </a:graphicData>
        </a:graphic>
      </p:graphicFrame>
      <p:graphicFrame>
        <p:nvGraphicFramePr>
          <p:cNvPr id="75" name="표 74">
            <a:extLst>
              <a:ext uri="{FF2B5EF4-FFF2-40B4-BE49-F238E27FC236}">
                <a16:creationId xmlns:a16="http://schemas.microsoft.com/office/drawing/2014/main" id="{F02F853A-8020-2EDD-0AB9-0AB7501572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0032791"/>
              </p:ext>
            </p:extLst>
          </p:nvPr>
        </p:nvGraphicFramePr>
        <p:xfrm>
          <a:off x="399440" y="1363560"/>
          <a:ext cx="8247063" cy="785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76" name="Google Shape;918;p23">
            <a:extLst>
              <a:ext uri="{FF2B5EF4-FFF2-40B4-BE49-F238E27FC236}">
                <a16:creationId xmlns:a16="http://schemas.microsoft.com/office/drawing/2014/main" id="{5433FD6E-A0BA-66D6-40E7-1E651A62342A}"/>
              </a:ext>
            </a:extLst>
          </p:cNvPr>
          <p:cNvSpPr/>
          <p:nvPr/>
        </p:nvSpPr>
        <p:spPr>
          <a:xfrm>
            <a:off x="1259347" y="1432583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</a:rPr>
              <a:t>게시글 제목을 입력해주세요</a:t>
            </a: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4F2A21AE-123A-1269-4124-45D7B0ADCF5D}"/>
              </a:ext>
            </a:extLst>
          </p:cNvPr>
          <p:cNvGrpSpPr/>
          <p:nvPr/>
        </p:nvGrpSpPr>
        <p:grpSpPr>
          <a:xfrm>
            <a:off x="1680470" y="1818413"/>
            <a:ext cx="799346" cy="216000"/>
            <a:chOff x="5714337" y="2343309"/>
            <a:chExt cx="799346" cy="216000"/>
          </a:xfrm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D6F84140-2B31-D2CF-5D52-735FA9C44523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9" name="자유형 170">
              <a:extLst>
                <a:ext uri="{FF2B5EF4-FFF2-40B4-BE49-F238E27FC236}">
                  <a16:creationId xmlns:a16="http://schemas.microsoft.com/office/drawing/2014/main" id="{E9813143-4453-C652-2FEE-B644CB05B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E7CDC705-0C74-7E91-F96B-A191B723431B}"/>
              </a:ext>
            </a:extLst>
          </p:cNvPr>
          <p:cNvSpPr/>
          <p:nvPr/>
        </p:nvSpPr>
        <p:spPr>
          <a:xfrm>
            <a:off x="3918116" y="1825166"/>
            <a:ext cx="799346" cy="216000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자유형 170">
            <a:extLst>
              <a:ext uri="{FF2B5EF4-FFF2-40B4-BE49-F238E27FC236}">
                <a16:creationId xmlns:a16="http://schemas.microsoft.com/office/drawing/2014/main" id="{2D50104D-6AE5-911E-C984-506694844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8401" y="1870704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AAA36AC7-8AE4-6717-88C8-9A9A013975A9}"/>
              </a:ext>
            </a:extLst>
          </p:cNvPr>
          <p:cNvGrpSpPr/>
          <p:nvPr/>
        </p:nvGrpSpPr>
        <p:grpSpPr>
          <a:xfrm>
            <a:off x="2532355" y="1818413"/>
            <a:ext cx="810834" cy="216000"/>
            <a:chOff x="7771571" y="2701274"/>
            <a:chExt cx="810834" cy="216000"/>
          </a:xfrm>
        </p:grpSpPr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4E3E12F9-AB61-25DB-11DC-8C6A18F1D72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5" name="직사각형 84">
              <a:extLst>
                <a:ext uri="{FF2B5EF4-FFF2-40B4-BE49-F238E27FC236}">
                  <a16:creationId xmlns:a16="http://schemas.microsoft.com/office/drawing/2014/main" id="{D8AC6072-7841-7C66-3F7D-F90FEDC025B3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6" name="제목 10">
              <a:extLst>
                <a:ext uri="{FF2B5EF4-FFF2-40B4-BE49-F238E27FC236}">
                  <a16:creationId xmlns:a16="http://schemas.microsoft.com/office/drawing/2014/main" id="{FE6A1184-CBB9-C170-AC23-35ACD2992183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>
                  <a:latin typeface="+mn-ea"/>
                  <a:ea typeface="+mn-ea"/>
                </a:rPr>
                <a:t>:</a:t>
              </a:r>
              <a:endParaRPr lang="en-US" altLang="ko-KR" sz="800" b="0" kern="0" spc="0" dirty="0">
                <a:latin typeface="+mn-ea"/>
                <a:ea typeface="+mn-ea"/>
              </a:endParaRPr>
            </a:p>
          </p:txBody>
        </p: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C3D2945E-E667-FA2A-E22B-2DBF468A83F5}"/>
              </a:ext>
            </a:extLst>
          </p:cNvPr>
          <p:cNvGrpSpPr/>
          <p:nvPr/>
        </p:nvGrpSpPr>
        <p:grpSpPr>
          <a:xfrm>
            <a:off x="4770001" y="1825166"/>
            <a:ext cx="810834" cy="216000"/>
            <a:chOff x="7771571" y="2701274"/>
            <a:chExt cx="810834" cy="216000"/>
          </a:xfrm>
        </p:grpSpPr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F07733B1-7554-7FDF-84EA-6FA6BB5A0C5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D62D9678-D94D-7813-ACB2-AAA8131291A6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제목 10">
              <a:extLst>
                <a:ext uri="{FF2B5EF4-FFF2-40B4-BE49-F238E27FC236}">
                  <a16:creationId xmlns:a16="http://schemas.microsoft.com/office/drawing/2014/main" id="{5BD59805-C070-CB37-7F32-69C357C3EF54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>
                  <a:latin typeface="+mn-ea"/>
                  <a:ea typeface="+mn-ea"/>
                </a:rPr>
                <a:t>:</a:t>
              </a:r>
              <a:endParaRPr lang="en-US" altLang="ko-KR" sz="800" b="0" kern="0" spc="0" dirty="0">
                <a:latin typeface="+mn-ea"/>
                <a:ea typeface="+mn-ea"/>
              </a:endParaRPr>
            </a:p>
          </p:txBody>
        </p:sp>
      </p:grpSp>
      <p:sp>
        <p:nvSpPr>
          <p:cNvPr id="91" name="제목 10">
            <a:extLst>
              <a:ext uri="{FF2B5EF4-FFF2-40B4-BE49-F238E27FC236}">
                <a16:creationId xmlns:a16="http://schemas.microsoft.com/office/drawing/2014/main" id="{13B820D6-A033-A929-AEEE-4D79FAFC12C9}"/>
              </a:ext>
            </a:extLst>
          </p:cNvPr>
          <p:cNvSpPr txBox="1">
            <a:spLocks/>
          </p:cNvSpPr>
          <p:nvPr/>
        </p:nvSpPr>
        <p:spPr>
          <a:xfrm>
            <a:off x="1278263" y="1884735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sp>
        <p:nvSpPr>
          <p:cNvPr id="92" name="제목 10">
            <a:extLst>
              <a:ext uri="{FF2B5EF4-FFF2-40B4-BE49-F238E27FC236}">
                <a16:creationId xmlns:a16="http://schemas.microsoft.com/office/drawing/2014/main" id="{B0F58DC5-AA46-88F8-109C-C49DA11CF358}"/>
              </a:ext>
            </a:extLst>
          </p:cNvPr>
          <p:cNvSpPr txBox="1">
            <a:spLocks/>
          </p:cNvSpPr>
          <p:nvPr/>
        </p:nvSpPr>
        <p:spPr>
          <a:xfrm>
            <a:off x="3507930" y="1866426"/>
            <a:ext cx="3590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종료일시</a:t>
            </a:r>
          </a:p>
        </p:txBody>
      </p:sp>
      <p:sp>
        <p:nvSpPr>
          <p:cNvPr id="93" name="제목 10">
            <a:extLst>
              <a:ext uri="{FF2B5EF4-FFF2-40B4-BE49-F238E27FC236}">
                <a16:creationId xmlns:a16="http://schemas.microsoft.com/office/drawing/2014/main" id="{28782C55-6B67-35F3-0723-803D66A5FF86}"/>
              </a:ext>
            </a:extLst>
          </p:cNvPr>
          <p:cNvSpPr txBox="1">
            <a:spLocks/>
          </p:cNvSpPr>
          <p:nvPr/>
        </p:nvSpPr>
        <p:spPr>
          <a:xfrm>
            <a:off x="3394301" y="1871517"/>
            <a:ext cx="6251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>
                <a:solidFill>
                  <a:schemeClr val="tx1"/>
                </a:solidFill>
              </a:rPr>
              <a:t>~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111" name="제목 10">
            <a:extLst>
              <a:ext uri="{FF2B5EF4-FFF2-40B4-BE49-F238E27FC236}">
                <a16:creationId xmlns:a16="http://schemas.microsoft.com/office/drawing/2014/main" id="{6012D197-5A2E-BE34-78B6-9C4C268B1646}"/>
              </a:ext>
            </a:extLst>
          </p:cNvPr>
          <p:cNvSpPr txBox="1">
            <a:spLocks/>
          </p:cNvSpPr>
          <p:nvPr/>
        </p:nvSpPr>
        <p:spPr>
          <a:xfrm>
            <a:off x="5842268" y="1876569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팝업 노출 여부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A66C40D8-854E-396F-0ED1-49DCF299487C}"/>
              </a:ext>
            </a:extLst>
          </p:cNvPr>
          <p:cNvSpPr txBox="1"/>
          <p:nvPr/>
        </p:nvSpPr>
        <p:spPr>
          <a:xfrm>
            <a:off x="5651961" y="1818969"/>
            <a:ext cx="16625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□</a:t>
            </a:r>
            <a:endParaRPr kumimoji="0" lang="ko-KR" altLang="en-US" sz="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graphicFrame>
        <p:nvGraphicFramePr>
          <p:cNvPr id="125" name="표 124">
            <a:extLst>
              <a:ext uri="{FF2B5EF4-FFF2-40B4-BE49-F238E27FC236}">
                <a16:creationId xmlns:a16="http://schemas.microsoft.com/office/drawing/2014/main" id="{6D70CD95-5CBB-4CD3-0EBC-F4D4448019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6427401"/>
              </p:ext>
            </p:extLst>
          </p:nvPr>
        </p:nvGraphicFramePr>
        <p:xfrm>
          <a:off x="557848" y="3968231"/>
          <a:ext cx="7981105" cy="6181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92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5839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88854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83127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2442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73817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73817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73817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19994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없습니다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</a:tbl>
          </a:graphicData>
        </a:graphic>
      </p:graphicFrame>
      <p:sp>
        <p:nvSpPr>
          <p:cNvPr id="126" name="타원 125">
            <a:extLst>
              <a:ext uri="{FF2B5EF4-FFF2-40B4-BE49-F238E27FC236}">
                <a16:creationId xmlns:a16="http://schemas.microsoft.com/office/drawing/2014/main" id="{262135EF-13AE-D22C-2271-3E8E042C8F94}"/>
              </a:ext>
            </a:extLst>
          </p:cNvPr>
          <p:cNvSpPr/>
          <p:nvPr/>
        </p:nvSpPr>
        <p:spPr>
          <a:xfrm>
            <a:off x="3938909" y="41773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27" name="표 126">
            <a:extLst>
              <a:ext uri="{FF2B5EF4-FFF2-40B4-BE49-F238E27FC236}">
                <a16:creationId xmlns:a16="http://schemas.microsoft.com/office/drawing/2014/main" id="{CC262809-67C3-64B7-BDD8-453D94D8C5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6109036"/>
              </p:ext>
            </p:extLst>
          </p:nvPr>
        </p:nvGraphicFramePr>
        <p:xfrm>
          <a:off x="546862" y="4900224"/>
          <a:ext cx="8003077" cy="6181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0051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6929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89924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89137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5064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77324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77324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77324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19994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없습니다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</a:tbl>
          </a:graphicData>
        </a:graphic>
      </p:graphicFrame>
      <p:sp>
        <p:nvSpPr>
          <p:cNvPr id="128" name="타원 127">
            <a:extLst>
              <a:ext uri="{FF2B5EF4-FFF2-40B4-BE49-F238E27FC236}">
                <a16:creationId xmlns:a16="http://schemas.microsoft.com/office/drawing/2014/main" id="{46B3303F-9790-CA97-3A87-95E4B74E5C99}"/>
              </a:ext>
            </a:extLst>
          </p:cNvPr>
          <p:cNvSpPr/>
          <p:nvPr/>
        </p:nvSpPr>
        <p:spPr>
          <a:xfrm>
            <a:off x="3927923" y="510932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29" name="표 128">
            <a:extLst>
              <a:ext uri="{FF2B5EF4-FFF2-40B4-BE49-F238E27FC236}">
                <a16:creationId xmlns:a16="http://schemas.microsoft.com/office/drawing/2014/main" id="{69CE8870-FA5C-59D7-5406-1F0D34F0FD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1231833"/>
              </p:ext>
            </p:extLst>
          </p:nvPr>
        </p:nvGraphicFramePr>
        <p:xfrm>
          <a:off x="557848" y="5833187"/>
          <a:ext cx="8025047" cy="6181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0709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8019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90995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95146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7685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80831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80831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80831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19994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없습니다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</a:tbl>
          </a:graphicData>
        </a:graphic>
      </p:graphicFrame>
      <p:sp>
        <p:nvSpPr>
          <p:cNvPr id="130" name="타원 129">
            <a:extLst>
              <a:ext uri="{FF2B5EF4-FFF2-40B4-BE49-F238E27FC236}">
                <a16:creationId xmlns:a16="http://schemas.microsoft.com/office/drawing/2014/main" id="{D2687BDC-8B64-F115-A738-551D60B9C40A}"/>
              </a:ext>
            </a:extLst>
          </p:cNvPr>
          <p:cNvSpPr/>
          <p:nvPr/>
        </p:nvSpPr>
        <p:spPr>
          <a:xfrm>
            <a:off x="3938909" y="604228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E433B69-8D2B-753B-3E38-3C6C379B7948}"/>
              </a:ext>
            </a:extLst>
          </p:cNvPr>
          <p:cNvSpPr/>
          <p:nvPr/>
        </p:nvSpPr>
        <p:spPr>
          <a:xfrm>
            <a:off x="399440" y="2242034"/>
            <a:ext cx="8248727" cy="47322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제목 10">
            <a:extLst>
              <a:ext uri="{FF2B5EF4-FFF2-40B4-BE49-F238E27FC236}">
                <a16:creationId xmlns:a16="http://schemas.microsoft.com/office/drawing/2014/main" id="{9F508F07-2153-5EDE-B183-D61D25FB9F86}"/>
              </a:ext>
            </a:extLst>
          </p:cNvPr>
          <p:cNvSpPr txBox="1">
            <a:spLocks/>
          </p:cNvSpPr>
          <p:nvPr/>
        </p:nvSpPr>
        <p:spPr>
          <a:xfrm>
            <a:off x="485078" y="2365105"/>
            <a:ext cx="69249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1" dirty="0">
                <a:solidFill>
                  <a:schemeClr val="tx1"/>
                </a:solidFill>
              </a:rPr>
              <a:t>수상자 후보 조회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8" name="Google Shape;877;p22">
            <a:extLst>
              <a:ext uri="{FF2B5EF4-FFF2-40B4-BE49-F238E27FC236}">
                <a16:creationId xmlns:a16="http://schemas.microsoft.com/office/drawing/2014/main" id="{FD5C9536-6712-2A66-1A8E-428BF5147467}"/>
              </a:ext>
            </a:extLst>
          </p:cNvPr>
          <p:cNvSpPr/>
          <p:nvPr/>
        </p:nvSpPr>
        <p:spPr>
          <a:xfrm>
            <a:off x="7822286" y="2311254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9" name="Google Shape;884;p22">
            <a:extLst>
              <a:ext uri="{FF2B5EF4-FFF2-40B4-BE49-F238E27FC236}">
                <a16:creationId xmlns:a16="http://schemas.microsoft.com/office/drawing/2014/main" id="{A4400F15-5F63-2415-189A-322506BFD6BB}"/>
              </a:ext>
            </a:extLst>
          </p:cNvPr>
          <p:cNvSpPr/>
          <p:nvPr/>
        </p:nvSpPr>
        <p:spPr>
          <a:xfrm>
            <a:off x="7261780" y="2311254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6A81001-2385-B6C6-E7DF-11FB74820FDF}"/>
              </a:ext>
            </a:extLst>
          </p:cNvPr>
          <p:cNvSpPr txBox="1"/>
          <p:nvPr/>
        </p:nvSpPr>
        <p:spPr>
          <a:xfrm>
            <a:off x="485943" y="2587823"/>
            <a:ext cx="2981767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 latinLnBrk="0">
              <a:defRPr/>
            </a:pP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※ </a:t>
            </a:r>
            <a:r>
              <a:rPr lang="ko-KR" altLang="en-US" sz="600" kern="0" dirty="0">
                <a:solidFill>
                  <a:srgbClr val="986AFB"/>
                </a:solidFill>
                <a:latin typeface="맑은 고딕" pitchFamily="50" charset="-127"/>
              </a:rPr>
              <a:t>수상자 후보는 전월 데이터만 조회할 수 있습니다</a:t>
            </a: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.</a:t>
            </a:r>
          </a:p>
        </p:txBody>
      </p:sp>
      <p:cxnSp>
        <p:nvCxnSpPr>
          <p:cNvPr id="19" name="직선 연결선 4">
            <a:extLst>
              <a:ext uri="{FF2B5EF4-FFF2-40B4-BE49-F238E27FC236}">
                <a16:creationId xmlns:a16="http://schemas.microsoft.com/office/drawing/2014/main" id="{C975080F-7123-DD36-14CB-EF9879C017ED}"/>
              </a:ext>
            </a:extLst>
          </p:cNvPr>
          <p:cNvCxnSpPr>
            <a:cxnSpLocks/>
          </p:cNvCxnSpPr>
          <p:nvPr/>
        </p:nvCxnSpPr>
        <p:spPr>
          <a:xfrm flipV="1">
            <a:off x="399440" y="3090319"/>
            <a:ext cx="8226381" cy="300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6CD4B09E-5A51-3E33-6660-8682095DBF27}"/>
              </a:ext>
            </a:extLst>
          </p:cNvPr>
          <p:cNvSpPr txBox="1"/>
          <p:nvPr/>
        </p:nvSpPr>
        <p:spPr>
          <a:xfrm>
            <a:off x="395990" y="2886456"/>
            <a:ext cx="88806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dirty="0"/>
              <a:t>이 달의 명예교사</a:t>
            </a:r>
            <a:endParaRPr lang="x-none" altLang="en-US" sz="900" dirty="0"/>
          </a:p>
        </p:txBody>
      </p:sp>
      <p:cxnSp>
        <p:nvCxnSpPr>
          <p:cNvPr id="21" name="직선 연결선[R] 4">
            <a:extLst>
              <a:ext uri="{FF2B5EF4-FFF2-40B4-BE49-F238E27FC236}">
                <a16:creationId xmlns:a16="http://schemas.microsoft.com/office/drawing/2014/main" id="{98D571EC-F66A-AB22-9601-185786348573}"/>
              </a:ext>
            </a:extLst>
          </p:cNvPr>
          <p:cNvCxnSpPr/>
          <p:nvPr/>
        </p:nvCxnSpPr>
        <p:spPr>
          <a:xfrm>
            <a:off x="1410668" y="2894994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제목 10">
            <a:extLst>
              <a:ext uri="{FF2B5EF4-FFF2-40B4-BE49-F238E27FC236}">
                <a16:creationId xmlns:a16="http://schemas.microsoft.com/office/drawing/2014/main" id="{DAE19599-8363-F0AF-FD40-1A1757C010EE}"/>
              </a:ext>
            </a:extLst>
          </p:cNvPr>
          <p:cNvSpPr txBox="1">
            <a:spLocks/>
          </p:cNvSpPr>
          <p:nvPr/>
        </p:nvSpPr>
        <p:spPr>
          <a:xfrm>
            <a:off x="1622368" y="2884716"/>
            <a:ext cx="77264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dirty="0"/>
              <a:t>이 달의 콘텐츠</a:t>
            </a:r>
          </a:p>
        </p:txBody>
      </p:sp>
      <p:cxnSp>
        <p:nvCxnSpPr>
          <p:cNvPr id="23" name="직선 연결선 4">
            <a:extLst>
              <a:ext uri="{FF2B5EF4-FFF2-40B4-BE49-F238E27FC236}">
                <a16:creationId xmlns:a16="http://schemas.microsoft.com/office/drawing/2014/main" id="{630279E9-8A97-F705-EE8C-80022057A55B}"/>
              </a:ext>
            </a:extLst>
          </p:cNvPr>
          <p:cNvCxnSpPr>
            <a:cxnSpLocks/>
          </p:cNvCxnSpPr>
          <p:nvPr/>
        </p:nvCxnSpPr>
        <p:spPr>
          <a:xfrm>
            <a:off x="398575" y="3093325"/>
            <a:ext cx="9103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571ADA39-4D03-0156-6371-5F4D4945F934}"/>
              </a:ext>
            </a:extLst>
          </p:cNvPr>
          <p:cNvSpPr txBox="1"/>
          <p:nvPr/>
        </p:nvSpPr>
        <p:spPr>
          <a:xfrm>
            <a:off x="581570" y="3394360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이달의 수상자</a:t>
            </a:r>
            <a:endParaRPr lang="x-none" altLang="en-US" dirty="0"/>
          </a:p>
        </p:txBody>
      </p:sp>
      <p:graphicFrame>
        <p:nvGraphicFramePr>
          <p:cNvPr id="70" name="표 69">
            <a:extLst>
              <a:ext uri="{FF2B5EF4-FFF2-40B4-BE49-F238E27FC236}">
                <a16:creationId xmlns:a16="http://schemas.microsoft.com/office/drawing/2014/main" id="{CAF8EF0A-1B85-9CEE-3F00-EC8CDA4AF0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8257555"/>
              </p:ext>
            </p:extLst>
          </p:nvPr>
        </p:nvGraphicFramePr>
        <p:xfrm>
          <a:off x="506971" y="7061561"/>
          <a:ext cx="8042968" cy="1424090"/>
        </p:xfrm>
        <a:graphic>
          <a:graphicData uri="http://schemas.openxmlformats.org/drawingml/2006/table">
            <a:tbl>
              <a:tblPr firstRow="1" bandRow="1"/>
              <a:tblGrid>
                <a:gridCol w="392618">
                  <a:extLst>
                    <a:ext uri="{9D8B030D-6E8A-4147-A177-3AD203B41FA5}">
                      <a16:colId xmlns:a16="http://schemas.microsoft.com/office/drawing/2014/main" val="3418170446"/>
                    </a:ext>
                  </a:extLst>
                </a:gridCol>
                <a:gridCol w="8884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9122">
                  <a:extLst>
                    <a:ext uri="{9D8B030D-6E8A-4147-A177-3AD203B41FA5}">
                      <a16:colId xmlns:a16="http://schemas.microsoft.com/office/drawing/2014/main" val="495774662"/>
                    </a:ext>
                  </a:extLst>
                </a:gridCol>
                <a:gridCol w="7742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17141">
                  <a:extLst>
                    <a:ext uri="{9D8B030D-6E8A-4147-A177-3AD203B41FA5}">
                      <a16:colId xmlns:a16="http://schemas.microsoft.com/office/drawing/2014/main" val="1087297192"/>
                    </a:ext>
                  </a:extLst>
                </a:gridCol>
                <a:gridCol w="1117141">
                  <a:extLst>
                    <a:ext uri="{9D8B030D-6E8A-4147-A177-3AD203B41FA5}">
                      <a16:colId xmlns:a16="http://schemas.microsoft.com/office/drawing/2014/main" val="139825010"/>
                    </a:ext>
                  </a:extLst>
                </a:gridCol>
                <a:gridCol w="1117141">
                  <a:extLst>
                    <a:ext uri="{9D8B030D-6E8A-4147-A177-3AD203B41FA5}">
                      <a16:colId xmlns:a16="http://schemas.microsoft.com/office/drawing/2014/main" val="393563591"/>
                    </a:ext>
                  </a:extLst>
                </a:gridCol>
                <a:gridCol w="111714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12067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실적 ▲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콘텐츠 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횟수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5970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현재 조회된 수상자 후보 명단이 없습니다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71" name="그룹 70">
            <a:extLst>
              <a:ext uri="{FF2B5EF4-FFF2-40B4-BE49-F238E27FC236}">
                <a16:creationId xmlns:a16="http://schemas.microsoft.com/office/drawing/2014/main" id="{A1B8DD0E-CA2C-633C-873A-10DF342CBE87}"/>
              </a:ext>
            </a:extLst>
          </p:cNvPr>
          <p:cNvGrpSpPr/>
          <p:nvPr/>
        </p:nvGrpSpPr>
        <p:grpSpPr>
          <a:xfrm rot="5400000">
            <a:off x="8317017" y="3326561"/>
            <a:ext cx="204877" cy="204877"/>
            <a:chOff x="4422550" y="3772885"/>
            <a:chExt cx="225365" cy="225365"/>
          </a:xfrm>
        </p:grpSpPr>
        <p:sp>
          <p:nvSpPr>
            <p:cNvPr id="72" name="타원 71">
              <a:extLst>
                <a:ext uri="{FF2B5EF4-FFF2-40B4-BE49-F238E27FC236}">
                  <a16:creationId xmlns:a16="http://schemas.microsoft.com/office/drawing/2014/main" id="{01E45D1D-2D36-C114-9727-891050451E95}"/>
                </a:ext>
              </a:extLst>
            </p:cNvPr>
            <p:cNvSpPr/>
            <p:nvPr/>
          </p:nvSpPr>
          <p:spPr>
            <a:xfrm>
              <a:off x="4422550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B1F528C2-A891-EBA1-4C1E-1412AA2BEA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pic>
        <p:nvPicPr>
          <p:cNvPr id="94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660579B-097B-EBCE-5BFE-240ABF0CED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1136" y="710801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E277263D-989B-7E1C-6816-F5118A6C5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7786" y="710801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FA9F2F4E-E069-4037-4D3D-C25E43192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7778" y="710801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245B4FFC-82B7-A1FA-5612-41322DE124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829" y="710801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9E10F373-EC2D-BDC9-20E0-4C4960EC1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0730" y="710801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그래픽 98" descr="아래쪽 캐럿 단색으로 채워진">
            <a:extLst>
              <a:ext uri="{FF2B5EF4-FFF2-40B4-BE49-F238E27FC236}">
                <a16:creationId xmlns:a16="http://schemas.microsoft.com/office/drawing/2014/main" id="{D0E9CDDE-AAF7-C252-BE75-910CC00E52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24102" y="7109425"/>
            <a:ext cx="112051" cy="112051"/>
          </a:xfrm>
          <a:prstGeom prst="rect">
            <a:avLst/>
          </a:prstGeom>
        </p:spPr>
      </p:pic>
      <p:sp>
        <p:nvSpPr>
          <p:cNvPr id="100" name="타원 99">
            <a:extLst>
              <a:ext uri="{FF2B5EF4-FFF2-40B4-BE49-F238E27FC236}">
                <a16:creationId xmlns:a16="http://schemas.microsoft.com/office/drawing/2014/main" id="{DA7C9A9A-7BB1-F856-4758-AF0CA2809D36}"/>
              </a:ext>
            </a:extLst>
          </p:cNvPr>
          <p:cNvSpPr/>
          <p:nvPr/>
        </p:nvSpPr>
        <p:spPr>
          <a:xfrm>
            <a:off x="3607132" y="773876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4C0A7925-9B61-2DA0-C927-A7E88A8A4E5E}"/>
              </a:ext>
            </a:extLst>
          </p:cNvPr>
          <p:cNvSpPr txBox="1"/>
          <p:nvPr/>
        </p:nvSpPr>
        <p:spPr>
          <a:xfrm>
            <a:off x="547908" y="6839530"/>
            <a:ext cx="71974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수상자 후보 </a:t>
            </a:r>
            <a:r>
              <a:rPr lang="en-US" altLang="ko-KR" dirty="0"/>
              <a:t>(</a:t>
            </a:r>
            <a:r>
              <a:rPr lang="en-US" altLang="ko-KR" dirty="0">
                <a:solidFill>
                  <a:srgbClr val="986AFB"/>
                </a:solidFill>
              </a:rPr>
              <a:t>0</a:t>
            </a:r>
            <a:r>
              <a:rPr lang="en-US" altLang="ko-KR" dirty="0"/>
              <a:t>)</a:t>
            </a:r>
            <a:endParaRPr lang="x-none" altLang="en-US" dirty="0"/>
          </a:p>
        </p:txBody>
      </p:sp>
      <p:cxnSp>
        <p:nvCxnSpPr>
          <p:cNvPr id="13" name="직선 연결선 4">
            <a:extLst>
              <a:ext uri="{FF2B5EF4-FFF2-40B4-BE49-F238E27FC236}">
                <a16:creationId xmlns:a16="http://schemas.microsoft.com/office/drawing/2014/main" id="{4C68C960-3DC9-7634-A797-2F562643D24A}"/>
              </a:ext>
            </a:extLst>
          </p:cNvPr>
          <p:cNvCxnSpPr>
            <a:cxnSpLocks/>
          </p:cNvCxnSpPr>
          <p:nvPr/>
        </p:nvCxnSpPr>
        <p:spPr>
          <a:xfrm flipV="1">
            <a:off x="535244" y="6615545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15AAC73-0209-796E-CB88-E83682FFE2C4}"/>
              </a:ext>
            </a:extLst>
          </p:cNvPr>
          <p:cNvGrpSpPr/>
          <p:nvPr/>
        </p:nvGrpSpPr>
        <p:grpSpPr>
          <a:xfrm>
            <a:off x="1247431" y="2311254"/>
            <a:ext cx="1428524" cy="221072"/>
            <a:chOff x="1247431" y="2311254"/>
            <a:chExt cx="1428524" cy="221072"/>
          </a:xfrm>
        </p:grpSpPr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BFF53ED6-4FFD-6EBD-3DAB-2EE40CE0710A}"/>
                </a:ext>
              </a:extLst>
            </p:cNvPr>
            <p:cNvSpPr/>
            <p:nvPr/>
          </p:nvSpPr>
          <p:spPr>
            <a:xfrm>
              <a:off x="1247431" y="2311254"/>
              <a:ext cx="869526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72000" rIns="36000" rtlCol="0" anchor="ctr"/>
            <a:lstStyle/>
            <a:p>
              <a:pPr lvl="0"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조회 월 선택</a:t>
              </a:r>
              <a:endParaRPr lang="en-US" altLang="ko-KR" sz="700" kern="0" dirty="0">
                <a:solidFill>
                  <a:schemeClr val="bg1">
                    <a:lumMod val="7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" name="Google Shape;877;p22">
              <a:extLst>
                <a:ext uri="{FF2B5EF4-FFF2-40B4-BE49-F238E27FC236}">
                  <a16:creationId xmlns:a16="http://schemas.microsoft.com/office/drawing/2014/main" id="{13DEAB3D-652D-027A-7328-E7CD66B06B7B}"/>
                </a:ext>
              </a:extLst>
            </p:cNvPr>
            <p:cNvSpPr/>
            <p:nvPr/>
          </p:nvSpPr>
          <p:spPr>
            <a:xfrm>
              <a:off x="2198539" y="2316326"/>
              <a:ext cx="477416" cy="216000"/>
            </a:xfrm>
            <a:prstGeom prst="rect">
              <a:avLst/>
            </a:prstGeom>
            <a:solidFill>
              <a:schemeClr val="tx1"/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non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i="0" u="none" strike="noStrike" cap="none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조회</a:t>
              </a:r>
              <a:endParaRPr dirty="0"/>
            </a:p>
          </p:txBody>
        </p:sp>
        <p:pic>
          <p:nvPicPr>
            <p:cNvPr id="41" name="그래픽 40" descr="위쪽 캐럿 단색으로 채워진">
              <a:extLst>
                <a:ext uri="{FF2B5EF4-FFF2-40B4-BE49-F238E27FC236}">
                  <a16:creationId xmlns:a16="http://schemas.microsoft.com/office/drawing/2014/main" id="{037290FA-A375-EA88-0CE4-8F0668099BA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1926330" y="2366602"/>
              <a:ext cx="117312" cy="1173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3527098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15">
            <a:extLst>
              <a:ext uri="{FF2B5EF4-FFF2-40B4-BE49-F238E27FC236}">
                <a16:creationId xmlns:a16="http://schemas.microsoft.com/office/drawing/2014/main" id="{5E4BDDD9-EA15-0E7E-C285-6D92BA0C8C44}"/>
              </a:ext>
            </a:extLst>
          </p:cNvPr>
          <p:cNvSpPr>
            <a:spLocks noChangeAspect="1" noChangeArrowheads="1"/>
          </p:cNvSpPr>
          <p:nvPr/>
        </p:nvSpPr>
        <p:spPr bwMode="auto">
          <a:xfrm rot="5400000">
            <a:off x="4599058" y="724011"/>
            <a:ext cx="93583" cy="94255"/>
          </a:xfrm>
          <a:custGeom>
            <a:avLst/>
            <a:gdLst>
              <a:gd name="T0" fmla="*/ 309 w 611"/>
              <a:gd name="T1" fmla="*/ 0 h 619"/>
              <a:gd name="T2" fmla="*/ 250 w 611"/>
              <a:gd name="T3" fmla="*/ 52 h 619"/>
              <a:gd name="T4" fmla="*/ 471 w 611"/>
              <a:gd name="T5" fmla="*/ 272 h 619"/>
              <a:gd name="T6" fmla="*/ 0 w 611"/>
              <a:gd name="T7" fmla="*/ 272 h 619"/>
              <a:gd name="T8" fmla="*/ 0 w 611"/>
              <a:gd name="T9" fmla="*/ 346 h 619"/>
              <a:gd name="T10" fmla="*/ 471 w 611"/>
              <a:gd name="T11" fmla="*/ 346 h 619"/>
              <a:gd name="T12" fmla="*/ 250 w 611"/>
              <a:gd name="T13" fmla="*/ 559 h 619"/>
              <a:gd name="T14" fmla="*/ 309 w 611"/>
              <a:gd name="T15" fmla="*/ 618 h 619"/>
              <a:gd name="T16" fmla="*/ 610 w 611"/>
              <a:gd name="T17" fmla="*/ 309 h 619"/>
              <a:gd name="T18" fmla="*/ 309 w 611"/>
              <a:gd name="T19" fmla="*/ 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1" h="619">
                <a:moveTo>
                  <a:pt x="309" y="0"/>
                </a:moveTo>
                <a:lnTo>
                  <a:pt x="250" y="52"/>
                </a:lnTo>
                <a:lnTo>
                  <a:pt x="471" y="272"/>
                </a:lnTo>
                <a:lnTo>
                  <a:pt x="0" y="272"/>
                </a:lnTo>
                <a:lnTo>
                  <a:pt x="0" y="346"/>
                </a:lnTo>
                <a:lnTo>
                  <a:pt x="471" y="346"/>
                </a:lnTo>
                <a:lnTo>
                  <a:pt x="250" y="559"/>
                </a:lnTo>
                <a:lnTo>
                  <a:pt x="309" y="618"/>
                </a:lnTo>
                <a:lnTo>
                  <a:pt x="610" y="309"/>
                </a:lnTo>
                <a:lnTo>
                  <a:pt x="309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chemeClr val="bg1"/>
              </a:solidFill>
            </a:endParaRPr>
          </a:p>
        </p:txBody>
      </p:sp>
      <p:graphicFrame>
        <p:nvGraphicFramePr>
          <p:cNvPr id="69" name="표 68">
            <a:extLst>
              <a:ext uri="{FF2B5EF4-FFF2-40B4-BE49-F238E27FC236}">
                <a16:creationId xmlns:a16="http://schemas.microsoft.com/office/drawing/2014/main" id="{F00733A2-13AD-F19E-13A3-9BD7EADAA5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54499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BO-K-SVS-015b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콘텐츠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1" name="Google Shape;548;p12">
            <a:extLst>
              <a:ext uri="{FF2B5EF4-FFF2-40B4-BE49-F238E27FC236}">
                <a16:creationId xmlns:a16="http://schemas.microsoft.com/office/drawing/2014/main" id="{E476468C-FCA8-2933-2CCF-1EEC1792C0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6654032"/>
              </p:ext>
            </p:extLst>
          </p:nvPr>
        </p:nvGraphicFramePr>
        <p:xfrm>
          <a:off x="12194768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 데이터 없음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테이블 항목명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10986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19713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콘텐츠’ 탭 영역 ↔ ‘이 달의 수상자’ 타이틀 영역 위치 변경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969792"/>
                  </a:ext>
                </a:extLst>
              </a:tr>
            </a:tbl>
          </a:graphicData>
        </a:graphic>
      </p:graphicFrame>
      <p:pic>
        <p:nvPicPr>
          <p:cNvPr id="20" name="그래픽 19" descr="아래쪽 캐럿 단색으로 채워진">
            <a:extLst>
              <a:ext uri="{FF2B5EF4-FFF2-40B4-BE49-F238E27FC236}">
                <a16:creationId xmlns:a16="http://schemas.microsoft.com/office/drawing/2014/main" id="{B6B8C9C6-D59E-33CC-E5BE-49F54D5335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0587" y="-2557853"/>
            <a:ext cx="112051" cy="112051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1D5D8DA-CF89-B00E-D653-184F8B51ECB2}"/>
              </a:ext>
            </a:extLst>
          </p:cNvPr>
          <p:cNvSpPr/>
          <p:nvPr/>
        </p:nvSpPr>
        <p:spPr>
          <a:xfrm>
            <a:off x="0" y="6699150"/>
            <a:ext cx="8915400" cy="25594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9563C1D-4BBF-90A5-BFD7-0C3C64CE6A1B}"/>
              </a:ext>
            </a:extLst>
          </p:cNvPr>
          <p:cNvSpPr txBox="1"/>
          <p:nvPr/>
        </p:nvSpPr>
        <p:spPr>
          <a:xfrm>
            <a:off x="1056192" y="93396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수상자 명단 등록</a:t>
            </a:r>
            <a:endParaRPr kumimoji="1" lang="x-none" altLang="en-US" sz="1000" b="1" dirty="0"/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A1C3CF44-0B7F-F615-4D9F-4E69AF108EE2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11" name="직선 연결선[R] 94">
            <a:extLst>
              <a:ext uri="{FF2B5EF4-FFF2-40B4-BE49-F238E27FC236}">
                <a16:creationId xmlns:a16="http://schemas.microsoft.com/office/drawing/2014/main" id="{59BE7384-0E0F-0551-4B21-CEEFD82C154C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oogle Shape;877;p22">
            <a:extLst>
              <a:ext uri="{FF2B5EF4-FFF2-40B4-BE49-F238E27FC236}">
                <a16:creationId xmlns:a16="http://schemas.microsoft.com/office/drawing/2014/main" id="{0BBEE9FA-1711-8A3A-2C02-08271E6EAAAA}"/>
              </a:ext>
            </a:extLst>
          </p:cNvPr>
          <p:cNvSpPr/>
          <p:nvPr/>
        </p:nvSpPr>
        <p:spPr>
          <a:xfrm>
            <a:off x="8148405" y="928354"/>
            <a:ext cx="477416" cy="23801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저장</a:t>
            </a:r>
            <a:endParaRPr dirty="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6A6A2ECD-03BA-9078-FC84-18D063AFEA0C}"/>
              </a:ext>
            </a:extLst>
          </p:cNvPr>
          <p:cNvSpPr/>
          <p:nvPr/>
        </p:nvSpPr>
        <p:spPr>
          <a:xfrm>
            <a:off x="405181" y="3231421"/>
            <a:ext cx="8241322" cy="5889560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9DFAEF71-8982-D76C-914C-FAE3BCF7473B}"/>
              </a:ext>
            </a:extLst>
          </p:cNvPr>
          <p:cNvGrpSpPr/>
          <p:nvPr/>
        </p:nvGrpSpPr>
        <p:grpSpPr>
          <a:xfrm rot="16200000">
            <a:off x="8402585" y="7011401"/>
            <a:ext cx="173758" cy="178736"/>
            <a:chOff x="4422547" y="3772885"/>
            <a:chExt cx="225365" cy="225365"/>
          </a:xfrm>
        </p:grpSpPr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172593EE-B20E-00A2-37EE-AA77586BE014}"/>
                </a:ext>
              </a:extLst>
            </p:cNvPr>
            <p:cNvSpPr/>
            <p:nvPr/>
          </p:nvSpPr>
          <p:spPr>
            <a:xfrm>
              <a:off x="4422547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2CF0917B-4555-F801-8303-B1E9F88E0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F11A6526-533C-CD4D-A5F7-5CE3C2E9A0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54763"/>
              </p:ext>
            </p:extLst>
          </p:nvPr>
        </p:nvGraphicFramePr>
        <p:xfrm>
          <a:off x="399440" y="1363560"/>
          <a:ext cx="8247063" cy="785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23" name="Google Shape;918;p23">
            <a:extLst>
              <a:ext uri="{FF2B5EF4-FFF2-40B4-BE49-F238E27FC236}">
                <a16:creationId xmlns:a16="http://schemas.microsoft.com/office/drawing/2014/main" id="{6E001B6B-55C7-0608-BD04-BEF679546C6D}"/>
              </a:ext>
            </a:extLst>
          </p:cNvPr>
          <p:cNvSpPr/>
          <p:nvPr/>
        </p:nvSpPr>
        <p:spPr>
          <a:xfrm>
            <a:off x="1259347" y="1432583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rPr>
              <a:t>게시글 제목을 입력해주세요</a:t>
            </a: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192FFF-F774-1846-9F29-2C29D2C2C68B}"/>
              </a:ext>
            </a:extLst>
          </p:cNvPr>
          <p:cNvGrpSpPr/>
          <p:nvPr/>
        </p:nvGrpSpPr>
        <p:grpSpPr>
          <a:xfrm>
            <a:off x="1680470" y="1818413"/>
            <a:ext cx="799346" cy="216000"/>
            <a:chOff x="5714337" y="2343309"/>
            <a:chExt cx="799346" cy="216000"/>
          </a:xfrm>
        </p:grpSpPr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2B09C64E-B1FC-2769-DD8A-28E67EC644E2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6" name="자유형 170">
              <a:extLst>
                <a:ext uri="{FF2B5EF4-FFF2-40B4-BE49-F238E27FC236}">
                  <a16:creationId xmlns:a16="http://schemas.microsoft.com/office/drawing/2014/main" id="{0A7AB6B2-17AB-27D5-EE10-E510108E0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9E3B20F0-B2E1-B8A9-C8EF-85919877133F}"/>
              </a:ext>
            </a:extLst>
          </p:cNvPr>
          <p:cNvSpPr/>
          <p:nvPr/>
        </p:nvSpPr>
        <p:spPr>
          <a:xfrm>
            <a:off x="3918116" y="1825166"/>
            <a:ext cx="799346" cy="216000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자유형 170">
            <a:extLst>
              <a:ext uri="{FF2B5EF4-FFF2-40B4-BE49-F238E27FC236}">
                <a16:creationId xmlns:a16="http://schemas.microsoft.com/office/drawing/2014/main" id="{19D9CB24-3CFB-AB15-F970-2EA689584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8401" y="1870704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7E2B581F-1438-0A85-9E44-A1105ED97ECA}"/>
              </a:ext>
            </a:extLst>
          </p:cNvPr>
          <p:cNvGrpSpPr/>
          <p:nvPr/>
        </p:nvGrpSpPr>
        <p:grpSpPr>
          <a:xfrm>
            <a:off x="2532355" y="1818413"/>
            <a:ext cx="810834" cy="216000"/>
            <a:chOff x="7771571" y="2701274"/>
            <a:chExt cx="810834" cy="216000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8A52293A-8718-61F3-E825-E695176D12F8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8D47AD7A-551E-EA40-FB3D-CFA7E209BF20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3" name="제목 10">
              <a:extLst>
                <a:ext uri="{FF2B5EF4-FFF2-40B4-BE49-F238E27FC236}">
                  <a16:creationId xmlns:a16="http://schemas.microsoft.com/office/drawing/2014/main" id="{A050A335-30ED-0F8E-7E48-16F2CB53987C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>
                  <a:latin typeface="+mn-ea"/>
                  <a:ea typeface="+mn-ea"/>
                </a:rPr>
                <a:t>:</a:t>
              </a:r>
              <a:endParaRPr lang="en-US" altLang="ko-KR" sz="800" b="0" kern="0" spc="0" dirty="0">
                <a:latin typeface="+mn-ea"/>
                <a:ea typeface="+mn-ea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1A3318D8-20FD-F130-CA0C-DC3B56831FD1}"/>
              </a:ext>
            </a:extLst>
          </p:cNvPr>
          <p:cNvGrpSpPr/>
          <p:nvPr/>
        </p:nvGrpSpPr>
        <p:grpSpPr>
          <a:xfrm>
            <a:off x="4770001" y="1825166"/>
            <a:ext cx="810834" cy="216000"/>
            <a:chOff x="7771571" y="2701274"/>
            <a:chExt cx="810834" cy="216000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6CA07D-85BA-1087-7E00-32CFD8792C64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6A1C87D9-7DE5-89E3-5498-19E4D2A5FA39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solidFill>
                    <a:schemeClr val="bg1">
                      <a:lumMod val="6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solidFill>
                  <a:schemeClr val="bg1">
                    <a:lumMod val="6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7" name="제목 10">
              <a:extLst>
                <a:ext uri="{FF2B5EF4-FFF2-40B4-BE49-F238E27FC236}">
                  <a16:creationId xmlns:a16="http://schemas.microsoft.com/office/drawing/2014/main" id="{947F70DA-F2EE-A49D-0016-90422D570E93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>
                  <a:latin typeface="+mn-ea"/>
                  <a:ea typeface="+mn-ea"/>
                </a:rPr>
                <a:t>:</a:t>
              </a:r>
              <a:endParaRPr lang="en-US" altLang="ko-KR" sz="800" b="0" kern="0" spc="0" dirty="0">
                <a:latin typeface="+mn-ea"/>
                <a:ea typeface="+mn-ea"/>
              </a:endParaRPr>
            </a:p>
          </p:txBody>
        </p:sp>
      </p:grpSp>
      <p:sp>
        <p:nvSpPr>
          <p:cNvPr id="39" name="제목 10">
            <a:extLst>
              <a:ext uri="{FF2B5EF4-FFF2-40B4-BE49-F238E27FC236}">
                <a16:creationId xmlns:a16="http://schemas.microsoft.com/office/drawing/2014/main" id="{293AB498-DD51-0348-503F-2F0AAE4733AC}"/>
              </a:ext>
            </a:extLst>
          </p:cNvPr>
          <p:cNvSpPr txBox="1">
            <a:spLocks/>
          </p:cNvSpPr>
          <p:nvPr/>
        </p:nvSpPr>
        <p:spPr>
          <a:xfrm>
            <a:off x="1278263" y="1884735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sp>
        <p:nvSpPr>
          <p:cNvPr id="40" name="제목 10">
            <a:extLst>
              <a:ext uri="{FF2B5EF4-FFF2-40B4-BE49-F238E27FC236}">
                <a16:creationId xmlns:a16="http://schemas.microsoft.com/office/drawing/2014/main" id="{19F0695A-9D87-B24B-24D5-4254EEB9CDB9}"/>
              </a:ext>
            </a:extLst>
          </p:cNvPr>
          <p:cNvSpPr txBox="1">
            <a:spLocks/>
          </p:cNvSpPr>
          <p:nvPr/>
        </p:nvSpPr>
        <p:spPr>
          <a:xfrm>
            <a:off x="3507930" y="1866426"/>
            <a:ext cx="3590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종료일시</a:t>
            </a:r>
          </a:p>
        </p:txBody>
      </p:sp>
      <p:sp>
        <p:nvSpPr>
          <p:cNvPr id="41" name="제목 10">
            <a:extLst>
              <a:ext uri="{FF2B5EF4-FFF2-40B4-BE49-F238E27FC236}">
                <a16:creationId xmlns:a16="http://schemas.microsoft.com/office/drawing/2014/main" id="{AFA9A355-6544-9D20-30CC-976305FCC44F}"/>
              </a:ext>
            </a:extLst>
          </p:cNvPr>
          <p:cNvSpPr txBox="1">
            <a:spLocks/>
          </p:cNvSpPr>
          <p:nvPr/>
        </p:nvSpPr>
        <p:spPr>
          <a:xfrm>
            <a:off x="3394301" y="1871517"/>
            <a:ext cx="6251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>
                <a:solidFill>
                  <a:schemeClr val="tx1"/>
                </a:solidFill>
              </a:rPr>
              <a:t>~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42" name="제목 10">
            <a:extLst>
              <a:ext uri="{FF2B5EF4-FFF2-40B4-BE49-F238E27FC236}">
                <a16:creationId xmlns:a16="http://schemas.microsoft.com/office/drawing/2014/main" id="{08D0EA30-5ED3-9793-6C43-F6339085D3EF}"/>
              </a:ext>
            </a:extLst>
          </p:cNvPr>
          <p:cNvSpPr txBox="1">
            <a:spLocks/>
          </p:cNvSpPr>
          <p:nvPr/>
        </p:nvSpPr>
        <p:spPr>
          <a:xfrm>
            <a:off x="5842268" y="1876569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팝업 노출 여부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A8756E3-B672-0C88-01F8-4459B084C4C8}"/>
              </a:ext>
            </a:extLst>
          </p:cNvPr>
          <p:cNvSpPr txBox="1"/>
          <p:nvPr/>
        </p:nvSpPr>
        <p:spPr>
          <a:xfrm>
            <a:off x="5651961" y="1818969"/>
            <a:ext cx="16625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□</a:t>
            </a:r>
            <a:endParaRPr kumimoji="0" lang="ko-KR" altLang="en-US" sz="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58CE027D-60BE-5048-6AF7-EF263D4991D9}"/>
              </a:ext>
            </a:extLst>
          </p:cNvPr>
          <p:cNvSpPr/>
          <p:nvPr/>
        </p:nvSpPr>
        <p:spPr>
          <a:xfrm>
            <a:off x="399440" y="2242034"/>
            <a:ext cx="8248727" cy="47322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2" name="Google Shape;877;p22">
            <a:extLst>
              <a:ext uri="{FF2B5EF4-FFF2-40B4-BE49-F238E27FC236}">
                <a16:creationId xmlns:a16="http://schemas.microsoft.com/office/drawing/2014/main" id="{9B46706F-C0E9-6CA8-E096-26ED93274B81}"/>
              </a:ext>
            </a:extLst>
          </p:cNvPr>
          <p:cNvSpPr/>
          <p:nvPr/>
        </p:nvSpPr>
        <p:spPr>
          <a:xfrm>
            <a:off x="7843691" y="2326861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3" name="Google Shape;884;p22">
            <a:extLst>
              <a:ext uri="{FF2B5EF4-FFF2-40B4-BE49-F238E27FC236}">
                <a16:creationId xmlns:a16="http://schemas.microsoft.com/office/drawing/2014/main" id="{DD0C7959-BEDB-853C-DFD8-45874D08D6C3}"/>
              </a:ext>
            </a:extLst>
          </p:cNvPr>
          <p:cNvSpPr/>
          <p:nvPr/>
        </p:nvSpPr>
        <p:spPr>
          <a:xfrm>
            <a:off x="7283185" y="2326861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83060D6-C932-A6DA-188B-B5AF91B4A7EE}"/>
              </a:ext>
            </a:extLst>
          </p:cNvPr>
          <p:cNvSpPr txBox="1"/>
          <p:nvPr/>
        </p:nvSpPr>
        <p:spPr>
          <a:xfrm>
            <a:off x="485943" y="2587823"/>
            <a:ext cx="2981767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 latinLnBrk="0">
              <a:defRPr/>
            </a:pP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※ </a:t>
            </a:r>
            <a:r>
              <a:rPr lang="ko-KR" altLang="en-US" sz="600" kern="0" dirty="0">
                <a:solidFill>
                  <a:srgbClr val="986AFB"/>
                </a:solidFill>
                <a:latin typeface="맑은 고딕" pitchFamily="50" charset="-127"/>
              </a:rPr>
              <a:t>수상자 후보는 전월 데이터만 조회할 수 있습니다</a:t>
            </a: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.</a:t>
            </a:r>
          </a:p>
        </p:txBody>
      </p:sp>
      <p:sp>
        <p:nvSpPr>
          <p:cNvPr id="77" name="타원 76">
            <a:extLst>
              <a:ext uri="{FF2B5EF4-FFF2-40B4-BE49-F238E27FC236}">
                <a16:creationId xmlns:a16="http://schemas.microsoft.com/office/drawing/2014/main" id="{41ACDC0E-46B4-EDEA-F3E1-DBBFA43D6A7D}"/>
              </a:ext>
            </a:extLst>
          </p:cNvPr>
          <p:cNvSpPr/>
          <p:nvPr/>
        </p:nvSpPr>
        <p:spPr>
          <a:xfrm>
            <a:off x="3831417" y="435226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7E6DE00-A4B0-B34E-B209-4ED1E9E81785}"/>
              </a:ext>
            </a:extLst>
          </p:cNvPr>
          <p:cNvSpPr txBox="1"/>
          <p:nvPr/>
        </p:nvSpPr>
        <p:spPr>
          <a:xfrm>
            <a:off x="576801" y="7039214"/>
            <a:ext cx="71974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수상자 후보 </a:t>
            </a:r>
            <a:r>
              <a:rPr lang="en-US" altLang="ko-KR" dirty="0"/>
              <a:t>(</a:t>
            </a:r>
            <a:r>
              <a:rPr lang="en-US" altLang="ko-KR" dirty="0">
                <a:solidFill>
                  <a:srgbClr val="986AFB"/>
                </a:solidFill>
              </a:rPr>
              <a:t>0</a:t>
            </a:r>
            <a:r>
              <a:rPr lang="en-US" altLang="ko-KR" dirty="0"/>
              <a:t>)</a:t>
            </a:r>
            <a:endParaRPr lang="x-none" altLang="en-US" dirty="0"/>
          </a:p>
        </p:txBody>
      </p:sp>
      <p:cxnSp>
        <p:nvCxnSpPr>
          <p:cNvPr id="80" name="직선 연결선 4">
            <a:extLst>
              <a:ext uri="{FF2B5EF4-FFF2-40B4-BE49-F238E27FC236}">
                <a16:creationId xmlns:a16="http://schemas.microsoft.com/office/drawing/2014/main" id="{8253327C-73C9-B175-35E4-8616F4B3B7DD}"/>
              </a:ext>
            </a:extLst>
          </p:cNvPr>
          <p:cNvCxnSpPr>
            <a:cxnSpLocks/>
          </p:cNvCxnSpPr>
          <p:nvPr/>
        </p:nvCxnSpPr>
        <p:spPr>
          <a:xfrm flipV="1">
            <a:off x="535244" y="6789859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제목 10">
            <a:extLst>
              <a:ext uri="{FF2B5EF4-FFF2-40B4-BE49-F238E27FC236}">
                <a16:creationId xmlns:a16="http://schemas.microsoft.com/office/drawing/2014/main" id="{41898151-B0F1-8413-0131-0132FA9959BF}"/>
              </a:ext>
            </a:extLst>
          </p:cNvPr>
          <p:cNvSpPr txBox="1">
            <a:spLocks/>
          </p:cNvSpPr>
          <p:nvPr/>
        </p:nvSpPr>
        <p:spPr>
          <a:xfrm>
            <a:off x="490651" y="3827344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│초등학교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3" name="제목 10">
            <a:extLst>
              <a:ext uri="{FF2B5EF4-FFF2-40B4-BE49-F238E27FC236}">
                <a16:creationId xmlns:a16="http://schemas.microsoft.com/office/drawing/2014/main" id="{622E3595-5118-89C3-6C66-C6DC4769D341}"/>
              </a:ext>
            </a:extLst>
          </p:cNvPr>
          <p:cNvSpPr txBox="1">
            <a:spLocks/>
          </p:cNvSpPr>
          <p:nvPr/>
        </p:nvSpPr>
        <p:spPr>
          <a:xfrm>
            <a:off x="490651" y="4891901"/>
            <a:ext cx="4103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│중학교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4" name="제목 10">
            <a:extLst>
              <a:ext uri="{FF2B5EF4-FFF2-40B4-BE49-F238E27FC236}">
                <a16:creationId xmlns:a16="http://schemas.microsoft.com/office/drawing/2014/main" id="{D10AB8F7-BB24-2E2F-7AD6-1CE09C1E3965}"/>
              </a:ext>
            </a:extLst>
          </p:cNvPr>
          <p:cNvSpPr txBox="1">
            <a:spLocks/>
          </p:cNvSpPr>
          <p:nvPr/>
        </p:nvSpPr>
        <p:spPr>
          <a:xfrm>
            <a:off x="490650" y="5799766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│고등학교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92" name="표 91">
            <a:extLst>
              <a:ext uri="{FF2B5EF4-FFF2-40B4-BE49-F238E27FC236}">
                <a16:creationId xmlns:a16="http://schemas.microsoft.com/office/drawing/2014/main" id="{E72BF4FC-311A-5098-99A9-9930BF9799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0172209"/>
              </p:ext>
            </p:extLst>
          </p:nvPr>
        </p:nvGraphicFramePr>
        <p:xfrm>
          <a:off x="498792" y="5084626"/>
          <a:ext cx="7999857" cy="61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99134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580423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1235471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609080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62761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539678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909906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21200">
                <a:tc gridSpan="11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latin typeface="맑은 고딕" panose="020B0503020000020004" pitchFamily="50" charset="-127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b="0" dirty="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</a:tbl>
          </a:graphicData>
        </a:graphic>
      </p:graphicFrame>
      <p:graphicFrame>
        <p:nvGraphicFramePr>
          <p:cNvPr id="96" name="표 95">
            <a:extLst>
              <a:ext uri="{FF2B5EF4-FFF2-40B4-BE49-F238E27FC236}">
                <a16:creationId xmlns:a16="http://schemas.microsoft.com/office/drawing/2014/main" id="{638CB426-F7FE-BEAE-3BED-8B9EA5B96B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4555206"/>
              </p:ext>
            </p:extLst>
          </p:nvPr>
        </p:nvGraphicFramePr>
        <p:xfrm>
          <a:off x="498792" y="4059888"/>
          <a:ext cx="7999857" cy="61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99134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580423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1235471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609080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62761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539678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909906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21200">
                <a:tc gridSpan="11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latin typeface="맑은 고딕" panose="020B0503020000020004" pitchFamily="50" charset="-127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b="0" dirty="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</a:tbl>
          </a:graphicData>
        </a:graphic>
      </p:graphicFrame>
      <p:graphicFrame>
        <p:nvGraphicFramePr>
          <p:cNvPr id="97" name="표 96">
            <a:extLst>
              <a:ext uri="{FF2B5EF4-FFF2-40B4-BE49-F238E27FC236}">
                <a16:creationId xmlns:a16="http://schemas.microsoft.com/office/drawing/2014/main" id="{FE1186CC-F4EC-9BF4-688C-91B4E1B43C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996409"/>
              </p:ext>
            </p:extLst>
          </p:nvPr>
        </p:nvGraphicFramePr>
        <p:xfrm>
          <a:off x="498792" y="6016964"/>
          <a:ext cx="7999857" cy="61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99134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580423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1235471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609080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62761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815851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539678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909906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21200">
                <a:tc gridSpan="11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latin typeface="맑은 고딕" panose="020B0503020000020004" pitchFamily="50" charset="-127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b="0" dirty="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</a:tbl>
          </a:graphicData>
        </a:graphic>
      </p:graphicFrame>
      <p:graphicFrame>
        <p:nvGraphicFramePr>
          <p:cNvPr id="116" name="표 115">
            <a:extLst>
              <a:ext uri="{FF2B5EF4-FFF2-40B4-BE49-F238E27FC236}">
                <a16:creationId xmlns:a16="http://schemas.microsoft.com/office/drawing/2014/main" id="{F3394DC3-0231-460A-CA24-F9854AD3A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1588629"/>
              </p:ext>
            </p:extLst>
          </p:nvPr>
        </p:nvGraphicFramePr>
        <p:xfrm>
          <a:off x="527229" y="7260491"/>
          <a:ext cx="8042344" cy="1425720"/>
        </p:xfrm>
        <a:graphic>
          <a:graphicData uri="http://schemas.openxmlformats.org/drawingml/2006/table">
            <a:tbl>
              <a:tblPr firstRow="1" bandRow="1"/>
              <a:tblGrid>
                <a:gridCol w="274551">
                  <a:extLst>
                    <a:ext uri="{9D8B030D-6E8A-4147-A177-3AD203B41FA5}">
                      <a16:colId xmlns:a16="http://schemas.microsoft.com/office/drawing/2014/main" val="3418170446"/>
                    </a:ext>
                  </a:extLst>
                </a:gridCol>
                <a:gridCol w="7161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071">
                  <a:extLst>
                    <a:ext uri="{9D8B030D-6E8A-4147-A177-3AD203B41FA5}">
                      <a16:colId xmlns:a16="http://schemas.microsoft.com/office/drawing/2014/main" val="3582451555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423446737"/>
                    </a:ext>
                  </a:extLst>
                </a:gridCol>
                <a:gridCol w="862632">
                  <a:extLst>
                    <a:ext uri="{9D8B030D-6E8A-4147-A177-3AD203B41FA5}">
                      <a16:colId xmlns:a16="http://schemas.microsoft.com/office/drawing/2014/main" val="670542720"/>
                    </a:ext>
                  </a:extLst>
                </a:gridCol>
                <a:gridCol w="823865">
                  <a:extLst>
                    <a:ext uri="{9D8B030D-6E8A-4147-A177-3AD203B41FA5}">
                      <a16:colId xmlns:a16="http://schemas.microsoft.com/office/drawing/2014/main" val="3339318970"/>
                    </a:ext>
                  </a:extLst>
                </a:gridCol>
                <a:gridCol w="701788">
                  <a:extLst>
                    <a:ext uri="{9D8B030D-6E8A-4147-A177-3AD203B41FA5}">
                      <a16:colId xmlns:a16="http://schemas.microsoft.com/office/drawing/2014/main" val="2999435291"/>
                    </a:ext>
                  </a:extLst>
                </a:gridCol>
                <a:gridCol w="595453">
                  <a:extLst>
                    <a:ext uri="{9D8B030D-6E8A-4147-A177-3AD203B41FA5}">
                      <a16:colId xmlns:a16="http://schemas.microsoft.com/office/drawing/2014/main" val="1703000832"/>
                    </a:ext>
                  </a:extLst>
                </a:gridCol>
                <a:gridCol w="595453">
                  <a:extLst>
                    <a:ext uri="{9D8B030D-6E8A-4147-A177-3AD203B41FA5}">
                      <a16:colId xmlns:a16="http://schemas.microsoft.com/office/drawing/2014/main" val="3825172744"/>
                    </a:ext>
                  </a:extLst>
                </a:gridCol>
                <a:gridCol w="463962">
                  <a:extLst>
                    <a:ext uri="{9D8B030D-6E8A-4147-A177-3AD203B41FA5}">
                      <a16:colId xmlns:a16="http://schemas.microsoft.com/office/drawing/2014/main" val="3432348348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619894195"/>
                    </a:ext>
                  </a:extLst>
                </a:gridCol>
                <a:gridCol w="59545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+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실적 ▲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저장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횟수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7600"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현재 조회된 수상자 후보 명단이 없습니다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7" name="타원 116">
            <a:extLst>
              <a:ext uri="{FF2B5EF4-FFF2-40B4-BE49-F238E27FC236}">
                <a16:creationId xmlns:a16="http://schemas.microsoft.com/office/drawing/2014/main" id="{9C42C66C-8BA4-0D31-76FB-04862BB5A93C}"/>
              </a:ext>
            </a:extLst>
          </p:cNvPr>
          <p:cNvSpPr/>
          <p:nvPr/>
        </p:nvSpPr>
        <p:spPr>
          <a:xfrm>
            <a:off x="3601696" y="791937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pic>
        <p:nvPicPr>
          <p:cNvPr id="118" name="그래픽 117" descr="아래쪽 캐럿 단색으로 채워진">
            <a:extLst>
              <a:ext uri="{FF2B5EF4-FFF2-40B4-BE49-F238E27FC236}">
                <a16:creationId xmlns:a16="http://schemas.microsoft.com/office/drawing/2014/main" id="{B9A7872F-ECDB-4524-2213-405C6633E9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0683" y="7303362"/>
            <a:ext cx="112051" cy="112051"/>
          </a:xfrm>
          <a:prstGeom prst="rect">
            <a:avLst/>
          </a:prstGeom>
        </p:spPr>
      </p:pic>
      <p:pic>
        <p:nvPicPr>
          <p:cNvPr id="119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52C0B2B7-AFBA-BA76-1B03-85D0A1B35B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2199" y="7303362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08335640-1DD1-925B-2D33-D3D5E0FF52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2044" y="7298344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2D1EE0D4-B134-F42F-16EE-6678C44353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5405" y="7298344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1262343B-2C60-6B04-107E-E3B7D441C1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7004" y="7298344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AE1C6F1-4CD3-D4F4-B1F8-ED0EB927F8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4727" y="7303362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4F7E1203-C1CF-B959-93C0-7BBBEDA13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6519" y="7305640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45A4379-3B98-850B-BD02-03404733C4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8250" y="7302893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036F793D-EDFC-5C7A-D3C1-914794F385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2768" y="7305019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A4DFE736-35E4-CB03-E342-FD784EA6D3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4107" y="7300939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B4760D49-F066-E9BB-F404-8049C6FF5F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0009317"/>
              </p:ext>
            </p:extLst>
          </p:nvPr>
        </p:nvGraphicFramePr>
        <p:xfrm>
          <a:off x="9042400" y="1315768"/>
          <a:ext cx="3037052" cy="1282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수상자 후보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수상자 명단 등록 화면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데이터가 없을 경우 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조회된 수상자 후보 명단이 없습니다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수상자 선정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등록된 수상자 없습니다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166002"/>
                  </a:ext>
                </a:extLst>
              </a:tr>
            </a:tbl>
          </a:graphicData>
        </a:graphic>
      </p:graphicFrame>
      <p:sp>
        <p:nvSpPr>
          <p:cNvPr id="5" name="타원 4">
            <a:extLst>
              <a:ext uri="{FF2B5EF4-FFF2-40B4-BE49-F238E27FC236}">
                <a16:creationId xmlns:a16="http://schemas.microsoft.com/office/drawing/2014/main" id="{4728A5D6-B4DC-A38E-D1E9-1875C347BC4A}"/>
              </a:ext>
            </a:extLst>
          </p:cNvPr>
          <p:cNvSpPr/>
          <p:nvPr/>
        </p:nvSpPr>
        <p:spPr>
          <a:xfrm>
            <a:off x="3821778" y="537197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CAE9332E-1687-D379-B4C8-79CB9528FC7F}"/>
              </a:ext>
            </a:extLst>
          </p:cNvPr>
          <p:cNvSpPr/>
          <p:nvPr/>
        </p:nvSpPr>
        <p:spPr>
          <a:xfrm>
            <a:off x="3821778" y="626587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7" name="제목 10">
            <a:extLst>
              <a:ext uri="{FF2B5EF4-FFF2-40B4-BE49-F238E27FC236}">
                <a16:creationId xmlns:a16="http://schemas.microsoft.com/office/drawing/2014/main" id="{5A8EF2F3-1328-6EAB-CE18-EB49710D124D}"/>
              </a:ext>
            </a:extLst>
          </p:cNvPr>
          <p:cNvSpPr txBox="1">
            <a:spLocks/>
          </p:cNvSpPr>
          <p:nvPr/>
        </p:nvSpPr>
        <p:spPr>
          <a:xfrm>
            <a:off x="485078" y="2365105"/>
            <a:ext cx="69249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1" dirty="0">
                <a:solidFill>
                  <a:schemeClr val="tx1"/>
                </a:solidFill>
              </a:rPr>
              <a:t>수상자 후보 조회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F45B3C85-1A81-DB1A-EE0D-289B28745E99}"/>
              </a:ext>
            </a:extLst>
          </p:cNvPr>
          <p:cNvGrpSpPr/>
          <p:nvPr/>
        </p:nvGrpSpPr>
        <p:grpSpPr>
          <a:xfrm>
            <a:off x="1247431" y="2311254"/>
            <a:ext cx="1428524" cy="221072"/>
            <a:chOff x="1247431" y="2311254"/>
            <a:chExt cx="1428524" cy="221072"/>
          </a:xfrm>
        </p:grpSpPr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23E6F9DE-154A-9096-4E04-8E4BCC3593B7}"/>
                </a:ext>
              </a:extLst>
            </p:cNvPr>
            <p:cNvSpPr/>
            <p:nvPr/>
          </p:nvSpPr>
          <p:spPr>
            <a:xfrm>
              <a:off x="1247431" y="2311254"/>
              <a:ext cx="869526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72000" rIns="36000" rtlCol="0" anchor="ctr"/>
            <a:lstStyle/>
            <a:p>
              <a:pPr lvl="0"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  <a:latin typeface="맑은 고딕" pitchFamily="50" charset="-127"/>
                  <a:ea typeface="맑은 고딕" pitchFamily="50" charset="-127"/>
                </a:rPr>
                <a:t>조회 월 선택</a:t>
              </a:r>
              <a:endParaRPr lang="en-US" altLang="ko-KR" sz="700" kern="0" dirty="0">
                <a:solidFill>
                  <a:schemeClr val="bg1">
                    <a:lumMod val="75000"/>
                  </a:schemeClr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8" name="Google Shape;877;p22">
              <a:extLst>
                <a:ext uri="{FF2B5EF4-FFF2-40B4-BE49-F238E27FC236}">
                  <a16:creationId xmlns:a16="http://schemas.microsoft.com/office/drawing/2014/main" id="{D1A35D0D-22A6-D33A-139C-A250B1D443B6}"/>
                </a:ext>
              </a:extLst>
            </p:cNvPr>
            <p:cNvSpPr/>
            <p:nvPr/>
          </p:nvSpPr>
          <p:spPr>
            <a:xfrm>
              <a:off x="2198539" y="2316326"/>
              <a:ext cx="477416" cy="216000"/>
            </a:xfrm>
            <a:prstGeom prst="rect">
              <a:avLst/>
            </a:prstGeom>
            <a:solidFill>
              <a:schemeClr val="tx1"/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non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i="0" u="none" strike="noStrike" cap="none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조회</a:t>
              </a:r>
              <a:endParaRPr dirty="0"/>
            </a:p>
          </p:txBody>
        </p:sp>
        <p:pic>
          <p:nvPicPr>
            <p:cNvPr id="70" name="그래픽 69" descr="위쪽 캐럿 단색으로 채워진">
              <a:extLst>
                <a:ext uri="{FF2B5EF4-FFF2-40B4-BE49-F238E27FC236}">
                  <a16:creationId xmlns:a16="http://schemas.microsoft.com/office/drawing/2014/main" id="{B60242E9-72DC-5E60-D877-1FB0030B1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1926330" y="2366602"/>
              <a:ext cx="117312" cy="117312"/>
            </a:xfrm>
            <a:prstGeom prst="rect">
              <a:avLst/>
            </a:prstGeom>
          </p:spPr>
        </p:pic>
      </p:grpSp>
      <p:cxnSp>
        <p:nvCxnSpPr>
          <p:cNvPr id="8" name="직선 연결선 4">
            <a:extLst>
              <a:ext uri="{FF2B5EF4-FFF2-40B4-BE49-F238E27FC236}">
                <a16:creationId xmlns:a16="http://schemas.microsoft.com/office/drawing/2014/main" id="{92B684E2-2985-229A-C4A2-9DCE570B45C7}"/>
              </a:ext>
            </a:extLst>
          </p:cNvPr>
          <p:cNvCxnSpPr>
            <a:cxnSpLocks/>
          </p:cNvCxnSpPr>
          <p:nvPr/>
        </p:nvCxnSpPr>
        <p:spPr>
          <a:xfrm flipV="1">
            <a:off x="399440" y="3090319"/>
            <a:ext cx="8226381" cy="300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869FDDA7-E38F-8E63-B691-2ADF9BADE55D}"/>
              </a:ext>
            </a:extLst>
          </p:cNvPr>
          <p:cNvSpPr txBox="1"/>
          <p:nvPr/>
        </p:nvSpPr>
        <p:spPr>
          <a:xfrm>
            <a:off x="395990" y="2886456"/>
            <a:ext cx="88806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9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 </a:t>
            </a:r>
            <a:r>
              <a:rPr lang="ko-KR" altLang="en-US"/>
              <a:t>달의 명예교사</a:t>
            </a:r>
            <a:endParaRPr lang="x-none" altLang="en-US" dirty="0"/>
          </a:p>
        </p:txBody>
      </p:sp>
      <p:cxnSp>
        <p:nvCxnSpPr>
          <p:cNvPr id="15" name="직선 연결선[R] 4">
            <a:extLst>
              <a:ext uri="{FF2B5EF4-FFF2-40B4-BE49-F238E27FC236}">
                <a16:creationId xmlns:a16="http://schemas.microsoft.com/office/drawing/2014/main" id="{119A4DE0-0E25-8409-4FC1-1B72C53B3B14}"/>
              </a:ext>
            </a:extLst>
          </p:cNvPr>
          <p:cNvCxnSpPr/>
          <p:nvPr/>
        </p:nvCxnSpPr>
        <p:spPr>
          <a:xfrm>
            <a:off x="1410668" y="2894994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제목 10">
            <a:extLst>
              <a:ext uri="{FF2B5EF4-FFF2-40B4-BE49-F238E27FC236}">
                <a16:creationId xmlns:a16="http://schemas.microsoft.com/office/drawing/2014/main" id="{08A8BA38-46A4-6902-11FC-2BDCB76A383D}"/>
              </a:ext>
            </a:extLst>
          </p:cNvPr>
          <p:cNvSpPr txBox="1">
            <a:spLocks/>
          </p:cNvSpPr>
          <p:nvPr/>
        </p:nvSpPr>
        <p:spPr>
          <a:xfrm>
            <a:off x="1622368" y="2884716"/>
            <a:ext cx="77264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9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 달의 콘텐츠</a:t>
            </a:r>
          </a:p>
        </p:txBody>
      </p:sp>
      <p:cxnSp>
        <p:nvCxnSpPr>
          <p:cNvPr id="21" name="직선 연결선 4">
            <a:extLst>
              <a:ext uri="{FF2B5EF4-FFF2-40B4-BE49-F238E27FC236}">
                <a16:creationId xmlns:a16="http://schemas.microsoft.com/office/drawing/2014/main" id="{6D0D378F-0FC1-6F58-11F2-6DAE25A465CC}"/>
              </a:ext>
            </a:extLst>
          </p:cNvPr>
          <p:cNvCxnSpPr>
            <a:cxnSpLocks/>
          </p:cNvCxnSpPr>
          <p:nvPr/>
        </p:nvCxnSpPr>
        <p:spPr>
          <a:xfrm>
            <a:off x="1569481" y="3093325"/>
            <a:ext cx="9103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18D475A8-5E91-BAC1-034B-871B137CE8A4}"/>
              </a:ext>
            </a:extLst>
          </p:cNvPr>
          <p:cNvSpPr txBox="1"/>
          <p:nvPr/>
        </p:nvSpPr>
        <p:spPr>
          <a:xfrm>
            <a:off x="581570" y="3394360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이달의 수상자</a:t>
            </a:r>
            <a:endParaRPr lang="x-none" altLang="en-US" dirty="0"/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F0F148C-FD1B-6AF3-C225-53F2755E1771}"/>
              </a:ext>
            </a:extLst>
          </p:cNvPr>
          <p:cNvGrpSpPr/>
          <p:nvPr/>
        </p:nvGrpSpPr>
        <p:grpSpPr>
          <a:xfrm rot="5400000">
            <a:off x="8317017" y="3326561"/>
            <a:ext cx="204877" cy="204877"/>
            <a:chOff x="4422550" y="3772885"/>
            <a:chExt cx="225365" cy="225365"/>
          </a:xfrm>
        </p:grpSpPr>
        <p:sp>
          <p:nvSpPr>
            <p:cNvPr id="46" name="타원 45">
              <a:extLst>
                <a:ext uri="{FF2B5EF4-FFF2-40B4-BE49-F238E27FC236}">
                  <a16:creationId xmlns:a16="http://schemas.microsoft.com/office/drawing/2014/main" id="{D225AA98-5DAD-F9E2-2CD4-6EA0D30291FB}"/>
                </a:ext>
              </a:extLst>
            </p:cNvPr>
            <p:cNvSpPr/>
            <p:nvPr/>
          </p:nvSpPr>
          <p:spPr>
            <a:xfrm>
              <a:off x="4422550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6963471F-83ED-BB5E-ACDD-4BAFC68E52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604282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D6AB387-B608-DA5B-DBBB-956E98C8D694}"/>
              </a:ext>
            </a:extLst>
          </p:cNvPr>
          <p:cNvSpPr txBox="1"/>
          <p:nvPr/>
        </p:nvSpPr>
        <p:spPr>
          <a:xfrm>
            <a:off x="1056192" y="93396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수상자 명단 등록</a:t>
            </a:r>
            <a:endParaRPr kumimoji="1" lang="x-none" altLang="en-US" sz="1000" b="1" dirty="0"/>
          </a:p>
        </p:txBody>
      </p:sp>
      <p:sp>
        <p:nvSpPr>
          <p:cNvPr id="3" name="Google Shape;915;p23">
            <a:extLst>
              <a:ext uri="{FF2B5EF4-FFF2-40B4-BE49-F238E27FC236}">
                <a16:creationId xmlns:a16="http://schemas.microsoft.com/office/drawing/2014/main" id="{36CEF690-FBF1-0675-54B7-E790DE7F25BE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4" name="직선 연결선[R] 94">
            <a:extLst>
              <a:ext uri="{FF2B5EF4-FFF2-40B4-BE49-F238E27FC236}">
                <a16:creationId xmlns:a16="http://schemas.microsoft.com/office/drawing/2014/main" id="{64670D16-5907-79CC-7A19-CE6660359C85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Google Shape;877;p22">
            <a:extLst>
              <a:ext uri="{FF2B5EF4-FFF2-40B4-BE49-F238E27FC236}">
                <a16:creationId xmlns:a16="http://schemas.microsoft.com/office/drawing/2014/main" id="{4BF2ECC1-674D-E6FD-4FE1-197A291DA53E}"/>
              </a:ext>
            </a:extLst>
          </p:cNvPr>
          <p:cNvSpPr/>
          <p:nvPr/>
        </p:nvSpPr>
        <p:spPr>
          <a:xfrm>
            <a:off x="8148405" y="928354"/>
            <a:ext cx="477416" cy="23801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저장</a:t>
            </a:r>
            <a:endParaRPr dirty="0"/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C8E94588-0C44-1D5F-4B48-21149CD2FF6D}"/>
              </a:ext>
            </a:extLst>
          </p:cNvPr>
          <p:cNvSpPr/>
          <p:nvPr/>
        </p:nvSpPr>
        <p:spPr>
          <a:xfrm>
            <a:off x="411045" y="2242034"/>
            <a:ext cx="8237122" cy="47322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3" name="제목 10">
            <a:extLst>
              <a:ext uri="{FF2B5EF4-FFF2-40B4-BE49-F238E27FC236}">
                <a16:creationId xmlns:a16="http://schemas.microsoft.com/office/drawing/2014/main" id="{C4CE606A-7F86-F38C-F5B7-A2D4946FE180}"/>
              </a:ext>
            </a:extLst>
          </p:cNvPr>
          <p:cNvSpPr txBox="1">
            <a:spLocks/>
          </p:cNvSpPr>
          <p:nvPr/>
        </p:nvSpPr>
        <p:spPr>
          <a:xfrm>
            <a:off x="485078" y="2365105"/>
            <a:ext cx="69249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1" dirty="0">
                <a:solidFill>
                  <a:schemeClr val="tx1"/>
                </a:solidFill>
              </a:rPr>
              <a:t>수상자 후보 조회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55" name="Google Shape;877;p22">
            <a:extLst>
              <a:ext uri="{FF2B5EF4-FFF2-40B4-BE49-F238E27FC236}">
                <a16:creationId xmlns:a16="http://schemas.microsoft.com/office/drawing/2014/main" id="{1FEFA900-B2F3-31CC-122C-FE3F849CA490}"/>
              </a:ext>
            </a:extLst>
          </p:cNvPr>
          <p:cNvSpPr/>
          <p:nvPr/>
        </p:nvSpPr>
        <p:spPr>
          <a:xfrm>
            <a:off x="7822286" y="2311254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6" name="Google Shape;884;p22">
            <a:extLst>
              <a:ext uri="{FF2B5EF4-FFF2-40B4-BE49-F238E27FC236}">
                <a16:creationId xmlns:a16="http://schemas.microsoft.com/office/drawing/2014/main" id="{B2640159-357B-CA61-7CF6-CE708D421E2E}"/>
              </a:ext>
            </a:extLst>
          </p:cNvPr>
          <p:cNvSpPr/>
          <p:nvPr/>
        </p:nvSpPr>
        <p:spPr>
          <a:xfrm>
            <a:off x="7261780" y="2311254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58" name="표 57">
            <a:extLst>
              <a:ext uri="{FF2B5EF4-FFF2-40B4-BE49-F238E27FC236}">
                <a16:creationId xmlns:a16="http://schemas.microsoft.com/office/drawing/2014/main" id="{480B7723-ACD4-3396-3014-666785F3E8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505222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BO-K-SVS-015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명예교사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1/2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9" name="Google Shape;912;p23">
            <a:extLst>
              <a:ext uri="{FF2B5EF4-FFF2-40B4-BE49-F238E27FC236}">
                <a16:creationId xmlns:a16="http://schemas.microsoft.com/office/drawing/2014/main" id="{89D62612-1C4B-DD78-F03E-EF3974B50B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0095755"/>
              </p:ext>
            </p:extLst>
          </p:nvPr>
        </p:nvGraphicFramePr>
        <p:xfrm>
          <a:off x="9042400" y="1315768"/>
          <a:ext cx="3037052" cy="7475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90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30290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입력된 값이 있을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작성 중인 내용이 저장되지 않을 수 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정말 </a:t>
                      </a:r>
                      <a:r>
                        <a:rPr lang="ko-KR" altLang="en-US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이동하시겠습니까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[BO-K-SVS-014]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화면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207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버튼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가능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저장 미리보기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[BO-K-SVS-015-POP]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불가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‘수상자 명단 보기’ 팝업에 노출 중인 게시글과 기간이 겹칩니다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기간을 확인해주세요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alert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제목 미 입력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게시글 제목을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alert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 여부 미 체크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대기중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상태로 게시글 등록 완료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(BO-K-SVS-015-POP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팝업 미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5407490"/>
                  </a:ext>
                </a:extLst>
              </a:tr>
              <a:tr h="30290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제목 입력 필드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게시글 제목을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기본값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2248731"/>
                  </a:ext>
                </a:extLst>
              </a:tr>
              <a:tr h="75645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 기간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 여부 체크 상태인 경우에만 영역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노출 일자 및 시간 설정 영역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날짜 및 현재 시간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~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내일 날짜 및 현재 시간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기간 선택 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현재 날짜 기준 과거 날짜 선택 불가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 여부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 체크 상태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시작일시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마감일시 영역 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자세한 내용은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3" action="ppaction://hlinksldjump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3" action="ppaction://hlinksldjump"/>
                        </a:rPr>
                        <a:t>게시글 등록 시 노출 기간 중복 허용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3" action="ppaction://hlinksldjump"/>
                        </a:rPr>
                        <a:t>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284873"/>
                  </a:ext>
                </a:extLst>
              </a:tr>
              <a:tr h="88604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조회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조회할 월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날짜 기준 전월의 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YYYY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월’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설정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날짜 기준 전월 데이터만 조회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보기 필터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필터에 따라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&lt;9&gt;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영역 한 페이지당 보기 개수 설정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20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50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100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5B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 다운로드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명단 엑셀 파일로 다운로드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4" action="ppaction://hlinksldjump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4" action="ppaction://hlinksldjump"/>
                        </a:rPr>
                        <a:t>다운로드 양식 참고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4" action="ppaction://hlinksldjump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275997"/>
                  </a:ext>
                </a:extLst>
              </a:tr>
              <a:tr h="35282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탭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수상자 명예교사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전환 버튼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선정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선정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4092416"/>
                  </a:ext>
                </a:extLst>
              </a:tr>
              <a:tr h="35282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&lt;9&gt;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후보에서 선정한 수상자 명단 영역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선정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순서 변경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항목에 마우스를 올리면 손 모양 커서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마우스 클릭을 유지한 상태에서 드래그 하여 동일 테이블 내 순서 변경 적용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 수상자는 초등학교 테이블에서만 변경 기능 적용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7B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 선택한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&lt;8&gt;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컨트롤러 중 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↓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4652028"/>
                  </a:ext>
                </a:extLst>
              </a:tr>
              <a:tr h="35282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컨트롤러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↓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내에 선택한 항목이 있을 경우 버튼 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&lt;8&gt;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수상자 후보로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712454"/>
                  </a:ext>
                </a:extLst>
              </a:tr>
            </a:tbl>
          </a:graphicData>
        </a:graphic>
      </p:graphicFrame>
      <p:sp>
        <p:nvSpPr>
          <p:cNvPr id="61" name="타원 60">
            <a:extLst>
              <a:ext uri="{FF2B5EF4-FFF2-40B4-BE49-F238E27FC236}">
                <a16:creationId xmlns:a16="http://schemas.microsoft.com/office/drawing/2014/main" id="{47768D4F-9059-C763-C620-8D4DA0762FEB}"/>
              </a:ext>
            </a:extLst>
          </p:cNvPr>
          <p:cNvSpPr/>
          <p:nvPr/>
        </p:nvSpPr>
        <p:spPr>
          <a:xfrm>
            <a:off x="338418" y="8250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D1F6BF1B-FED9-90BC-E5F4-C156730F3E45}"/>
              </a:ext>
            </a:extLst>
          </p:cNvPr>
          <p:cNvSpPr/>
          <p:nvPr/>
        </p:nvSpPr>
        <p:spPr>
          <a:xfrm>
            <a:off x="8083451" y="8250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E4F0272E-2B45-06CF-BA61-163F9B75E9AD}"/>
              </a:ext>
            </a:extLst>
          </p:cNvPr>
          <p:cNvSpPr/>
          <p:nvPr/>
        </p:nvSpPr>
        <p:spPr>
          <a:xfrm>
            <a:off x="392836" y="227267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C545D2EC-B34F-CB0D-04A9-691083E3DB92}"/>
              </a:ext>
            </a:extLst>
          </p:cNvPr>
          <p:cNvSpPr/>
          <p:nvPr/>
        </p:nvSpPr>
        <p:spPr>
          <a:xfrm>
            <a:off x="7771536" y="224504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8" name="Google Shape;884;p22">
            <a:extLst>
              <a:ext uri="{FF2B5EF4-FFF2-40B4-BE49-F238E27FC236}">
                <a16:creationId xmlns:a16="http://schemas.microsoft.com/office/drawing/2014/main" id="{22106CE9-F2E3-246E-E110-AE129D811464}"/>
              </a:ext>
            </a:extLst>
          </p:cNvPr>
          <p:cNvSpPr/>
          <p:nvPr/>
        </p:nvSpPr>
        <p:spPr>
          <a:xfrm>
            <a:off x="7261780" y="2521466"/>
            <a:ext cx="509756" cy="482046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20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50</a:t>
            </a:r>
            <a:r>
              <a:rPr lang="ko-KR" altLang="en-US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lang="en-US" altLang="ko-KR"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100</a:t>
            </a: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A82D5CD7-577A-6792-7CB4-007035EC3237}"/>
              </a:ext>
            </a:extLst>
          </p:cNvPr>
          <p:cNvSpPr/>
          <p:nvPr/>
        </p:nvSpPr>
        <p:spPr>
          <a:xfrm>
            <a:off x="7191925" y="22572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3" name="표 82">
            <a:extLst>
              <a:ext uri="{FF2B5EF4-FFF2-40B4-BE49-F238E27FC236}">
                <a16:creationId xmlns:a16="http://schemas.microsoft.com/office/drawing/2014/main" id="{7FED517B-B1B3-3AD7-9B38-04B823B8C0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816776"/>
              </p:ext>
            </p:extLst>
          </p:nvPr>
        </p:nvGraphicFramePr>
        <p:xfrm>
          <a:off x="399440" y="1363560"/>
          <a:ext cx="8247063" cy="785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84" name="Google Shape;918;p23">
            <a:extLst>
              <a:ext uri="{FF2B5EF4-FFF2-40B4-BE49-F238E27FC236}">
                <a16:creationId xmlns:a16="http://schemas.microsoft.com/office/drawing/2014/main" id="{C63FFA41-CF6A-7828-4343-941846D94519}"/>
              </a:ext>
            </a:extLst>
          </p:cNvPr>
          <p:cNvSpPr/>
          <p:nvPr/>
        </p:nvSpPr>
        <p:spPr>
          <a:xfrm>
            <a:off x="1259347" y="1432583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월 명예의 전당 수상자 발표</a:t>
            </a: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CCA7747C-356E-89DE-A84E-EDC9BFBFE6B1}"/>
              </a:ext>
            </a:extLst>
          </p:cNvPr>
          <p:cNvGrpSpPr/>
          <p:nvPr/>
        </p:nvGrpSpPr>
        <p:grpSpPr>
          <a:xfrm>
            <a:off x="1680470" y="1818413"/>
            <a:ext cx="799346" cy="216000"/>
            <a:chOff x="5714337" y="2343309"/>
            <a:chExt cx="799346" cy="216000"/>
          </a:xfrm>
        </p:grpSpPr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045E4A51-E2CF-DBB0-F204-3F5832424DA5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2025.05.20          </a:t>
              </a:r>
            </a:p>
          </p:txBody>
        </p:sp>
        <p:sp>
          <p:nvSpPr>
            <p:cNvPr id="87" name="자유형 170">
              <a:extLst>
                <a:ext uri="{FF2B5EF4-FFF2-40B4-BE49-F238E27FC236}">
                  <a16:creationId xmlns:a16="http://schemas.microsoft.com/office/drawing/2014/main" id="{9E11BC01-4F6A-7FCE-71F2-1EF8D00F0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DD400028-44AC-1E0D-F3A8-90D71DCD1C52}"/>
              </a:ext>
            </a:extLst>
          </p:cNvPr>
          <p:cNvGrpSpPr/>
          <p:nvPr/>
        </p:nvGrpSpPr>
        <p:grpSpPr>
          <a:xfrm>
            <a:off x="3918116" y="1825166"/>
            <a:ext cx="799346" cy="216000"/>
            <a:chOff x="5714337" y="2343309"/>
            <a:chExt cx="799346" cy="216000"/>
          </a:xfrm>
        </p:grpSpPr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81A1B29D-5778-F32C-ACA4-AC6FFB3FB968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2025.05.21          </a:t>
              </a:r>
            </a:p>
          </p:txBody>
        </p:sp>
        <p:sp>
          <p:nvSpPr>
            <p:cNvPr id="90" name="자유형 170">
              <a:extLst>
                <a:ext uri="{FF2B5EF4-FFF2-40B4-BE49-F238E27FC236}">
                  <a16:creationId xmlns:a16="http://schemas.microsoft.com/office/drawing/2014/main" id="{BE4AA48C-20A5-C6B8-BAE3-AB9E4E5B5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B3585422-B377-A737-4646-5D8E29C6BA21}"/>
              </a:ext>
            </a:extLst>
          </p:cNvPr>
          <p:cNvGrpSpPr/>
          <p:nvPr/>
        </p:nvGrpSpPr>
        <p:grpSpPr>
          <a:xfrm>
            <a:off x="2532355" y="1818413"/>
            <a:ext cx="810834" cy="216000"/>
            <a:chOff x="7771571" y="2701274"/>
            <a:chExt cx="810834" cy="216000"/>
          </a:xfrm>
        </p:grpSpPr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229D5C59-1A54-9CC7-BFAB-58EF4FA6DA5A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3" name="직사각형 92">
              <a:extLst>
                <a:ext uri="{FF2B5EF4-FFF2-40B4-BE49-F238E27FC236}">
                  <a16:creationId xmlns:a16="http://schemas.microsoft.com/office/drawing/2014/main" id="{11CBD974-F935-BC93-D1F5-A42612A7D0AF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제목 10">
              <a:extLst>
                <a:ext uri="{FF2B5EF4-FFF2-40B4-BE49-F238E27FC236}">
                  <a16:creationId xmlns:a16="http://schemas.microsoft.com/office/drawing/2014/main" id="{43FD3EF6-08D5-3C4A-34FE-D1A478717782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0E2C4FEF-F472-8C73-01F9-31571DF99050}"/>
              </a:ext>
            </a:extLst>
          </p:cNvPr>
          <p:cNvGrpSpPr/>
          <p:nvPr/>
        </p:nvGrpSpPr>
        <p:grpSpPr>
          <a:xfrm>
            <a:off x="4770001" y="1825166"/>
            <a:ext cx="810834" cy="216000"/>
            <a:chOff x="7771571" y="2701274"/>
            <a:chExt cx="810834" cy="216000"/>
          </a:xfrm>
        </p:grpSpPr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61FE5430-145B-004D-82F1-70442C5B37FB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직사각형 96">
              <a:extLst>
                <a:ext uri="{FF2B5EF4-FFF2-40B4-BE49-F238E27FC236}">
                  <a16:creationId xmlns:a16="http://schemas.microsoft.com/office/drawing/2014/main" id="{99EE69B0-AEA2-C3F4-F543-590936068A70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8" name="제목 10">
              <a:extLst>
                <a:ext uri="{FF2B5EF4-FFF2-40B4-BE49-F238E27FC236}">
                  <a16:creationId xmlns:a16="http://schemas.microsoft.com/office/drawing/2014/main" id="{A52F9A97-3B25-343C-FD30-893CA74E8AA9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sp>
        <p:nvSpPr>
          <p:cNvPr id="99" name="제목 10">
            <a:extLst>
              <a:ext uri="{FF2B5EF4-FFF2-40B4-BE49-F238E27FC236}">
                <a16:creationId xmlns:a16="http://schemas.microsoft.com/office/drawing/2014/main" id="{6A817CB0-799E-D18C-81A8-4CECFCA74E0C}"/>
              </a:ext>
            </a:extLst>
          </p:cNvPr>
          <p:cNvSpPr txBox="1">
            <a:spLocks/>
          </p:cNvSpPr>
          <p:nvPr/>
        </p:nvSpPr>
        <p:spPr>
          <a:xfrm>
            <a:off x="1278263" y="1884735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sp>
        <p:nvSpPr>
          <p:cNvPr id="100" name="제목 10">
            <a:extLst>
              <a:ext uri="{FF2B5EF4-FFF2-40B4-BE49-F238E27FC236}">
                <a16:creationId xmlns:a16="http://schemas.microsoft.com/office/drawing/2014/main" id="{7549AAAC-6A5B-EF63-8745-322A15DDF3E3}"/>
              </a:ext>
            </a:extLst>
          </p:cNvPr>
          <p:cNvSpPr txBox="1">
            <a:spLocks/>
          </p:cNvSpPr>
          <p:nvPr/>
        </p:nvSpPr>
        <p:spPr>
          <a:xfrm>
            <a:off x="3507930" y="1866426"/>
            <a:ext cx="3590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종료일시</a:t>
            </a:r>
          </a:p>
        </p:txBody>
      </p:sp>
      <p:sp>
        <p:nvSpPr>
          <p:cNvPr id="101" name="제목 10">
            <a:extLst>
              <a:ext uri="{FF2B5EF4-FFF2-40B4-BE49-F238E27FC236}">
                <a16:creationId xmlns:a16="http://schemas.microsoft.com/office/drawing/2014/main" id="{38347D59-88BD-FE9C-3DEC-03BD74248DD0}"/>
              </a:ext>
            </a:extLst>
          </p:cNvPr>
          <p:cNvSpPr txBox="1">
            <a:spLocks/>
          </p:cNvSpPr>
          <p:nvPr/>
        </p:nvSpPr>
        <p:spPr>
          <a:xfrm>
            <a:off x="3394301" y="1871517"/>
            <a:ext cx="6251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dirty="0">
                <a:solidFill>
                  <a:schemeClr val="tx1"/>
                </a:solidFill>
              </a:rPr>
              <a:t>~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102" name="제목 10">
            <a:extLst>
              <a:ext uri="{FF2B5EF4-FFF2-40B4-BE49-F238E27FC236}">
                <a16:creationId xmlns:a16="http://schemas.microsoft.com/office/drawing/2014/main" id="{DB53E547-C0E6-47EC-2FF2-1F9D909FBB53}"/>
              </a:ext>
            </a:extLst>
          </p:cNvPr>
          <p:cNvSpPr txBox="1">
            <a:spLocks/>
          </p:cNvSpPr>
          <p:nvPr/>
        </p:nvSpPr>
        <p:spPr>
          <a:xfrm>
            <a:off x="5842268" y="1876569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팝업 노출 여부</a:t>
            </a:r>
          </a:p>
        </p:txBody>
      </p:sp>
      <p:pic>
        <p:nvPicPr>
          <p:cNvPr id="106" name="그래픽 105" descr="확인란 선택됨 단색으로 채워진">
            <a:extLst>
              <a:ext uri="{FF2B5EF4-FFF2-40B4-BE49-F238E27FC236}">
                <a16:creationId xmlns:a16="http://schemas.microsoft.com/office/drawing/2014/main" id="{32B60F16-619C-F77C-14BD-D6DABF3B1E9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664916" y="1863951"/>
            <a:ext cx="135906" cy="135906"/>
          </a:xfrm>
          <a:prstGeom prst="rect">
            <a:avLst/>
          </a:prstGeom>
        </p:spPr>
      </p:pic>
      <p:sp>
        <p:nvSpPr>
          <p:cNvPr id="109" name="타원 108">
            <a:extLst>
              <a:ext uri="{FF2B5EF4-FFF2-40B4-BE49-F238E27FC236}">
                <a16:creationId xmlns:a16="http://schemas.microsoft.com/office/drawing/2014/main" id="{2D12DD87-F015-5C43-7F98-383995DDD701}"/>
              </a:ext>
            </a:extLst>
          </p:cNvPr>
          <p:cNvSpPr/>
          <p:nvPr/>
        </p:nvSpPr>
        <p:spPr>
          <a:xfrm>
            <a:off x="368405" y="13246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7B7FAAF2-7AF4-50E0-E01B-989AEE553AA1}"/>
              </a:ext>
            </a:extLst>
          </p:cNvPr>
          <p:cNvSpPr/>
          <p:nvPr/>
        </p:nvSpPr>
        <p:spPr>
          <a:xfrm>
            <a:off x="366114" y="174825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1" name="타원 110">
            <a:extLst>
              <a:ext uri="{FF2B5EF4-FFF2-40B4-BE49-F238E27FC236}">
                <a16:creationId xmlns:a16="http://schemas.microsoft.com/office/drawing/2014/main" id="{20F70E7C-F918-070D-2DC0-A67C04FACFF7}"/>
              </a:ext>
            </a:extLst>
          </p:cNvPr>
          <p:cNvSpPr/>
          <p:nvPr/>
        </p:nvSpPr>
        <p:spPr>
          <a:xfrm>
            <a:off x="5590757" y="179851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05" name="Google Shape;548;p12">
            <a:extLst>
              <a:ext uri="{FF2B5EF4-FFF2-40B4-BE49-F238E27FC236}">
                <a16:creationId xmlns:a16="http://schemas.microsoft.com/office/drawing/2014/main" id="{33CF677C-D7CD-85C6-6917-6E67EDCF0E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513756"/>
              </p:ext>
            </p:extLst>
          </p:nvPr>
        </p:nvGraphicFramePr>
        <p:xfrm>
          <a:off x="12194768" y="0"/>
          <a:ext cx="1887100" cy="29644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텍스트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 명단 조회 → 수상자 후보 조회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선정 인원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23397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팝업 노출 여부 미 체크 상태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툴팁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학제 → 학교급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74633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23679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조회 기준 정의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기간 선택 → 전월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6624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콘텐츠’ 탭 영역 ↔ ‘이 달의 수상자’ 타이틀 영역 위치 변경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42085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제목 최대 입력 길이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과거 날짜 선택 불가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13283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제목 입력 길이 제한 정의 삭제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7735548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A85CDC10-C6F9-CE69-CADA-8DA0AC933AE5}"/>
              </a:ext>
            </a:extLst>
          </p:cNvPr>
          <p:cNvSpPr txBox="1"/>
          <p:nvPr/>
        </p:nvSpPr>
        <p:spPr>
          <a:xfrm>
            <a:off x="472359" y="2553859"/>
            <a:ext cx="3101585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 latinLnBrk="0">
              <a:defRPr/>
            </a:pP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  <a:ea typeface="맑은 고딕" pitchFamily="50" charset="-127"/>
              </a:rPr>
              <a:t>※ </a:t>
            </a:r>
            <a:r>
              <a:rPr lang="ko-KR" altLang="en-US" sz="600" kern="0" dirty="0">
                <a:solidFill>
                  <a:srgbClr val="986AFB"/>
                </a:solidFill>
                <a:latin typeface="맑은 고딕" pitchFamily="50" charset="-127"/>
                <a:ea typeface="맑은 고딕" pitchFamily="50" charset="-127"/>
              </a:rPr>
              <a:t>수상자 후보는 전월 데이터만 조회할 수 있습니다</a:t>
            </a: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D1E38392-C9DF-1D9E-97EA-A2149701BE13}"/>
              </a:ext>
            </a:extLst>
          </p:cNvPr>
          <p:cNvSpPr/>
          <p:nvPr/>
        </p:nvSpPr>
        <p:spPr>
          <a:xfrm>
            <a:off x="711460" y="2228134"/>
            <a:ext cx="576424" cy="11056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v.3.1.2 txt </a:t>
            </a:r>
            <a:r>
              <a:rPr lang="ko-KR" altLang="en-US" sz="600" b="1" dirty="0"/>
              <a:t>변경</a:t>
            </a: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926F27D7-2DFE-CBF2-E703-F2EAC8DABB77}"/>
              </a:ext>
            </a:extLst>
          </p:cNvPr>
          <p:cNvSpPr/>
          <p:nvPr/>
        </p:nvSpPr>
        <p:spPr>
          <a:xfrm>
            <a:off x="432417" y="3168419"/>
            <a:ext cx="8241322" cy="3472233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6B2D2299-C478-731E-E387-20E33CB732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6331608"/>
              </p:ext>
            </p:extLst>
          </p:nvPr>
        </p:nvGraphicFramePr>
        <p:xfrm>
          <a:off x="-968491" y="2314160"/>
          <a:ext cx="617861" cy="198120"/>
        </p:xfrm>
        <a:graphic>
          <a:graphicData uri="http://schemas.openxmlformats.org/drawingml/2006/table">
            <a:tbl>
              <a:tblPr firstRow="1" bandRow="1"/>
              <a:tblGrid>
                <a:gridCol w="617861">
                  <a:extLst>
                    <a:ext uri="{9D8B030D-6E8A-4147-A177-3AD203B41FA5}">
                      <a16:colId xmlns:a16="http://schemas.microsoft.com/office/drawing/2014/main" val="2599953535"/>
                    </a:ext>
                  </a:extLst>
                </a:gridCol>
              </a:tblGrid>
              <a:tr h="19451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5605614"/>
                  </a:ext>
                </a:extLst>
              </a:tr>
            </a:tbl>
          </a:graphicData>
        </a:graphic>
      </p:graphicFrame>
      <p:sp>
        <p:nvSpPr>
          <p:cNvPr id="45" name="이등변 삼각형 44">
            <a:extLst>
              <a:ext uri="{FF2B5EF4-FFF2-40B4-BE49-F238E27FC236}">
                <a16:creationId xmlns:a16="http://schemas.microsoft.com/office/drawing/2014/main" id="{66E8A301-845F-4104-B99B-759FAD65BEE6}"/>
              </a:ext>
            </a:extLst>
          </p:cNvPr>
          <p:cNvSpPr>
            <a:spLocks noChangeAspect="1"/>
          </p:cNvSpPr>
          <p:nvPr/>
        </p:nvSpPr>
        <p:spPr>
          <a:xfrm>
            <a:off x="-479084" y="2399936"/>
            <a:ext cx="72000" cy="53051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제목 10">
            <a:extLst>
              <a:ext uri="{FF2B5EF4-FFF2-40B4-BE49-F238E27FC236}">
                <a16:creationId xmlns:a16="http://schemas.microsoft.com/office/drawing/2014/main" id="{0F0615FA-6C46-8E64-D3BD-76E2C44F9D4F}"/>
              </a:ext>
            </a:extLst>
          </p:cNvPr>
          <p:cNvSpPr txBox="1">
            <a:spLocks/>
          </p:cNvSpPr>
          <p:nvPr/>
        </p:nvSpPr>
        <p:spPr>
          <a:xfrm>
            <a:off x="-1035108" y="2089021"/>
            <a:ext cx="87363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정렬 클릭 상태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graphicFrame>
        <p:nvGraphicFramePr>
          <p:cNvPr id="48" name="표 47">
            <a:extLst>
              <a:ext uri="{FF2B5EF4-FFF2-40B4-BE49-F238E27FC236}">
                <a16:creationId xmlns:a16="http://schemas.microsoft.com/office/drawing/2014/main" id="{23F1FABD-69E0-1026-096F-CCCEC2FDBD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2198807"/>
              </p:ext>
            </p:extLst>
          </p:nvPr>
        </p:nvGraphicFramePr>
        <p:xfrm>
          <a:off x="-968491" y="2589677"/>
          <a:ext cx="617861" cy="198120"/>
        </p:xfrm>
        <a:graphic>
          <a:graphicData uri="http://schemas.openxmlformats.org/drawingml/2006/table">
            <a:tbl>
              <a:tblPr firstRow="1" bandRow="1"/>
              <a:tblGrid>
                <a:gridCol w="617861">
                  <a:extLst>
                    <a:ext uri="{9D8B030D-6E8A-4147-A177-3AD203B41FA5}">
                      <a16:colId xmlns:a16="http://schemas.microsoft.com/office/drawing/2014/main" val="2599953535"/>
                    </a:ext>
                  </a:extLst>
                </a:gridCol>
              </a:tblGrid>
              <a:tr h="19451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5605614"/>
                  </a:ext>
                </a:extLst>
              </a:tr>
            </a:tbl>
          </a:graphicData>
        </a:graphic>
      </p:graphicFrame>
      <p:sp>
        <p:nvSpPr>
          <p:cNvPr id="49" name="이등변 삼각형 48">
            <a:extLst>
              <a:ext uri="{FF2B5EF4-FFF2-40B4-BE49-F238E27FC236}">
                <a16:creationId xmlns:a16="http://schemas.microsoft.com/office/drawing/2014/main" id="{C61571A0-A502-9AF3-0C50-8BA0B0FA33FA}"/>
              </a:ext>
            </a:extLst>
          </p:cNvPr>
          <p:cNvSpPr>
            <a:spLocks noChangeAspect="1"/>
          </p:cNvSpPr>
          <p:nvPr/>
        </p:nvSpPr>
        <p:spPr>
          <a:xfrm rot="10800000">
            <a:off x="-526422" y="2662211"/>
            <a:ext cx="72000" cy="53051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0176C664-1A32-7834-B3E3-99E2F05E95F0}"/>
              </a:ext>
            </a:extLst>
          </p:cNvPr>
          <p:cNvGrpSpPr/>
          <p:nvPr/>
        </p:nvGrpSpPr>
        <p:grpSpPr>
          <a:xfrm>
            <a:off x="1247431" y="2311254"/>
            <a:ext cx="1428524" cy="221072"/>
            <a:chOff x="1247431" y="2311254"/>
            <a:chExt cx="1428524" cy="221072"/>
          </a:xfrm>
        </p:grpSpPr>
        <p:sp>
          <p:nvSpPr>
            <p:cNvPr id="118" name="직사각형 117">
              <a:extLst>
                <a:ext uri="{FF2B5EF4-FFF2-40B4-BE49-F238E27FC236}">
                  <a16:creationId xmlns:a16="http://schemas.microsoft.com/office/drawing/2014/main" id="{FCD8E59D-D071-A12F-F3A5-AC048F75D798}"/>
                </a:ext>
              </a:extLst>
            </p:cNvPr>
            <p:cNvSpPr/>
            <p:nvPr/>
          </p:nvSpPr>
          <p:spPr>
            <a:xfrm>
              <a:off x="1247431" y="2311254"/>
              <a:ext cx="869526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 2025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년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7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월 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Google Shape;877;p22">
              <a:extLst>
                <a:ext uri="{FF2B5EF4-FFF2-40B4-BE49-F238E27FC236}">
                  <a16:creationId xmlns:a16="http://schemas.microsoft.com/office/drawing/2014/main" id="{23A0AB46-4A3B-3732-D63B-B822C12D78E1}"/>
                </a:ext>
              </a:extLst>
            </p:cNvPr>
            <p:cNvSpPr/>
            <p:nvPr/>
          </p:nvSpPr>
          <p:spPr>
            <a:xfrm>
              <a:off x="2198539" y="2316326"/>
              <a:ext cx="477416" cy="216000"/>
            </a:xfrm>
            <a:prstGeom prst="rect">
              <a:avLst/>
            </a:prstGeom>
            <a:solidFill>
              <a:schemeClr val="tx1"/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non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i="0" u="none" strike="noStrike" cap="none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조회</a:t>
              </a:r>
              <a:endParaRPr dirty="0"/>
            </a:p>
          </p:txBody>
        </p:sp>
        <p:pic>
          <p:nvPicPr>
            <p:cNvPr id="13" name="그래픽 12" descr="위쪽 캐럿 단색으로 채워진">
              <a:extLst>
                <a:ext uri="{FF2B5EF4-FFF2-40B4-BE49-F238E27FC236}">
                  <a16:creationId xmlns:a16="http://schemas.microsoft.com/office/drawing/2014/main" id="{D0D93F4E-CEA8-7264-90B9-65090FF7346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1984986" y="2366602"/>
              <a:ext cx="117312" cy="117312"/>
            </a:xfrm>
            <a:prstGeom prst="rect">
              <a:avLst/>
            </a:prstGeom>
          </p:spPr>
        </p:pic>
      </p:grpSp>
      <p:sp>
        <p:nvSpPr>
          <p:cNvPr id="31" name="제목 10">
            <a:extLst>
              <a:ext uri="{FF2B5EF4-FFF2-40B4-BE49-F238E27FC236}">
                <a16:creationId xmlns:a16="http://schemas.microsoft.com/office/drawing/2014/main" id="{0420C865-2688-C383-4F1F-E937BB8295C8}"/>
              </a:ext>
            </a:extLst>
          </p:cNvPr>
          <p:cNvSpPr txBox="1">
            <a:spLocks/>
          </p:cNvSpPr>
          <p:nvPr/>
        </p:nvSpPr>
        <p:spPr>
          <a:xfrm>
            <a:off x="564766" y="3692036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│초등학교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5" name="제목 10">
            <a:extLst>
              <a:ext uri="{FF2B5EF4-FFF2-40B4-BE49-F238E27FC236}">
                <a16:creationId xmlns:a16="http://schemas.microsoft.com/office/drawing/2014/main" id="{AAC480B4-EFE5-82FB-723C-76E9E613863A}"/>
              </a:ext>
            </a:extLst>
          </p:cNvPr>
          <p:cNvSpPr txBox="1">
            <a:spLocks/>
          </p:cNvSpPr>
          <p:nvPr/>
        </p:nvSpPr>
        <p:spPr>
          <a:xfrm>
            <a:off x="528948" y="4920914"/>
            <a:ext cx="4103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│중학교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0" name="제목 10">
            <a:extLst>
              <a:ext uri="{FF2B5EF4-FFF2-40B4-BE49-F238E27FC236}">
                <a16:creationId xmlns:a16="http://schemas.microsoft.com/office/drawing/2014/main" id="{0C8E520C-503B-78AB-96F5-FD69E6888CBC}"/>
              </a:ext>
            </a:extLst>
          </p:cNvPr>
          <p:cNvSpPr txBox="1">
            <a:spLocks/>
          </p:cNvSpPr>
          <p:nvPr/>
        </p:nvSpPr>
        <p:spPr>
          <a:xfrm>
            <a:off x="564765" y="5841391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│고등학교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41" name="표 40">
            <a:extLst>
              <a:ext uri="{FF2B5EF4-FFF2-40B4-BE49-F238E27FC236}">
                <a16:creationId xmlns:a16="http://schemas.microsoft.com/office/drawing/2014/main" id="{81B2DEC5-80DC-8E88-C1A5-A2FF07BE79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2848056"/>
              </p:ext>
            </p:extLst>
          </p:nvPr>
        </p:nvGraphicFramePr>
        <p:xfrm>
          <a:off x="584227" y="3892328"/>
          <a:ext cx="7999029" cy="88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929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6728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89727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88030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4581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76678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76678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76678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 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 초등학교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김철수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1902240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성공 초등학교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57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5645992"/>
                  </a:ext>
                </a:extLst>
              </a:tr>
            </a:tbl>
          </a:graphicData>
        </a:graphic>
      </p:graphicFrame>
      <p:pic>
        <p:nvPicPr>
          <p:cNvPr id="52" name="그래픽 51" descr="햄버거 메뉴 아이콘 단색으로 채워진">
            <a:extLst>
              <a:ext uri="{FF2B5EF4-FFF2-40B4-BE49-F238E27FC236}">
                <a16:creationId xmlns:a16="http://schemas.microsoft.com/office/drawing/2014/main" id="{2DBA170F-3C40-C33B-B9E6-8AAA53CAEE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9908" y="4114274"/>
            <a:ext cx="183210" cy="183210"/>
          </a:xfrm>
          <a:prstGeom prst="rect">
            <a:avLst/>
          </a:prstGeom>
        </p:spPr>
      </p:pic>
      <p:pic>
        <p:nvPicPr>
          <p:cNvPr id="53" name="그래픽 52" descr="햄버거 메뉴 아이콘 단색으로 채워진">
            <a:extLst>
              <a:ext uri="{FF2B5EF4-FFF2-40B4-BE49-F238E27FC236}">
                <a16:creationId xmlns:a16="http://schemas.microsoft.com/office/drawing/2014/main" id="{E6AB630B-6520-F94F-6E76-1A6973D8F9C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9908" y="4342071"/>
            <a:ext cx="183210" cy="183210"/>
          </a:xfrm>
          <a:prstGeom prst="rect">
            <a:avLst/>
          </a:prstGeom>
        </p:spPr>
      </p:pic>
      <p:pic>
        <p:nvPicPr>
          <p:cNvPr id="54" name="그래픽 53" descr="햄버거 메뉴 아이콘 단색으로 채워진">
            <a:extLst>
              <a:ext uri="{FF2B5EF4-FFF2-40B4-BE49-F238E27FC236}">
                <a16:creationId xmlns:a16="http://schemas.microsoft.com/office/drawing/2014/main" id="{4AC8E6FA-0F04-F8A6-4B8F-D848B66872D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9908" y="4569868"/>
            <a:ext cx="183210" cy="183210"/>
          </a:xfrm>
          <a:prstGeom prst="rect">
            <a:avLst/>
          </a:prstGeom>
        </p:spPr>
      </p:pic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A73C4916-1B55-11C6-8593-B7E60D9B6402}"/>
              </a:ext>
            </a:extLst>
          </p:cNvPr>
          <p:cNvSpPr/>
          <p:nvPr/>
        </p:nvSpPr>
        <p:spPr>
          <a:xfrm>
            <a:off x="603807" y="4085066"/>
            <a:ext cx="7999031" cy="229359"/>
          </a:xfrm>
          <a:prstGeom prst="roundRect">
            <a:avLst>
              <a:gd name="adj" fmla="val 25080"/>
            </a:avLst>
          </a:prstGeom>
          <a:solidFill>
            <a:srgbClr val="F2F2F2">
              <a:alpha val="70000"/>
            </a:srgb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46800" rtlCol="0" anchor="b" anchorCtr="0"/>
          <a:lstStyle/>
          <a:p>
            <a:pPr algn="ctr"/>
            <a:endParaRPr lang="ko-KR" altLang="en-US" sz="750" b="1" dirty="0"/>
          </a:p>
        </p:txBody>
      </p:sp>
      <p:graphicFrame>
        <p:nvGraphicFramePr>
          <p:cNvPr id="64" name="표 63">
            <a:extLst>
              <a:ext uri="{FF2B5EF4-FFF2-40B4-BE49-F238E27FC236}">
                <a16:creationId xmlns:a16="http://schemas.microsoft.com/office/drawing/2014/main" id="{48CEB281-E28D-0FB6-577A-71ED899E4F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122142"/>
              </p:ext>
            </p:extLst>
          </p:nvPr>
        </p:nvGraphicFramePr>
        <p:xfrm>
          <a:off x="593483" y="5119300"/>
          <a:ext cx="7980426" cy="6181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71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5806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88821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82940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2361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73709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73709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73709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19994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</a:tbl>
          </a:graphicData>
        </a:graphic>
      </p:graphicFrame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3BDF7947-428C-295D-EC51-7FD39D589F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6121303"/>
              </p:ext>
            </p:extLst>
          </p:nvPr>
        </p:nvGraphicFramePr>
        <p:xfrm>
          <a:off x="622019" y="4254964"/>
          <a:ext cx="8046666" cy="228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1358">
                  <a:extLst>
                    <a:ext uri="{9D8B030D-6E8A-4147-A177-3AD203B41FA5}">
                      <a16:colId xmlns:a16="http://schemas.microsoft.com/office/drawing/2014/main" val="2303920172"/>
                    </a:ext>
                  </a:extLst>
                </a:gridCol>
                <a:gridCol w="399091">
                  <a:extLst>
                    <a:ext uri="{9D8B030D-6E8A-4147-A177-3AD203B41FA5}">
                      <a16:colId xmlns:a16="http://schemas.microsoft.com/office/drawing/2014/main" val="1359845735"/>
                    </a:ext>
                  </a:extLst>
                </a:gridCol>
                <a:gridCol w="392048">
                  <a:extLst>
                    <a:ext uri="{9D8B030D-6E8A-4147-A177-3AD203B41FA5}">
                      <a16:colId xmlns:a16="http://schemas.microsoft.com/office/drawing/2014/main" val="875479162"/>
                    </a:ext>
                  </a:extLst>
                </a:gridCol>
                <a:gridCol w="2201060">
                  <a:extLst>
                    <a:ext uri="{9D8B030D-6E8A-4147-A177-3AD203B41FA5}">
                      <a16:colId xmlns:a16="http://schemas.microsoft.com/office/drawing/2014/main" val="3798720372"/>
                    </a:ext>
                  </a:extLst>
                </a:gridCol>
                <a:gridCol w="960266">
                  <a:extLst>
                    <a:ext uri="{9D8B030D-6E8A-4147-A177-3AD203B41FA5}">
                      <a16:colId xmlns:a16="http://schemas.microsoft.com/office/drawing/2014/main" val="3861955814"/>
                    </a:ext>
                  </a:extLst>
                </a:gridCol>
                <a:gridCol w="1284281">
                  <a:extLst>
                    <a:ext uri="{9D8B030D-6E8A-4147-A177-3AD203B41FA5}">
                      <a16:colId xmlns:a16="http://schemas.microsoft.com/office/drawing/2014/main" val="1741971552"/>
                    </a:ext>
                  </a:extLst>
                </a:gridCol>
                <a:gridCol w="1284281">
                  <a:extLst>
                    <a:ext uri="{9D8B030D-6E8A-4147-A177-3AD203B41FA5}">
                      <a16:colId xmlns:a16="http://schemas.microsoft.com/office/drawing/2014/main" val="7883587"/>
                    </a:ext>
                  </a:extLst>
                </a:gridCol>
                <a:gridCol w="1284281">
                  <a:extLst>
                    <a:ext uri="{9D8B030D-6E8A-4147-A177-3AD203B41FA5}">
                      <a16:colId xmlns:a16="http://schemas.microsoft.com/office/drawing/2014/main" val="3151871073"/>
                    </a:ext>
                  </a:extLst>
                </a:gridCol>
              </a:tblGrid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 초등학교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185083"/>
                  </a:ext>
                </a:extLst>
              </a:tr>
            </a:tbl>
          </a:graphicData>
        </a:graphic>
      </p:graphicFrame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652F01D9-B7F2-3C3A-1CF2-BBB58CAAE14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14064" y="4277325"/>
            <a:ext cx="183210" cy="183210"/>
          </a:xfrm>
          <a:prstGeom prst="rect">
            <a:avLst/>
          </a:prstGeom>
        </p:spPr>
      </p:pic>
      <p:grpSp>
        <p:nvGrpSpPr>
          <p:cNvPr id="71" name="그룹 70">
            <a:extLst>
              <a:ext uri="{FF2B5EF4-FFF2-40B4-BE49-F238E27FC236}">
                <a16:creationId xmlns:a16="http://schemas.microsoft.com/office/drawing/2014/main" id="{A64856FC-F7DF-ED58-3B0E-37732691C02F}"/>
              </a:ext>
            </a:extLst>
          </p:cNvPr>
          <p:cNvGrpSpPr/>
          <p:nvPr/>
        </p:nvGrpSpPr>
        <p:grpSpPr>
          <a:xfrm>
            <a:off x="3108043" y="4304303"/>
            <a:ext cx="89020" cy="89020"/>
            <a:chOff x="7119205" y="4845711"/>
            <a:chExt cx="89020" cy="89020"/>
          </a:xfrm>
        </p:grpSpPr>
        <p:sp>
          <p:nvSpPr>
            <p:cNvPr id="73" name="Oval 25">
              <a:extLst>
                <a:ext uri="{FF2B5EF4-FFF2-40B4-BE49-F238E27FC236}">
                  <a16:creationId xmlns:a16="http://schemas.microsoft.com/office/drawing/2014/main" id="{FAFB2B19-BA39-581A-5772-E013D2D17CC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7137708" y="4864214"/>
              <a:ext cx="52013" cy="52013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sp>
          <p:nvSpPr>
            <p:cNvPr id="75" name="Oval 27">
              <a:extLst>
                <a:ext uri="{FF2B5EF4-FFF2-40B4-BE49-F238E27FC236}">
                  <a16:creationId xmlns:a16="http://schemas.microsoft.com/office/drawing/2014/main" id="{1FAD74D4-9755-12D8-7867-6580F681BB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7119205" y="4845711"/>
              <a:ext cx="89020" cy="89020"/>
            </a:xfrm>
            <a:prstGeom prst="ellipse">
              <a:avLst/>
            </a:prstGeom>
            <a:noFill/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pic>
        <p:nvPicPr>
          <p:cNvPr id="76" name="Picture 8">
            <a:extLst>
              <a:ext uri="{FF2B5EF4-FFF2-40B4-BE49-F238E27FC236}">
                <a16:creationId xmlns:a16="http://schemas.microsoft.com/office/drawing/2014/main" id="{8537FC84-20BF-A984-C42D-E2B05C9B2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8152" y="4342493"/>
            <a:ext cx="200208" cy="200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타원 76">
            <a:extLst>
              <a:ext uri="{FF2B5EF4-FFF2-40B4-BE49-F238E27FC236}">
                <a16:creationId xmlns:a16="http://schemas.microsoft.com/office/drawing/2014/main" id="{F44EB430-FF29-3CF3-E9A1-248EF3CE1C3C}"/>
              </a:ext>
            </a:extLst>
          </p:cNvPr>
          <p:cNvSpPr/>
          <p:nvPr/>
        </p:nvSpPr>
        <p:spPr>
          <a:xfrm>
            <a:off x="873869" y="454991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7629292D-7A8E-FEB0-1461-BC332A242887}"/>
              </a:ext>
            </a:extLst>
          </p:cNvPr>
          <p:cNvSpPr/>
          <p:nvPr/>
        </p:nvSpPr>
        <p:spPr>
          <a:xfrm>
            <a:off x="558510" y="425003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DEBF718C-584C-548A-17E0-77FC39C40DBD}"/>
              </a:ext>
            </a:extLst>
          </p:cNvPr>
          <p:cNvSpPr/>
          <p:nvPr/>
        </p:nvSpPr>
        <p:spPr>
          <a:xfrm>
            <a:off x="-3887" y="6256815"/>
            <a:ext cx="8903367" cy="1338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pic>
        <p:nvPicPr>
          <p:cNvPr id="115" name="그래픽 114" descr="햄버거 메뉴 아이콘 단색으로 채워진">
            <a:extLst>
              <a:ext uri="{FF2B5EF4-FFF2-40B4-BE49-F238E27FC236}">
                <a16:creationId xmlns:a16="http://schemas.microsoft.com/office/drawing/2014/main" id="{C403CF6A-DD1E-05C4-286C-0CBD28B0E8B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9076" y="6344648"/>
            <a:ext cx="183210" cy="183210"/>
          </a:xfrm>
          <a:prstGeom prst="rect">
            <a:avLst/>
          </a:prstGeom>
        </p:spPr>
      </p:pic>
      <p:cxnSp>
        <p:nvCxnSpPr>
          <p:cNvPr id="116" name="직선 연결선 4">
            <a:extLst>
              <a:ext uri="{FF2B5EF4-FFF2-40B4-BE49-F238E27FC236}">
                <a16:creationId xmlns:a16="http://schemas.microsoft.com/office/drawing/2014/main" id="{39CD8A40-18A5-8A1B-16B2-FD20FCA410D3}"/>
              </a:ext>
            </a:extLst>
          </p:cNvPr>
          <p:cNvCxnSpPr>
            <a:cxnSpLocks/>
          </p:cNvCxnSpPr>
          <p:nvPr/>
        </p:nvCxnSpPr>
        <p:spPr>
          <a:xfrm flipV="1">
            <a:off x="574286" y="6189256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7" name="표 116">
            <a:extLst>
              <a:ext uri="{FF2B5EF4-FFF2-40B4-BE49-F238E27FC236}">
                <a16:creationId xmlns:a16="http://schemas.microsoft.com/office/drawing/2014/main" id="{980658BE-8757-2EFC-B74F-9228B6AF5E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019861"/>
              </p:ext>
            </p:extLst>
          </p:nvPr>
        </p:nvGraphicFramePr>
        <p:xfrm>
          <a:off x="564765" y="6128157"/>
          <a:ext cx="8009142" cy="88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0232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7230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90220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2190796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955788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78292">
                  <a:extLst>
                    <a:ext uri="{9D8B030D-6E8A-4147-A177-3AD203B41FA5}">
                      <a16:colId xmlns:a16="http://schemas.microsoft.com/office/drawing/2014/main" val="1621088919"/>
                    </a:ext>
                  </a:extLst>
                </a:gridCol>
                <a:gridCol w="1278292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78292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 고등학교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 고등학교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1902240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성공 고등학교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57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5645992"/>
                  </a:ext>
                </a:extLst>
              </a:tr>
            </a:tbl>
          </a:graphicData>
        </a:graphic>
      </p:graphicFrame>
      <p:pic>
        <p:nvPicPr>
          <p:cNvPr id="121" name="그래픽 120" descr="햄버거 메뉴 아이콘 단색으로 채워진">
            <a:extLst>
              <a:ext uri="{FF2B5EF4-FFF2-40B4-BE49-F238E27FC236}">
                <a16:creationId xmlns:a16="http://schemas.microsoft.com/office/drawing/2014/main" id="{A3A9A0DA-9BF1-FC30-9380-78354520D42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0446" y="6587639"/>
            <a:ext cx="183210" cy="183210"/>
          </a:xfrm>
          <a:prstGeom prst="rect">
            <a:avLst/>
          </a:prstGeom>
        </p:spPr>
      </p:pic>
      <p:pic>
        <p:nvPicPr>
          <p:cNvPr id="122" name="그래픽 121" descr="햄버거 메뉴 아이콘 단색으로 채워진">
            <a:extLst>
              <a:ext uri="{FF2B5EF4-FFF2-40B4-BE49-F238E27FC236}">
                <a16:creationId xmlns:a16="http://schemas.microsoft.com/office/drawing/2014/main" id="{3E3F69E7-5F90-FCDC-E4B1-11FE72473A8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0446" y="6810488"/>
            <a:ext cx="183210" cy="183210"/>
          </a:xfrm>
          <a:prstGeom prst="rect">
            <a:avLst/>
          </a:prstGeom>
        </p:spPr>
      </p:pic>
      <p:sp>
        <p:nvSpPr>
          <p:cNvPr id="124" name="Border">
            <a:extLst>
              <a:ext uri="{FF2B5EF4-FFF2-40B4-BE49-F238E27FC236}">
                <a16:creationId xmlns:a16="http://schemas.microsoft.com/office/drawing/2014/main" id="{62E89E37-2FB9-2905-D9EF-D6B56A939B48}"/>
              </a:ext>
            </a:extLst>
          </p:cNvPr>
          <p:cNvSpPr>
            <a:spLocks noEditPoints="1"/>
          </p:cNvSpPr>
          <p:nvPr/>
        </p:nvSpPr>
        <p:spPr bwMode="auto">
          <a:xfrm rot="5400000">
            <a:off x="4432950" y="3075436"/>
            <a:ext cx="277000" cy="8512275"/>
          </a:xfrm>
          <a:custGeom>
            <a:avLst/>
            <a:gdLst>
              <a:gd name="T0" fmla="*/ 0 w 909"/>
              <a:gd name="T1" fmla="*/ 0 h 3585"/>
              <a:gd name="T2" fmla="*/ 467 w 909"/>
              <a:gd name="T3" fmla="*/ 535 h 3585"/>
              <a:gd name="T4" fmla="*/ 0 w 909"/>
              <a:gd name="T5" fmla="*/ 896 h 3585"/>
              <a:gd name="T6" fmla="*/ 467 w 909"/>
              <a:gd name="T7" fmla="*/ 1409 h 3585"/>
              <a:gd name="T8" fmla="*/ 0 w 909"/>
              <a:gd name="T9" fmla="*/ 1793 h 3585"/>
              <a:gd name="T10" fmla="*/ 467 w 909"/>
              <a:gd name="T11" fmla="*/ 2284 h 3585"/>
              <a:gd name="T12" fmla="*/ 0 w 909"/>
              <a:gd name="T13" fmla="*/ 2689 h 3585"/>
              <a:gd name="T14" fmla="*/ 467 w 909"/>
              <a:gd name="T15" fmla="*/ 3158 h 3585"/>
              <a:gd name="T16" fmla="*/ 0 w 909"/>
              <a:gd name="T17" fmla="*/ 3585 h 3585"/>
              <a:gd name="T18" fmla="*/ 442 w 909"/>
              <a:gd name="T19" fmla="*/ 3585 h 3585"/>
              <a:gd name="T20" fmla="*/ 909 w 909"/>
              <a:gd name="T21" fmla="*/ 3158 h 3585"/>
              <a:gd name="T22" fmla="*/ 442 w 909"/>
              <a:gd name="T23" fmla="*/ 2689 h 3585"/>
              <a:gd name="T24" fmla="*/ 909 w 909"/>
              <a:gd name="T25" fmla="*/ 2284 h 3585"/>
              <a:gd name="T26" fmla="*/ 442 w 909"/>
              <a:gd name="T27" fmla="*/ 1793 h 3585"/>
              <a:gd name="T28" fmla="*/ 909 w 909"/>
              <a:gd name="T29" fmla="*/ 1409 h 3585"/>
              <a:gd name="T30" fmla="*/ 442 w 909"/>
              <a:gd name="T31" fmla="*/ 896 h 3585"/>
              <a:gd name="T32" fmla="*/ 909 w 909"/>
              <a:gd name="T33" fmla="*/ 535 h 3585"/>
              <a:gd name="T34" fmla="*/ 442 w 909"/>
              <a:gd name="T35" fmla="*/ 0 h 3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09" h="3585">
                <a:moveTo>
                  <a:pt x="0" y="0"/>
                </a:moveTo>
                <a:lnTo>
                  <a:pt x="467" y="535"/>
                </a:lnTo>
                <a:lnTo>
                  <a:pt x="0" y="896"/>
                </a:lnTo>
                <a:lnTo>
                  <a:pt x="467" y="1409"/>
                </a:lnTo>
                <a:lnTo>
                  <a:pt x="0" y="1793"/>
                </a:lnTo>
                <a:lnTo>
                  <a:pt x="467" y="2284"/>
                </a:lnTo>
                <a:lnTo>
                  <a:pt x="0" y="2689"/>
                </a:lnTo>
                <a:lnTo>
                  <a:pt x="467" y="3158"/>
                </a:lnTo>
                <a:lnTo>
                  <a:pt x="0" y="3585"/>
                </a:lnTo>
                <a:moveTo>
                  <a:pt x="442" y="3585"/>
                </a:moveTo>
                <a:lnTo>
                  <a:pt x="909" y="3158"/>
                </a:lnTo>
                <a:lnTo>
                  <a:pt x="442" y="2689"/>
                </a:lnTo>
                <a:lnTo>
                  <a:pt x="909" y="2284"/>
                </a:lnTo>
                <a:lnTo>
                  <a:pt x="442" y="1793"/>
                </a:lnTo>
                <a:lnTo>
                  <a:pt x="909" y="1409"/>
                </a:lnTo>
                <a:lnTo>
                  <a:pt x="442" y="896"/>
                </a:lnTo>
                <a:lnTo>
                  <a:pt x="909" y="535"/>
                </a:lnTo>
                <a:lnTo>
                  <a:pt x="442" y="0"/>
                </a:lnTo>
              </a:path>
            </a:pathLst>
          </a:custGeom>
          <a:noFill/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55475EA5-AB94-C546-98B6-951D909E8F9B}"/>
              </a:ext>
            </a:extLst>
          </p:cNvPr>
          <p:cNvSpPr/>
          <p:nvPr/>
        </p:nvSpPr>
        <p:spPr>
          <a:xfrm>
            <a:off x="1247431" y="2506907"/>
            <a:ext cx="869526" cy="216000"/>
          </a:xfrm>
          <a:prstGeom prst="rect">
            <a:avLst/>
          </a:prstGeom>
          <a:solidFill>
            <a:srgbClr val="ECEEFC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 2025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7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월 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8" name="직선 연결선 4">
            <a:extLst>
              <a:ext uri="{FF2B5EF4-FFF2-40B4-BE49-F238E27FC236}">
                <a16:creationId xmlns:a16="http://schemas.microsoft.com/office/drawing/2014/main" id="{1C90C0DA-2AF9-A476-3FDA-4765009A78FB}"/>
              </a:ext>
            </a:extLst>
          </p:cNvPr>
          <p:cNvCxnSpPr>
            <a:cxnSpLocks/>
          </p:cNvCxnSpPr>
          <p:nvPr/>
        </p:nvCxnSpPr>
        <p:spPr>
          <a:xfrm flipV="1">
            <a:off x="399440" y="3090319"/>
            <a:ext cx="8226381" cy="300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54BF3F12-7AAB-1545-D87B-68A2F0F9E900}"/>
              </a:ext>
            </a:extLst>
          </p:cNvPr>
          <p:cNvSpPr txBox="1"/>
          <p:nvPr/>
        </p:nvSpPr>
        <p:spPr>
          <a:xfrm>
            <a:off x="395990" y="2886456"/>
            <a:ext cx="88806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dirty="0"/>
              <a:t>이 달의 명예교사</a:t>
            </a:r>
            <a:endParaRPr lang="x-none" altLang="en-US" sz="900" dirty="0"/>
          </a:p>
        </p:txBody>
      </p:sp>
      <p:cxnSp>
        <p:nvCxnSpPr>
          <p:cNvPr id="12" name="직선 연결선[R] 4">
            <a:extLst>
              <a:ext uri="{FF2B5EF4-FFF2-40B4-BE49-F238E27FC236}">
                <a16:creationId xmlns:a16="http://schemas.microsoft.com/office/drawing/2014/main" id="{75691FDF-FD05-5E26-670A-3AFB31A8909D}"/>
              </a:ext>
            </a:extLst>
          </p:cNvPr>
          <p:cNvCxnSpPr/>
          <p:nvPr/>
        </p:nvCxnSpPr>
        <p:spPr>
          <a:xfrm>
            <a:off x="1410668" y="2894994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제목 10">
            <a:extLst>
              <a:ext uri="{FF2B5EF4-FFF2-40B4-BE49-F238E27FC236}">
                <a16:creationId xmlns:a16="http://schemas.microsoft.com/office/drawing/2014/main" id="{AD00A0BA-6ED0-CCA3-A43B-FDF19295FB3D}"/>
              </a:ext>
            </a:extLst>
          </p:cNvPr>
          <p:cNvSpPr txBox="1">
            <a:spLocks/>
          </p:cNvSpPr>
          <p:nvPr/>
        </p:nvSpPr>
        <p:spPr>
          <a:xfrm>
            <a:off x="1622368" y="2884716"/>
            <a:ext cx="77264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dirty="0"/>
              <a:t>이 달의 콘텐츠</a:t>
            </a:r>
          </a:p>
        </p:txBody>
      </p:sp>
      <p:cxnSp>
        <p:nvCxnSpPr>
          <p:cNvPr id="15" name="직선 연결선 4">
            <a:extLst>
              <a:ext uri="{FF2B5EF4-FFF2-40B4-BE49-F238E27FC236}">
                <a16:creationId xmlns:a16="http://schemas.microsoft.com/office/drawing/2014/main" id="{31255C16-D80C-E02A-ABA8-2E9B4BD1739B}"/>
              </a:ext>
            </a:extLst>
          </p:cNvPr>
          <p:cNvCxnSpPr>
            <a:cxnSpLocks/>
          </p:cNvCxnSpPr>
          <p:nvPr/>
        </p:nvCxnSpPr>
        <p:spPr>
          <a:xfrm>
            <a:off x="398575" y="3093325"/>
            <a:ext cx="9103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44409FE-BFF6-B497-F68B-640626BB1342}"/>
              </a:ext>
            </a:extLst>
          </p:cNvPr>
          <p:cNvSpPr txBox="1"/>
          <p:nvPr/>
        </p:nvSpPr>
        <p:spPr>
          <a:xfrm>
            <a:off x="581570" y="3394360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이달의 수상자</a:t>
            </a:r>
            <a:endParaRPr lang="x-none" altLang="en-US" dirty="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591FD57B-9C83-46F8-E482-D3BFE882A706}"/>
              </a:ext>
            </a:extLst>
          </p:cNvPr>
          <p:cNvGrpSpPr/>
          <p:nvPr/>
        </p:nvGrpSpPr>
        <p:grpSpPr>
          <a:xfrm rot="5400000">
            <a:off x="8317017" y="3326561"/>
            <a:ext cx="204877" cy="204877"/>
            <a:chOff x="4422550" y="3772885"/>
            <a:chExt cx="225365" cy="225365"/>
          </a:xfrm>
        </p:grpSpPr>
        <p:sp>
          <p:nvSpPr>
            <p:cNvPr id="19" name="타원 18">
              <a:extLst>
                <a:ext uri="{FF2B5EF4-FFF2-40B4-BE49-F238E27FC236}">
                  <a16:creationId xmlns:a16="http://schemas.microsoft.com/office/drawing/2014/main" id="{EE2216AB-43A6-1B9D-EF7B-884356DB3ACB}"/>
                </a:ext>
              </a:extLst>
            </p:cNvPr>
            <p:cNvSpPr/>
            <p:nvPr/>
          </p:nvSpPr>
          <p:spPr>
            <a:xfrm>
              <a:off x="4422550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B6378B53-91AB-CA9A-401B-DBDA249E6E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1" name="타원 20">
            <a:extLst>
              <a:ext uri="{FF2B5EF4-FFF2-40B4-BE49-F238E27FC236}">
                <a16:creationId xmlns:a16="http://schemas.microsoft.com/office/drawing/2014/main" id="{773DE2F3-0471-8812-6E23-EC766A274FE5}"/>
              </a:ext>
            </a:extLst>
          </p:cNvPr>
          <p:cNvSpPr/>
          <p:nvPr/>
        </p:nvSpPr>
        <p:spPr>
          <a:xfrm>
            <a:off x="284489" y="279965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37969024-1E26-6FFB-141E-2166FB688872}"/>
              </a:ext>
            </a:extLst>
          </p:cNvPr>
          <p:cNvSpPr/>
          <p:nvPr/>
        </p:nvSpPr>
        <p:spPr>
          <a:xfrm>
            <a:off x="8204952" y="32511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89328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38FA5BE5-D556-0D01-0E92-DE1F4970058A}"/>
              </a:ext>
            </a:extLst>
          </p:cNvPr>
          <p:cNvSpPr/>
          <p:nvPr/>
        </p:nvSpPr>
        <p:spPr>
          <a:xfrm>
            <a:off x="389843" y="251636"/>
            <a:ext cx="8241322" cy="3884935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B359C6D9-2F4C-CECE-6870-DD4DD96FA643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E0676647-C77D-CD97-42CC-424764DCBC96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6" name="Cutout">
              <a:extLst>
                <a:ext uri="{FF2B5EF4-FFF2-40B4-BE49-F238E27FC236}">
                  <a16:creationId xmlns:a16="http://schemas.microsoft.com/office/drawing/2014/main" id="{28E3F21B-1984-2D7F-5708-3E7DB6DEA508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7" name="Fill">
                <a:extLst>
                  <a:ext uri="{FF2B5EF4-FFF2-40B4-BE49-F238E27FC236}">
                    <a16:creationId xmlns:a16="http://schemas.microsoft.com/office/drawing/2014/main" id="{E1B600CF-5503-E075-F8EA-D3BD848E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" name="Border">
                <a:extLst>
                  <a:ext uri="{FF2B5EF4-FFF2-40B4-BE49-F238E27FC236}">
                    <a16:creationId xmlns:a16="http://schemas.microsoft.com/office/drawing/2014/main" id="{13F88CA3-CD3A-B196-2EB7-CD5ADAC6F6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39" name="표 38">
            <a:extLst>
              <a:ext uri="{FF2B5EF4-FFF2-40B4-BE49-F238E27FC236}">
                <a16:creationId xmlns:a16="http://schemas.microsoft.com/office/drawing/2014/main" id="{73DFFFE7-21B6-DFAC-2F1E-FF137DED18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860760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BO-K-SVS-015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명예교사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2/2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9" name="Google Shape;912;p23">
            <a:extLst>
              <a:ext uri="{FF2B5EF4-FFF2-40B4-BE49-F238E27FC236}">
                <a16:creationId xmlns:a16="http://schemas.microsoft.com/office/drawing/2014/main" id="{EED6E049-B76F-003E-4AA7-A3C6B0AA48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0336637"/>
              </p:ext>
            </p:extLst>
          </p:nvPr>
        </p:nvGraphicFramePr>
        <p:xfrm>
          <a:off x="9042400" y="1324320"/>
          <a:ext cx="3037052" cy="5691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조회 버튼 클릭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설정한 기간 내 최소 실적을 달성한 교사 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 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선택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 완료된 항목 포함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 최대 선택 인원 수 초과 시 아래와 같이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 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해제 상태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 OO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학교는 최대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명까지 선택할 수 있으며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명이 선택되었습니다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 내림차순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실적’ 열 선택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가나다순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 콘텐츠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횟수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 기준 정렬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시 먼저 등록된 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값이 동일한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값이 먼저 기록된 항목이 우선 표시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먼저 등록된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먼저 실적을 달성한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보기 드롭다운 필터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단일 선택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전체보기 필터와 정렬 기능은 서로 독립 동작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‘</a:t>
                      </a:r>
                      <a:r>
                        <a:rPr lang="ko-KR" altLang="en-US" sz="70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초등학교’만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선택한 상태에서 정렬 기능을 사용 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‘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초등학교’ 데이터 내에서 오름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내림 정렬 기능 동작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8B.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컬럼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교육과정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교사의 소속 학교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 콘텐츠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 내에 등록한 콘텐츠 조회수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공유 콘텐츠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 내에 등록한 공유한 콘텐츠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&lt;5&gt;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기간과 무관한 누적 신고 횟수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신고 처리 상태별 후보 목록 노출 기준</a:t>
                      </a:r>
                      <a:endParaRPr lang="en-US" altLang="ko-KR" sz="700" u="sng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콘텐츠 상태가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비활성화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경우 목록 노출 유지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처리 상태가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수용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)＂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경우 목록에서 제외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8C.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아이콘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열 기준으로 오름차순 ⇄ 내림차순 전환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다른 열 클릭 시 기존 정렬 초기화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8D.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적용 상태 항목 표기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&lt;6&gt;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수상자 명단에 등록된 항목은 구분 표시되며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불가 상태로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8E.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수상자 후보 목록 개수가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생성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체크박스 선택 상태에서 페이지 이동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→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선택한 항목이 초기화됩니다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계속하시겠습니까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선택된 항목 모두 해제 후 페이지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컨트롤러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↑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내에 선택한 항목이 있을 경우 버튼 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수상자 명단으로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5556748"/>
                  </a:ext>
                </a:extLst>
              </a:tr>
            </a:tbl>
          </a:graphicData>
        </a:graphic>
      </p:graphicFrame>
      <p:graphicFrame>
        <p:nvGraphicFramePr>
          <p:cNvPr id="43" name="Google Shape;548;p12">
            <a:extLst>
              <a:ext uri="{FF2B5EF4-FFF2-40B4-BE49-F238E27FC236}">
                <a16:creationId xmlns:a16="http://schemas.microsoft.com/office/drawing/2014/main" id="{D05D3F45-FEEB-A518-2DC2-C203070B5C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6377613"/>
              </p:ext>
            </p:extLst>
          </p:nvPr>
        </p:nvGraphicFramePr>
        <p:xfrm>
          <a:off x="12194768" y="0"/>
          <a:ext cx="1887100" cy="19255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선택한 항목이 많은 경우 실적 높은 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 이동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인원 초과 선택 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alert,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버튼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51673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&lt;8C&gt;,&lt;8D&gt;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2406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7071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9130009"/>
                  </a:ext>
                </a:extLst>
              </a:tr>
            </a:tbl>
          </a:graphicData>
        </a:graphic>
      </p:graphicFrame>
      <p:grpSp>
        <p:nvGrpSpPr>
          <p:cNvPr id="16" name="그룹 15">
            <a:extLst>
              <a:ext uri="{FF2B5EF4-FFF2-40B4-BE49-F238E27FC236}">
                <a16:creationId xmlns:a16="http://schemas.microsoft.com/office/drawing/2014/main" id="{A1BFCBDE-F7FC-1F84-D3FD-A17099B153D7}"/>
              </a:ext>
            </a:extLst>
          </p:cNvPr>
          <p:cNvGrpSpPr/>
          <p:nvPr/>
        </p:nvGrpSpPr>
        <p:grpSpPr>
          <a:xfrm rot="16200000">
            <a:off x="8325686" y="847660"/>
            <a:ext cx="204877" cy="204877"/>
            <a:chOff x="4422550" y="3772885"/>
            <a:chExt cx="225365" cy="225365"/>
          </a:xfrm>
        </p:grpSpPr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930BD57E-94F6-6B9A-22F8-F964C81BB28E}"/>
                </a:ext>
              </a:extLst>
            </p:cNvPr>
            <p:cNvSpPr/>
            <p:nvPr/>
          </p:nvSpPr>
          <p:spPr>
            <a:xfrm>
              <a:off x="4422550" y="3772885"/>
              <a:ext cx="225365" cy="22536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A5EA0F93-66DE-A308-B474-7F89E7694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608EAB16-70AF-B879-5778-A5E7CBF63C8F}"/>
              </a:ext>
            </a:extLst>
          </p:cNvPr>
          <p:cNvSpPr txBox="1"/>
          <p:nvPr/>
        </p:nvSpPr>
        <p:spPr>
          <a:xfrm>
            <a:off x="574973" y="888543"/>
            <a:ext cx="83837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수상자 후보 </a:t>
            </a:r>
            <a:r>
              <a:rPr lang="en-US" altLang="ko-KR" dirty="0"/>
              <a:t>(</a:t>
            </a:r>
            <a:r>
              <a:rPr lang="en-US" altLang="ko-KR" dirty="0">
                <a:solidFill>
                  <a:srgbClr val="986AFB"/>
                </a:solidFill>
              </a:rPr>
              <a:t>200</a:t>
            </a:r>
            <a:r>
              <a:rPr lang="en-US" altLang="ko-KR" dirty="0"/>
              <a:t>)</a:t>
            </a:r>
            <a:endParaRPr lang="x-none" altLang="en-US" dirty="0"/>
          </a:p>
        </p:txBody>
      </p:sp>
      <p:cxnSp>
        <p:nvCxnSpPr>
          <p:cNvPr id="31" name="직선 연결선 4">
            <a:extLst>
              <a:ext uri="{FF2B5EF4-FFF2-40B4-BE49-F238E27FC236}">
                <a16:creationId xmlns:a16="http://schemas.microsoft.com/office/drawing/2014/main" id="{63BB6D65-930D-CA1E-19BE-E70F8246D1AC}"/>
              </a:ext>
            </a:extLst>
          </p:cNvPr>
          <p:cNvCxnSpPr>
            <a:cxnSpLocks/>
          </p:cNvCxnSpPr>
          <p:nvPr/>
        </p:nvCxnSpPr>
        <p:spPr>
          <a:xfrm flipV="1">
            <a:off x="487171" y="693224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" name="표 10">
            <a:extLst>
              <a:ext uri="{FF2B5EF4-FFF2-40B4-BE49-F238E27FC236}">
                <a16:creationId xmlns:a16="http://schemas.microsoft.com/office/drawing/2014/main" id="{A6B69D37-33DC-7E84-88BC-37C2A3671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9867086"/>
              </p:ext>
            </p:extLst>
          </p:nvPr>
        </p:nvGraphicFramePr>
        <p:xfrm>
          <a:off x="524065" y="1218180"/>
          <a:ext cx="8009772" cy="2210820"/>
        </p:xfrm>
        <a:graphic>
          <a:graphicData uri="http://schemas.openxmlformats.org/drawingml/2006/table">
            <a:tbl>
              <a:tblPr firstRow="1" bandRow="1"/>
              <a:tblGrid>
                <a:gridCol w="390998">
                  <a:extLst>
                    <a:ext uri="{9D8B030D-6E8A-4147-A177-3AD203B41FA5}">
                      <a16:colId xmlns:a16="http://schemas.microsoft.com/office/drawing/2014/main" val="3418170446"/>
                    </a:ext>
                  </a:extLst>
                </a:gridCol>
                <a:gridCol w="8847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2852">
                  <a:extLst>
                    <a:ext uri="{9D8B030D-6E8A-4147-A177-3AD203B41FA5}">
                      <a16:colId xmlns:a16="http://schemas.microsoft.com/office/drawing/2014/main" val="495774662"/>
                    </a:ext>
                  </a:extLst>
                </a:gridCol>
                <a:gridCol w="7710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12530">
                  <a:extLst>
                    <a:ext uri="{9D8B030D-6E8A-4147-A177-3AD203B41FA5}">
                      <a16:colId xmlns:a16="http://schemas.microsoft.com/office/drawing/2014/main" val="1087297192"/>
                    </a:ext>
                  </a:extLst>
                </a:gridCol>
                <a:gridCol w="1112530">
                  <a:extLst>
                    <a:ext uri="{9D8B030D-6E8A-4147-A177-3AD203B41FA5}">
                      <a16:colId xmlns:a16="http://schemas.microsoft.com/office/drawing/2014/main" val="139825010"/>
                    </a:ext>
                  </a:extLst>
                </a:gridCol>
                <a:gridCol w="1112530">
                  <a:extLst>
                    <a:ext uri="{9D8B030D-6E8A-4147-A177-3AD203B41FA5}">
                      <a16:colId xmlns:a16="http://schemas.microsoft.com/office/drawing/2014/main" val="393563591"/>
                    </a:ext>
                  </a:extLst>
                </a:gridCol>
                <a:gridCol w="11125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19451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실적 ▲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공유 콘텐츠 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횟수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4958796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6938225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10000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4096004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3269769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446127"/>
                  </a:ext>
                </a:extLst>
              </a:tr>
              <a:tr h="20127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71725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8F3A5C0-0D27-213F-BF66-D58C812B3625}"/>
              </a:ext>
            </a:extLst>
          </p:cNvPr>
          <p:cNvSpPr txBox="1"/>
          <p:nvPr/>
        </p:nvSpPr>
        <p:spPr>
          <a:xfrm>
            <a:off x="3317910" y="3580383"/>
            <a:ext cx="2650565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pic>
        <p:nvPicPr>
          <p:cNvPr id="21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D66A626-2ED9-325A-D820-4AE1BC3E36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831" y="126678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EFC361E4-7447-A376-0420-063F160250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8089" y="126678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직사각형 27">
            <a:extLst>
              <a:ext uri="{FF2B5EF4-FFF2-40B4-BE49-F238E27FC236}">
                <a16:creationId xmlns:a16="http://schemas.microsoft.com/office/drawing/2014/main" id="{11F9E013-5640-F0DE-2481-348A04C0AD5A}"/>
              </a:ext>
            </a:extLst>
          </p:cNvPr>
          <p:cNvSpPr/>
          <p:nvPr/>
        </p:nvSpPr>
        <p:spPr>
          <a:xfrm>
            <a:off x="1826650" y="1219924"/>
            <a:ext cx="6707187" cy="197592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3C13025-334C-E84D-FED2-F6A9773C6262}"/>
              </a:ext>
            </a:extLst>
          </p:cNvPr>
          <p:cNvSpPr/>
          <p:nvPr/>
        </p:nvSpPr>
        <p:spPr>
          <a:xfrm>
            <a:off x="3292938" y="3567045"/>
            <a:ext cx="2675538" cy="228782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4479E5AD-705A-2917-4FE0-2251F2729579}"/>
              </a:ext>
            </a:extLst>
          </p:cNvPr>
          <p:cNvSpPr/>
          <p:nvPr/>
        </p:nvSpPr>
        <p:spPr>
          <a:xfrm>
            <a:off x="3244674" y="350629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8E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pic>
        <p:nvPicPr>
          <p:cNvPr id="36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4AA639A1-509F-6019-27FA-82F79EC995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6364" y="1266786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6B905D2-AD03-E638-0EF2-FE33D610BB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259" y="1266786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8585001-DF25-E5D0-B0BF-9BEC52D766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08" y="1262208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그래픽 46" descr="아래쪽 캐럿 단색으로 채워진">
            <a:extLst>
              <a:ext uri="{FF2B5EF4-FFF2-40B4-BE49-F238E27FC236}">
                <a16:creationId xmlns:a16="http://schemas.microsoft.com/office/drawing/2014/main" id="{1E37B10A-3C37-4185-FC57-055F0F7F74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34452" y="1266787"/>
            <a:ext cx="112051" cy="112051"/>
          </a:xfrm>
          <a:prstGeom prst="rect">
            <a:avLst/>
          </a:prstGeom>
        </p:spPr>
      </p:pic>
      <p:sp>
        <p:nvSpPr>
          <p:cNvPr id="51" name="타원 50">
            <a:extLst>
              <a:ext uri="{FF2B5EF4-FFF2-40B4-BE49-F238E27FC236}">
                <a16:creationId xmlns:a16="http://schemas.microsoft.com/office/drawing/2014/main" id="{10A47883-00CA-D658-D220-C6CB8B5CFDF7}"/>
              </a:ext>
            </a:extLst>
          </p:cNvPr>
          <p:cNvSpPr/>
          <p:nvPr/>
        </p:nvSpPr>
        <p:spPr>
          <a:xfrm>
            <a:off x="522932" y="30093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B7CF1E62-2D75-9CC6-4D7A-8C921BEBBA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15399"/>
              </p:ext>
            </p:extLst>
          </p:nvPr>
        </p:nvGraphicFramePr>
        <p:xfrm>
          <a:off x="1025989" y="1385619"/>
          <a:ext cx="756584" cy="79248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tableStyleId>{5940675A-B579-460E-94D1-54222C63F5DA}</a:tableStyleId>
              </a:tblPr>
              <a:tblGrid>
                <a:gridCol w="756584">
                  <a:extLst>
                    <a:ext uri="{9D8B030D-6E8A-4147-A177-3AD203B41FA5}">
                      <a16:colId xmlns:a16="http://schemas.microsoft.com/office/drawing/2014/main" val="3650030157"/>
                    </a:ext>
                  </a:extLst>
                </a:gridCol>
              </a:tblGrid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>
                          <a:solidFill>
                            <a:schemeClr val="bg1"/>
                          </a:solidFill>
                        </a:rPr>
                        <a:t>전체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777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594604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초등학교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8603415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중학교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1031765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고등학교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567123"/>
                  </a:ext>
                </a:extLst>
              </a:tr>
            </a:tbl>
          </a:graphicData>
        </a:graphic>
      </p:graphicFrame>
      <p:sp>
        <p:nvSpPr>
          <p:cNvPr id="24" name="타원 23">
            <a:extLst>
              <a:ext uri="{FF2B5EF4-FFF2-40B4-BE49-F238E27FC236}">
                <a16:creationId xmlns:a16="http://schemas.microsoft.com/office/drawing/2014/main" id="{913FE00E-DD13-A5D5-0AD5-B66D0104B344}"/>
              </a:ext>
            </a:extLst>
          </p:cNvPr>
          <p:cNvSpPr/>
          <p:nvPr/>
        </p:nvSpPr>
        <p:spPr>
          <a:xfrm>
            <a:off x="964105" y="131595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89EB8988-A944-8EF7-6B1C-5B07D59C5F49}"/>
              </a:ext>
            </a:extLst>
          </p:cNvPr>
          <p:cNvSpPr/>
          <p:nvPr/>
        </p:nvSpPr>
        <p:spPr>
          <a:xfrm>
            <a:off x="1811847" y="114906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444BFCA4-DBD1-A939-016A-FC8F41219D37}"/>
              </a:ext>
            </a:extLst>
          </p:cNvPr>
          <p:cNvSpPr/>
          <p:nvPr/>
        </p:nvSpPr>
        <p:spPr>
          <a:xfrm>
            <a:off x="3718744" y="115917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0770D5EE-ED98-359C-BCE0-ED14AA88C4BE}"/>
              </a:ext>
            </a:extLst>
          </p:cNvPr>
          <p:cNvSpPr/>
          <p:nvPr/>
        </p:nvSpPr>
        <p:spPr>
          <a:xfrm>
            <a:off x="8254549" y="8048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5105A409-8C88-0F69-EACF-C950BD6CF107}"/>
              </a:ext>
            </a:extLst>
          </p:cNvPr>
          <p:cNvSpPr/>
          <p:nvPr/>
        </p:nvSpPr>
        <p:spPr>
          <a:xfrm>
            <a:off x="459901" y="79582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488458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02FB08-0EB3-B9D3-FAA2-C06FED634D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52A18378-8637-227C-1D42-6CA3A217F2C7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6F209AA8-548B-ABE4-3FB8-0C6B111A76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4282444"/>
              </p:ext>
            </p:extLst>
          </p:nvPr>
        </p:nvGraphicFramePr>
        <p:xfrm>
          <a:off x="695325" y="710564"/>
          <a:ext cx="10801349" cy="4876800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273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2025.09.17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최종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수정자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처리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400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제목 최대 입력 길이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과거 날짜 선택 불가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901552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BO-K-SVS-016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학교급별 최대 선택 인원 수 초과 시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문구 수정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9936908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2025.09.19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수상자 명단 엑셀 다운로드 양식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이름 </a:t>
                      </a:r>
                      <a:r>
                        <a:rPr kumimoji="1" lang="ko-KR" altLang="en-US" sz="600" strike="noStrike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 처리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ko-KR" altLang="en-US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4964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BO-K-SVS-014-POP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콘텐츠 수상자 표시 컬럼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10108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BO-K-SVS-015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제목 입력 길이 제한 정의 삭제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99123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74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저장 미리보기 팝업 풀버전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이 달의 콘텐츠 </a:t>
                      </a: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수상자 표시 컬럼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6452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C8E8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C8E8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수상자 명단 엑셀 다운로드 양식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엑셀 다운로드 관련 주요 정책 수정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1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46066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2025.09.23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63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strike="no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BO-K-SVS-014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strike="noStrike" dirty="0">
                          <a:solidFill>
                            <a:schemeClr val="tx1"/>
                          </a:solidFill>
                        </a:rPr>
                        <a:t>&lt;5&gt; “</a:t>
                      </a:r>
                      <a:r>
                        <a:rPr kumimoji="1" lang="ko-KR" altLang="en-US" sz="600" strike="noStrike" dirty="0">
                          <a:solidFill>
                            <a:schemeClr val="tx1"/>
                          </a:solidFill>
                        </a:rPr>
                        <a:t>번호” 컬럼 및 내용 정의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이슈 </a:t>
                      </a: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#1674 </a:t>
                      </a: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대응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r>
                        <a:rPr lang="ko-KR" altLang="en-US" sz="600" b="0" i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</a:rPr>
                        <a:t>박재연</a:t>
                      </a: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DE6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698784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95315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44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91387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6290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49562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406118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54559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45223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32889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4434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64607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29719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93547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40021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94200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strike="no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1" lang="en-US" altLang="ko-KR" sz="600" strike="noStrike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800">
                          <a:solidFill>
                            <a:srgbClr val="5E5E5E"/>
                          </a:solidFill>
                          <a:sym typeface="맑은 고딕"/>
                        </a:defRPr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1615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187169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94B3B0A-2233-43EE-3AF9-0A172BB3D566}"/>
              </a:ext>
            </a:extLst>
          </p:cNvPr>
          <p:cNvSpPr txBox="1"/>
          <p:nvPr/>
        </p:nvSpPr>
        <p:spPr>
          <a:xfrm>
            <a:off x="1056192" y="93396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수상자 명단 등록</a:t>
            </a:r>
            <a:endParaRPr kumimoji="1" lang="x-none" altLang="en-US" sz="1000" b="1" dirty="0"/>
          </a:p>
        </p:txBody>
      </p:sp>
      <p:sp>
        <p:nvSpPr>
          <p:cNvPr id="5" name="Google Shape;915;p23">
            <a:extLst>
              <a:ext uri="{FF2B5EF4-FFF2-40B4-BE49-F238E27FC236}">
                <a16:creationId xmlns:a16="http://schemas.microsoft.com/office/drawing/2014/main" id="{3E822438-A9F8-4A04-5391-999E52A0A93E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6" name="직선 연결선[R] 94">
            <a:extLst>
              <a:ext uri="{FF2B5EF4-FFF2-40B4-BE49-F238E27FC236}">
                <a16:creationId xmlns:a16="http://schemas.microsoft.com/office/drawing/2014/main" id="{C0739A85-EC68-0D66-A488-E6A3CB04DD4C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AB4F71E5-60A4-DEE7-F913-6D05392DF31D}"/>
              </a:ext>
            </a:extLst>
          </p:cNvPr>
          <p:cNvSpPr/>
          <p:nvPr/>
        </p:nvSpPr>
        <p:spPr>
          <a:xfrm>
            <a:off x="8148405" y="928354"/>
            <a:ext cx="477416" cy="23801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저장</a:t>
            </a:r>
            <a:endParaRPr dirty="0"/>
          </a:p>
        </p:txBody>
      </p:sp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979D7FA2-F665-3C77-9628-88136AE732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016443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콘텐츠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1/2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69" name="직선 연결선[R] 94">
            <a:extLst>
              <a:ext uri="{FF2B5EF4-FFF2-40B4-BE49-F238E27FC236}">
                <a16:creationId xmlns:a16="http://schemas.microsoft.com/office/drawing/2014/main" id="{CC327188-4807-C0BE-BAEA-03A9582FC945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1" name="표 90">
            <a:extLst>
              <a:ext uri="{FF2B5EF4-FFF2-40B4-BE49-F238E27FC236}">
                <a16:creationId xmlns:a16="http://schemas.microsoft.com/office/drawing/2014/main" id="{48B2DAB1-542F-C535-BC2A-541CFFAFFE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8896548"/>
              </p:ext>
            </p:extLst>
          </p:nvPr>
        </p:nvGraphicFramePr>
        <p:xfrm>
          <a:off x="399440" y="1363560"/>
          <a:ext cx="8247063" cy="71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92" name="Google Shape;918;p23">
            <a:extLst>
              <a:ext uri="{FF2B5EF4-FFF2-40B4-BE49-F238E27FC236}">
                <a16:creationId xmlns:a16="http://schemas.microsoft.com/office/drawing/2014/main" id="{217C5394-D4FB-9EB5-2966-A3E4053D684B}"/>
              </a:ext>
            </a:extLst>
          </p:cNvPr>
          <p:cNvSpPr/>
          <p:nvPr/>
        </p:nvSpPr>
        <p:spPr>
          <a:xfrm>
            <a:off x="1259347" y="1432583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월 명예의 전당 수상자 발표</a:t>
            </a: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95F826E9-94E1-0B2C-5264-0D5C3D270703}"/>
              </a:ext>
            </a:extLst>
          </p:cNvPr>
          <p:cNvGrpSpPr/>
          <p:nvPr/>
        </p:nvGrpSpPr>
        <p:grpSpPr>
          <a:xfrm>
            <a:off x="1680470" y="1773655"/>
            <a:ext cx="799346" cy="216000"/>
            <a:chOff x="5714337" y="2343309"/>
            <a:chExt cx="799346" cy="216000"/>
          </a:xfrm>
        </p:grpSpPr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C32FB6DF-B844-41BA-B9AE-CCD783D3CBC0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2025.05.20 </a:t>
              </a:r>
            </a:p>
          </p:txBody>
        </p:sp>
        <p:sp>
          <p:nvSpPr>
            <p:cNvPr id="95" name="자유형 170">
              <a:extLst>
                <a:ext uri="{FF2B5EF4-FFF2-40B4-BE49-F238E27FC236}">
                  <a16:creationId xmlns:a16="http://schemas.microsoft.com/office/drawing/2014/main" id="{C7ACDFC5-2139-AC91-715B-D02910E6C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9D2C25DE-08A6-1771-7D34-009CA0B2B1D6}"/>
              </a:ext>
            </a:extLst>
          </p:cNvPr>
          <p:cNvGrpSpPr/>
          <p:nvPr/>
        </p:nvGrpSpPr>
        <p:grpSpPr>
          <a:xfrm>
            <a:off x="3918116" y="1780408"/>
            <a:ext cx="799346" cy="216000"/>
            <a:chOff x="5714337" y="2343309"/>
            <a:chExt cx="799346" cy="216000"/>
          </a:xfrm>
        </p:grpSpPr>
        <p:sp>
          <p:nvSpPr>
            <p:cNvPr id="97" name="직사각형 96">
              <a:extLst>
                <a:ext uri="{FF2B5EF4-FFF2-40B4-BE49-F238E27FC236}">
                  <a16:creationId xmlns:a16="http://schemas.microsoft.com/office/drawing/2014/main" id="{8CCD7776-FBD6-72FA-7AB9-2144DA9AE1C9}"/>
                </a:ext>
              </a:extLst>
            </p:cNvPr>
            <p:cNvSpPr/>
            <p:nvPr/>
          </p:nvSpPr>
          <p:spPr>
            <a:xfrm>
              <a:off x="5714337" y="2343309"/>
              <a:ext cx="799346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2025.05.21 </a:t>
              </a:r>
            </a:p>
          </p:txBody>
        </p:sp>
        <p:sp>
          <p:nvSpPr>
            <p:cNvPr id="98" name="자유형 170">
              <a:extLst>
                <a:ext uri="{FF2B5EF4-FFF2-40B4-BE49-F238E27FC236}">
                  <a16:creationId xmlns:a16="http://schemas.microsoft.com/office/drawing/2014/main" id="{35CA1836-65AB-B96D-5AC3-825A471F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622" y="238884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A4220710-C637-B1F3-BD27-62BE12C80C70}"/>
              </a:ext>
            </a:extLst>
          </p:cNvPr>
          <p:cNvGrpSpPr/>
          <p:nvPr/>
        </p:nvGrpSpPr>
        <p:grpSpPr>
          <a:xfrm>
            <a:off x="2532355" y="1773655"/>
            <a:ext cx="810834" cy="216000"/>
            <a:chOff x="7771571" y="2701274"/>
            <a:chExt cx="810834" cy="216000"/>
          </a:xfrm>
        </p:grpSpPr>
        <p:sp>
          <p:nvSpPr>
            <p:cNvPr id="100" name="직사각형 99">
              <a:extLst>
                <a:ext uri="{FF2B5EF4-FFF2-40B4-BE49-F238E27FC236}">
                  <a16:creationId xmlns:a16="http://schemas.microsoft.com/office/drawing/2014/main" id="{2CBB0733-C99F-A0D0-CBB1-474054A15C42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직사각형 100">
              <a:extLst>
                <a:ext uri="{FF2B5EF4-FFF2-40B4-BE49-F238E27FC236}">
                  <a16:creationId xmlns:a16="http://schemas.microsoft.com/office/drawing/2014/main" id="{F8FBA37D-516A-6957-53C4-114DAFF83714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2" name="제목 10">
              <a:extLst>
                <a:ext uri="{FF2B5EF4-FFF2-40B4-BE49-F238E27FC236}">
                  <a16:creationId xmlns:a16="http://schemas.microsoft.com/office/drawing/2014/main" id="{8AF9F1CE-7F6C-2643-8B2D-A3469CCDAED5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EEED79C-3704-6879-A210-93F80A955AC7}"/>
              </a:ext>
            </a:extLst>
          </p:cNvPr>
          <p:cNvGrpSpPr/>
          <p:nvPr/>
        </p:nvGrpSpPr>
        <p:grpSpPr>
          <a:xfrm>
            <a:off x="4770001" y="1780408"/>
            <a:ext cx="810834" cy="216000"/>
            <a:chOff x="7771571" y="2701274"/>
            <a:chExt cx="810834" cy="216000"/>
          </a:xfrm>
        </p:grpSpPr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C6CA8976-88E0-40E2-BFED-8F8F0AB4615B}"/>
                </a:ext>
              </a:extLst>
            </p:cNvPr>
            <p:cNvSpPr/>
            <p:nvPr/>
          </p:nvSpPr>
          <p:spPr>
            <a:xfrm>
              <a:off x="7771571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10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5" name="직사각형 104">
              <a:extLst>
                <a:ext uri="{FF2B5EF4-FFF2-40B4-BE49-F238E27FC236}">
                  <a16:creationId xmlns:a16="http://schemas.microsoft.com/office/drawing/2014/main" id="{A1667863-992F-FE78-951B-18F58D72EB6C}"/>
                </a:ext>
              </a:extLst>
            </p:cNvPr>
            <p:cNvSpPr/>
            <p:nvPr/>
          </p:nvSpPr>
          <p:spPr>
            <a:xfrm>
              <a:off x="8222405" y="2701274"/>
              <a:ext cx="360000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algn="ctr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00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   </a:t>
              </a:r>
              <a:r>
                <a:rPr lang="ko-KR" altLang="en-US" sz="400" kern="0" dirty="0">
                  <a:latin typeface="맑은 고딕" pitchFamily="50" charset="-127"/>
                  <a:ea typeface="맑은 고딕" pitchFamily="50" charset="-127"/>
                </a:rPr>
                <a:t>▼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제목 10">
              <a:extLst>
                <a:ext uri="{FF2B5EF4-FFF2-40B4-BE49-F238E27FC236}">
                  <a16:creationId xmlns:a16="http://schemas.microsoft.com/office/drawing/2014/main" id="{8A8E5CF1-45A4-7D98-167C-7D52383BD8E8}"/>
                </a:ext>
              </a:extLst>
            </p:cNvPr>
            <p:cNvSpPr txBox="1">
              <a:spLocks/>
            </p:cNvSpPr>
            <p:nvPr/>
          </p:nvSpPr>
          <p:spPr>
            <a:xfrm>
              <a:off x="8165767" y="2746812"/>
              <a:ext cx="22442" cy="12311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800" b="0" kern="0" spc="0" dirty="0">
                  <a:latin typeface="+mn-ea"/>
                  <a:ea typeface="+mn-ea"/>
                </a:rPr>
                <a:t>:</a:t>
              </a:r>
            </a:p>
          </p:txBody>
        </p:sp>
      </p:grpSp>
      <p:sp>
        <p:nvSpPr>
          <p:cNvPr id="107" name="제목 10">
            <a:extLst>
              <a:ext uri="{FF2B5EF4-FFF2-40B4-BE49-F238E27FC236}">
                <a16:creationId xmlns:a16="http://schemas.microsoft.com/office/drawing/2014/main" id="{DCE9FDF3-E76E-4611-4A10-C92D2DC464B5}"/>
              </a:ext>
            </a:extLst>
          </p:cNvPr>
          <p:cNvSpPr txBox="1">
            <a:spLocks/>
          </p:cNvSpPr>
          <p:nvPr/>
        </p:nvSpPr>
        <p:spPr>
          <a:xfrm>
            <a:off x="1270349" y="1825150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sp>
        <p:nvSpPr>
          <p:cNvPr id="108" name="제목 10">
            <a:extLst>
              <a:ext uri="{FF2B5EF4-FFF2-40B4-BE49-F238E27FC236}">
                <a16:creationId xmlns:a16="http://schemas.microsoft.com/office/drawing/2014/main" id="{9F0884FC-E6CB-EF31-D83F-5B8D97508E44}"/>
              </a:ext>
            </a:extLst>
          </p:cNvPr>
          <p:cNvSpPr txBox="1">
            <a:spLocks/>
          </p:cNvSpPr>
          <p:nvPr/>
        </p:nvSpPr>
        <p:spPr>
          <a:xfrm>
            <a:off x="3507930" y="1821668"/>
            <a:ext cx="35907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종료일시</a:t>
            </a:r>
          </a:p>
        </p:txBody>
      </p:sp>
      <p:sp>
        <p:nvSpPr>
          <p:cNvPr id="109" name="제목 10">
            <a:extLst>
              <a:ext uri="{FF2B5EF4-FFF2-40B4-BE49-F238E27FC236}">
                <a16:creationId xmlns:a16="http://schemas.microsoft.com/office/drawing/2014/main" id="{D9D0F548-70D9-CD45-7AE3-0F2A79186BE1}"/>
              </a:ext>
            </a:extLst>
          </p:cNvPr>
          <p:cNvSpPr txBox="1">
            <a:spLocks/>
          </p:cNvSpPr>
          <p:nvPr/>
        </p:nvSpPr>
        <p:spPr>
          <a:xfrm>
            <a:off x="3394301" y="1826759"/>
            <a:ext cx="6251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dirty="0">
                <a:solidFill>
                  <a:schemeClr val="tx1"/>
                </a:solidFill>
              </a:rPr>
              <a:t>~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110" name="제목 10">
            <a:extLst>
              <a:ext uri="{FF2B5EF4-FFF2-40B4-BE49-F238E27FC236}">
                <a16:creationId xmlns:a16="http://schemas.microsoft.com/office/drawing/2014/main" id="{851E8288-1A76-C3B5-E80E-7A8C30A07EE8}"/>
              </a:ext>
            </a:extLst>
          </p:cNvPr>
          <p:cNvSpPr txBox="1">
            <a:spLocks/>
          </p:cNvSpPr>
          <p:nvPr/>
        </p:nvSpPr>
        <p:spPr>
          <a:xfrm>
            <a:off x="5842268" y="1831811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팝업 노출 여부</a:t>
            </a:r>
          </a:p>
        </p:txBody>
      </p:sp>
      <p:pic>
        <p:nvPicPr>
          <p:cNvPr id="111" name="그래픽 110" descr="확인란 선택됨 단색으로 채워진">
            <a:extLst>
              <a:ext uri="{FF2B5EF4-FFF2-40B4-BE49-F238E27FC236}">
                <a16:creationId xmlns:a16="http://schemas.microsoft.com/office/drawing/2014/main" id="{A87DB5E8-D961-0156-E928-7181633005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64916" y="1819193"/>
            <a:ext cx="135906" cy="135906"/>
          </a:xfrm>
          <a:prstGeom prst="rect">
            <a:avLst/>
          </a:prstGeom>
        </p:spPr>
      </p:pic>
      <p:graphicFrame>
        <p:nvGraphicFramePr>
          <p:cNvPr id="8" name="Google Shape;912;p23">
            <a:extLst>
              <a:ext uri="{FF2B5EF4-FFF2-40B4-BE49-F238E27FC236}">
                <a16:creationId xmlns:a16="http://schemas.microsoft.com/office/drawing/2014/main" id="{588D553D-8988-4F2E-EBAA-83CD55FF59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9657162"/>
              </p:ext>
            </p:extLst>
          </p:nvPr>
        </p:nvGraphicFramePr>
        <p:xfrm>
          <a:off x="9042400" y="1315768"/>
          <a:ext cx="3037052" cy="3347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소속 교육청 기준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199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클릭 화면입니다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화면과 기능 동작 동일합니다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3805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후보에서 선정한 수상자 명단 영역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 선정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1A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미리보기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BO-K-CUS-017B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미리보기 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교재명 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표시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말줄임표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1B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미리보기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BO-K-CUS-017A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미리보기 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영상명 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표시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말줄임표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1C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미리보기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BO-K-CUS-017C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미리보기 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문항명 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표시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말줄임표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(…)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54518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컨트롤러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↓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내에 선택한 항목이 있을 경우 버튼 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&lt;4&gt;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수상자 후보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9066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인기 콘텐츠 노출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‘이 달의 콘텐츠’ 수상자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위까지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‘명예의 전당 인기 콘텐츠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~12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위까지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순위가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위의 콘텐츠는 수상자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‘✔’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8620800"/>
                  </a:ext>
                </a:extLst>
              </a:tr>
            </a:tbl>
          </a:graphicData>
        </a:graphic>
      </p:graphicFrame>
      <p:graphicFrame>
        <p:nvGraphicFramePr>
          <p:cNvPr id="75" name="Google Shape;548;p12">
            <a:extLst>
              <a:ext uri="{FF2B5EF4-FFF2-40B4-BE49-F238E27FC236}">
                <a16:creationId xmlns:a16="http://schemas.microsoft.com/office/drawing/2014/main" id="{AD9EA6C4-5EA0-8390-93FE-E6E257C807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7011281"/>
              </p:ext>
            </p:extLst>
          </p:nvPr>
        </p:nvGraphicFramePr>
        <p:xfrm>
          <a:off x="12194768" y="0"/>
          <a:ext cx="1887100" cy="17426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인기 콘텐츠 노출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398184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578784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콘텐츠’ 탭 영역 ↔ ‘이 달의 수상자’ 타이틀 영역 위치 변경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46497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&lt;1A&gt;,&lt;1B&gt;,&lt;1C&gt;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콘텐츠명 최대 표기 정의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3488743"/>
                  </a:ext>
                </a:extLst>
              </a:tr>
            </a:tbl>
          </a:graphicData>
        </a:graphic>
      </p:graphicFrame>
      <p:sp>
        <p:nvSpPr>
          <p:cNvPr id="13" name="직사각형 12">
            <a:extLst>
              <a:ext uri="{FF2B5EF4-FFF2-40B4-BE49-F238E27FC236}">
                <a16:creationId xmlns:a16="http://schemas.microsoft.com/office/drawing/2014/main" id="{2DEC16E7-7B39-866B-16EE-2855BDB5015F}"/>
              </a:ext>
            </a:extLst>
          </p:cNvPr>
          <p:cNvSpPr/>
          <p:nvPr/>
        </p:nvSpPr>
        <p:spPr>
          <a:xfrm>
            <a:off x="399441" y="2160428"/>
            <a:ext cx="8254740" cy="47322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5" name="Google Shape;877;p22">
            <a:extLst>
              <a:ext uri="{FF2B5EF4-FFF2-40B4-BE49-F238E27FC236}">
                <a16:creationId xmlns:a16="http://schemas.microsoft.com/office/drawing/2014/main" id="{41F1481C-0FDD-464C-0F37-111D58047CE4}"/>
              </a:ext>
            </a:extLst>
          </p:cNvPr>
          <p:cNvSpPr/>
          <p:nvPr/>
        </p:nvSpPr>
        <p:spPr>
          <a:xfrm>
            <a:off x="7828300" y="2229648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16" name="Google Shape;884;p22">
            <a:extLst>
              <a:ext uri="{FF2B5EF4-FFF2-40B4-BE49-F238E27FC236}">
                <a16:creationId xmlns:a16="http://schemas.microsoft.com/office/drawing/2014/main" id="{5016396C-4147-8B0E-8B06-C4AC775850E7}"/>
              </a:ext>
            </a:extLst>
          </p:cNvPr>
          <p:cNvSpPr/>
          <p:nvPr/>
        </p:nvSpPr>
        <p:spPr>
          <a:xfrm>
            <a:off x="7267794" y="2229648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</a:t>
            </a:r>
            <a:r>
              <a:rPr lang="ko-KR" sz="700" b="0" i="0" u="none" strike="noStrike" cap="none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건   </a:t>
            </a:r>
            <a:r>
              <a:rPr lang="ko-KR" sz="4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3498B0A-D914-7882-CB31-DE04AC049196}"/>
              </a:ext>
            </a:extLst>
          </p:cNvPr>
          <p:cNvSpPr txBox="1"/>
          <p:nvPr/>
        </p:nvSpPr>
        <p:spPr>
          <a:xfrm>
            <a:off x="459492" y="2494161"/>
            <a:ext cx="2989748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 latinLnBrk="0">
              <a:defRPr/>
            </a:pP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※ </a:t>
            </a:r>
            <a:r>
              <a:rPr lang="ko-KR" altLang="en-US" sz="600" kern="0" dirty="0">
                <a:solidFill>
                  <a:srgbClr val="986AFB"/>
                </a:solidFill>
                <a:latin typeface="맑은 고딕" pitchFamily="50" charset="-127"/>
              </a:rPr>
              <a:t>수상자 후보는 전월 데이터만 조회할 수 있습니다</a:t>
            </a:r>
            <a:r>
              <a:rPr lang="en-US" altLang="ko-KR" sz="600" kern="0" dirty="0">
                <a:solidFill>
                  <a:srgbClr val="986AFB"/>
                </a:solidFill>
                <a:latin typeface="맑은 고딕" pitchFamily="50" charset="-127"/>
              </a:rPr>
              <a:t>.</a:t>
            </a:r>
          </a:p>
        </p:txBody>
      </p:sp>
      <p:sp>
        <p:nvSpPr>
          <p:cNvPr id="26" name="제목 10">
            <a:extLst>
              <a:ext uri="{FF2B5EF4-FFF2-40B4-BE49-F238E27FC236}">
                <a16:creationId xmlns:a16="http://schemas.microsoft.com/office/drawing/2014/main" id="{CD9E1178-CDFE-C260-B85D-76D5AA570C1B}"/>
              </a:ext>
            </a:extLst>
          </p:cNvPr>
          <p:cNvSpPr txBox="1">
            <a:spLocks/>
          </p:cNvSpPr>
          <p:nvPr/>
        </p:nvSpPr>
        <p:spPr>
          <a:xfrm>
            <a:off x="459492" y="2297344"/>
            <a:ext cx="69249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1" dirty="0">
                <a:solidFill>
                  <a:schemeClr val="tx1"/>
                </a:solidFill>
              </a:rPr>
              <a:t>수상자 후보 조회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1DEE2271-31C1-8EF3-C4D6-87B7864B5892}"/>
              </a:ext>
            </a:extLst>
          </p:cNvPr>
          <p:cNvSpPr/>
          <p:nvPr/>
        </p:nvSpPr>
        <p:spPr>
          <a:xfrm>
            <a:off x="399440" y="3177618"/>
            <a:ext cx="8241322" cy="3941651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cxnSp>
        <p:nvCxnSpPr>
          <p:cNvPr id="43" name="직선 연결선 4">
            <a:extLst>
              <a:ext uri="{FF2B5EF4-FFF2-40B4-BE49-F238E27FC236}">
                <a16:creationId xmlns:a16="http://schemas.microsoft.com/office/drawing/2014/main" id="{9FDB4D3F-67FB-55A6-0C64-BF0BFEAFD72E}"/>
              </a:ext>
            </a:extLst>
          </p:cNvPr>
          <p:cNvCxnSpPr>
            <a:cxnSpLocks/>
          </p:cNvCxnSpPr>
          <p:nvPr/>
        </p:nvCxnSpPr>
        <p:spPr>
          <a:xfrm flipV="1">
            <a:off x="516884" y="6504172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04AB94FA-633A-E82D-4675-1CE7FC829A4A}"/>
              </a:ext>
            </a:extLst>
          </p:cNvPr>
          <p:cNvGrpSpPr/>
          <p:nvPr/>
        </p:nvGrpSpPr>
        <p:grpSpPr>
          <a:xfrm>
            <a:off x="0" y="6435272"/>
            <a:ext cx="8903367" cy="2482026"/>
            <a:chOff x="-10595943" y="7157274"/>
            <a:chExt cx="8903367" cy="2482026"/>
          </a:xfrm>
        </p:grpSpPr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3FE9AEC5-8C7E-ACD2-3AE7-3B10670A9B78}"/>
                </a:ext>
              </a:extLst>
            </p:cNvPr>
            <p:cNvSpPr/>
            <p:nvPr/>
          </p:nvSpPr>
          <p:spPr>
            <a:xfrm>
              <a:off x="-10595943" y="7157274"/>
              <a:ext cx="8903367" cy="248202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grpSp>
          <p:nvGrpSpPr>
            <p:cNvPr id="74" name="Cutout">
              <a:extLst>
                <a:ext uri="{FF2B5EF4-FFF2-40B4-BE49-F238E27FC236}">
                  <a16:creationId xmlns:a16="http://schemas.microsoft.com/office/drawing/2014/main" id="{B96BEADE-7D99-2721-D244-1C44A699A7A2}"/>
                </a:ext>
              </a:extLst>
            </p:cNvPr>
            <p:cNvGrpSpPr/>
            <p:nvPr/>
          </p:nvGrpSpPr>
          <p:grpSpPr>
            <a:xfrm rot="5400000">
              <a:off x="-6390973" y="5029440"/>
              <a:ext cx="379164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76" name="Fill">
                <a:extLst>
                  <a:ext uri="{FF2B5EF4-FFF2-40B4-BE49-F238E27FC236}">
                    <a16:creationId xmlns:a16="http://schemas.microsoft.com/office/drawing/2014/main" id="{703C90EA-769C-43A5-8E27-9DCBED89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7" name="Border">
                <a:extLst>
                  <a:ext uri="{FF2B5EF4-FFF2-40B4-BE49-F238E27FC236}">
                    <a16:creationId xmlns:a16="http://schemas.microsoft.com/office/drawing/2014/main" id="{F8D55BB5-7DC1-FCFC-D6D7-F10C52010C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FA687FB3-9A15-DDC4-E23E-537D3ACA523D}"/>
              </a:ext>
            </a:extLst>
          </p:cNvPr>
          <p:cNvGrpSpPr/>
          <p:nvPr/>
        </p:nvGrpSpPr>
        <p:grpSpPr>
          <a:xfrm>
            <a:off x="1216677" y="2240329"/>
            <a:ext cx="1428524" cy="221072"/>
            <a:chOff x="1247431" y="2311254"/>
            <a:chExt cx="1428524" cy="221072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78102B48-D9EC-3DC8-61FE-67AFE27BEE02}"/>
                </a:ext>
              </a:extLst>
            </p:cNvPr>
            <p:cNvSpPr/>
            <p:nvPr/>
          </p:nvSpPr>
          <p:spPr>
            <a:xfrm>
              <a:off x="1247431" y="2311254"/>
              <a:ext cx="869526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36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 2025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년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7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월 </a:t>
              </a:r>
              <a:endParaRPr lang="en-US" altLang="ko-KR" sz="700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29" name="Google Shape;877;p22">
              <a:extLst>
                <a:ext uri="{FF2B5EF4-FFF2-40B4-BE49-F238E27FC236}">
                  <a16:creationId xmlns:a16="http://schemas.microsoft.com/office/drawing/2014/main" id="{ECDADF3A-6F1B-7232-27AB-1CEDBF44572C}"/>
                </a:ext>
              </a:extLst>
            </p:cNvPr>
            <p:cNvSpPr/>
            <p:nvPr/>
          </p:nvSpPr>
          <p:spPr>
            <a:xfrm>
              <a:off x="2198539" y="2316326"/>
              <a:ext cx="477416" cy="216000"/>
            </a:xfrm>
            <a:prstGeom prst="rect">
              <a:avLst/>
            </a:prstGeom>
            <a:solidFill>
              <a:schemeClr val="tx1"/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non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i="0" u="none" strike="noStrike" cap="none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조회</a:t>
              </a:r>
              <a:endParaRPr dirty="0"/>
            </a:p>
          </p:txBody>
        </p:sp>
        <p:pic>
          <p:nvPicPr>
            <p:cNvPr id="30" name="그래픽 29" descr="위쪽 캐럿 단색으로 채워진">
              <a:extLst>
                <a:ext uri="{FF2B5EF4-FFF2-40B4-BE49-F238E27FC236}">
                  <a16:creationId xmlns:a16="http://schemas.microsoft.com/office/drawing/2014/main" id="{F7C732E1-2D8D-0A53-18AF-F958003F9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1984986" y="2366602"/>
              <a:ext cx="117312" cy="117312"/>
            </a:xfrm>
            <a:prstGeom prst="rect">
              <a:avLst/>
            </a:prstGeom>
          </p:spPr>
        </p:pic>
      </p:grpSp>
      <p:sp>
        <p:nvSpPr>
          <p:cNvPr id="116" name="제목 10">
            <a:extLst>
              <a:ext uri="{FF2B5EF4-FFF2-40B4-BE49-F238E27FC236}">
                <a16:creationId xmlns:a16="http://schemas.microsoft.com/office/drawing/2014/main" id="{B3A7E829-5551-2C51-8F9E-B8656CAEF474}"/>
              </a:ext>
            </a:extLst>
          </p:cNvPr>
          <p:cNvSpPr txBox="1">
            <a:spLocks/>
          </p:cNvSpPr>
          <p:nvPr/>
        </p:nvSpPr>
        <p:spPr>
          <a:xfrm>
            <a:off x="516885" y="3554282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│초등학교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7" name="제목 10">
            <a:extLst>
              <a:ext uri="{FF2B5EF4-FFF2-40B4-BE49-F238E27FC236}">
                <a16:creationId xmlns:a16="http://schemas.microsoft.com/office/drawing/2014/main" id="{03DEC5B1-7CB6-3E1E-5283-77ECDECC27C9}"/>
              </a:ext>
            </a:extLst>
          </p:cNvPr>
          <p:cNvSpPr txBox="1">
            <a:spLocks/>
          </p:cNvSpPr>
          <p:nvPr/>
        </p:nvSpPr>
        <p:spPr>
          <a:xfrm>
            <a:off x="525026" y="4850606"/>
            <a:ext cx="4103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│중학교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8" name="제목 10">
            <a:extLst>
              <a:ext uri="{FF2B5EF4-FFF2-40B4-BE49-F238E27FC236}">
                <a16:creationId xmlns:a16="http://schemas.microsoft.com/office/drawing/2014/main" id="{C47D78AE-B088-78E1-200C-F39F3B469DAA}"/>
              </a:ext>
            </a:extLst>
          </p:cNvPr>
          <p:cNvSpPr txBox="1">
            <a:spLocks/>
          </p:cNvSpPr>
          <p:nvPr/>
        </p:nvSpPr>
        <p:spPr>
          <a:xfrm>
            <a:off x="576903" y="5836082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│고등학교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19" name="표 118">
            <a:extLst>
              <a:ext uri="{FF2B5EF4-FFF2-40B4-BE49-F238E27FC236}">
                <a16:creationId xmlns:a16="http://schemas.microsoft.com/office/drawing/2014/main" id="{45B66A2B-0646-2269-8E23-2796FBFB20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6243902"/>
              </p:ext>
            </p:extLst>
          </p:nvPr>
        </p:nvGraphicFramePr>
        <p:xfrm>
          <a:off x="516884" y="3761941"/>
          <a:ext cx="7992081" cy="1054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5671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275671">
                  <a:extLst>
                    <a:ext uri="{9D8B030D-6E8A-4147-A177-3AD203B41FA5}">
                      <a16:colId xmlns:a16="http://schemas.microsoft.com/office/drawing/2014/main" val="3768146698"/>
                    </a:ext>
                  </a:extLst>
                </a:gridCol>
                <a:gridCol w="394739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484162">
                  <a:extLst>
                    <a:ext uri="{9D8B030D-6E8A-4147-A177-3AD203B41FA5}">
                      <a16:colId xmlns:a16="http://schemas.microsoft.com/office/drawing/2014/main" val="3112549622"/>
                    </a:ext>
                  </a:extLst>
                </a:gridCol>
                <a:gridCol w="1138570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561308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18623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751862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751862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751862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751862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497350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838539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  <a:endParaRPr lang="ko-KR" altLang="en-US" sz="6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한국초등학교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과학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8187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성남초등학교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이지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수학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3240602"/>
                  </a:ext>
                </a:extLst>
              </a:tr>
              <a:tr h="216000">
                <a:tc gridSpan="1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</a:p>
                  </a:txBody>
                  <a:tcPr vert="eaVert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</a:lnL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3185668"/>
                  </a:ext>
                </a:extLst>
              </a:tr>
            </a:tbl>
          </a:graphicData>
        </a:graphic>
      </p:graphicFrame>
      <p:pic>
        <p:nvPicPr>
          <p:cNvPr id="120" name="그래픽 119" descr="햄버거 메뉴 아이콘 단색으로 채워진">
            <a:extLst>
              <a:ext uri="{FF2B5EF4-FFF2-40B4-BE49-F238E27FC236}">
                <a16:creationId xmlns:a16="http://schemas.microsoft.com/office/drawing/2014/main" id="{11A85708-79C2-FA74-8394-5E0F2912DB1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71696" y="3976703"/>
            <a:ext cx="183210" cy="183210"/>
          </a:xfrm>
          <a:prstGeom prst="rect">
            <a:avLst/>
          </a:prstGeom>
        </p:spPr>
      </p:pic>
      <p:pic>
        <p:nvPicPr>
          <p:cNvPr id="121" name="그래픽 120" descr="햄버거 메뉴 아이콘 단색으로 채워진">
            <a:extLst>
              <a:ext uri="{FF2B5EF4-FFF2-40B4-BE49-F238E27FC236}">
                <a16:creationId xmlns:a16="http://schemas.microsoft.com/office/drawing/2014/main" id="{C57730C7-42E8-7966-CE67-732BD95846B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76903" y="4182389"/>
            <a:ext cx="183210" cy="183210"/>
          </a:xfrm>
          <a:prstGeom prst="rect">
            <a:avLst/>
          </a:prstGeom>
        </p:spPr>
      </p:pic>
      <p:pic>
        <p:nvPicPr>
          <p:cNvPr id="122" name="그래픽 121" descr="햄버거 메뉴 아이콘 단색으로 채워진">
            <a:extLst>
              <a:ext uri="{FF2B5EF4-FFF2-40B4-BE49-F238E27FC236}">
                <a16:creationId xmlns:a16="http://schemas.microsoft.com/office/drawing/2014/main" id="{BD11FB99-C125-7CEB-6904-7B0EED7B65D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76903" y="4397151"/>
            <a:ext cx="183210" cy="183210"/>
          </a:xfrm>
          <a:prstGeom prst="rect">
            <a:avLst/>
          </a:prstGeom>
        </p:spPr>
      </p:pic>
      <p:graphicFrame>
        <p:nvGraphicFramePr>
          <p:cNvPr id="123" name="표 122">
            <a:extLst>
              <a:ext uri="{FF2B5EF4-FFF2-40B4-BE49-F238E27FC236}">
                <a16:creationId xmlns:a16="http://schemas.microsoft.com/office/drawing/2014/main" id="{A9150480-4A9B-9E4D-8138-D772C7D9E7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8560104"/>
              </p:ext>
            </p:extLst>
          </p:nvPr>
        </p:nvGraphicFramePr>
        <p:xfrm>
          <a:off x="533167" y="5043331"/>
          <a:ext cx="7975798" cy="61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3199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549502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402105">
                  <a:extLst>
                    <a:ext uri="{9D8B030D-6E8A-4147-A177-3AD203B41FA5}">
                      <a16:colId xmlns:a16="http://schemas.microsoft.com/office/drawing/2014/main" val="3614948727"/>
                    </a:ext>
                  </a:extLst>
                </a:gridCol>
                <a:gridCol w="1169655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576633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32781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772390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772390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772390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772390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510929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861434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latin typeface="+mn-ea"/>
                          <a:ea typeface="+mn-ea"/>
                        </a:rPr>
                        <a:t>TOP6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21200">
                <a:tc gridSpan="1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latin typeface="맑은 고딕" panose="020B0503020000020004" pitchFamily="50" charset="-127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b="0" dirty="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</a:tbl>
          </a:graphicData>
        </a:graphic>
      </p:graphicFrame>
      <p:graphicFrame>
        <p:nvGraphicFramePr>
          <p:cNvPr id="124" name="표 123">
            <a:extLst>
              <a:ext uri="{FF2B5EF4-FFF2-40B4-BE49-F238E27FC236}">
                <a16:creationId xmlns:a16="http://schemas.microsoft.com/office/drawing/2014/main" id="{D2B70E96-40AB-FA41-3D74-C6F0BC5020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8100601"/>
              </p:ext>
            </p:extLst>
          </p:nvPr>
        </p:nvGraphicFramePr>
        <p:xfrm>
          <a:off x="533168" y="6008933"/>
          <a:ext cx="7975799" cy="2197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5712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275712">
                  <a:extLst>
                    <a:ext uri="{9D8B030D-6E8A-4147-A177-3AD203B41FA5}">
                      <a16:colId xmlns:a16="http://schemas.microsoft.com/office/drawing/2014/main" val="945545729"/>
                    </a:ext>
                  </a:extLst>
                </a:gridCol>
                <a:gridCol w="386949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474608">
                  <a:extLst>
                    <a:ext uri="{9D8B030D-6E8A-4147-A177-3AD203B41FA5}">
                      <a16:colId xmlns:a16="http://schemas.microsoft.com/office/drawing/2014/main" val="2238929301"/>
                    </a:ext>
                  </a:extLst>
                </a:gridCol>
                <a:gridCol w="1138739">
                  <a:extLst>
                    <a:ext uri="{9D8B030D-6E8A-4147-A177-3AD203B41FA5}">
                      <a16:colId xmlns:a16="http://schemas.microsoft.com/office/drawing/2014/main" val="2052232078"/>
                    </a:ext>
                  </a:extLst>
                </a:gridCol>
                <a:gridCol w="561393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518701">
                  <a:extLst>
                    <a:ext uri="{9D8B030D-6E8A-4147-A177-3AD203B41FA5}">
                      <a16:colId xmlns:a16="http://schemas.microsoft.com/office/drawing/2014/main" val="1871583193"/>
                    </a:ext>
                  </a:extLst>
                </a:gridCol>
                <a:gridCol w="751974">
                  <a:extLst>
                    <a:ext uri="{9D8B030D-6E8A-4147-A177-3AD203B41FA5}">
                      <a16:colId xmlns:a16="http://schemas.microsoft.com/office/drawing/2014/main" val="1673556942"/>
                    </a:ext>
                  </a:extLst>
                </a:gridCol>
                <a:gridCol w="751974">
                  <a:extLst>
                    <a:ext uri="{9D8B030D-6E8A-4147-A177-3AD203B41FA5}">
                      <a16:colId xmlns:a16="http://schemas.microsoft.com/office/drawing/2014/main" val="2724804210"/>
                    </a:ext>
                  </a:extLst>
                </a:gridCol>
                <a:gridCol w="751974">
                  <a:extLst>
                    <a:ext uri="{9D8B030D-6E8A-4147-A177-3AD203B41FA5}">
                      <a16:colId xmlns:a16="http://schemas.microsoft.com/office/drawing/2014/main" val="1202319337"/>
                    </a:ext>
                  </a:extLst>
                </a:gridCol>
                <a:gridCol w="751974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497424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838665">
                  <a:extLst>
                    <a:ext uri="{9D8B030D-6E8A-4147-A177-3AD203B41FA5}">
                      <a16:colId xmlns:a16="http://schemas.microsoft.com/office/drawing/2014/main" val="20424007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저장 콘텐츠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1102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과학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81875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성남고등학교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이지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수학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32406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안양고등학교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이지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수학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43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7976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54232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✔︎</a:t>
                      </a:r>
                      <a:endParaRPr kumimoji="0" lang="ko-KR" altLang="en-US" sz="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과학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7968324"/>
                  </a:ext>
                </a:extLst>
              </a:tr>
              <a:tr h="216000">
                <a:tc gridSpan="1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1" dirty="0">
                          <a:latin typeface="맑은 고딕" panose="020B0503020000020004" pitchFamily="50" charset="-127"/>
                          <a:ea typeface="+mn-ea"/>
                        </a:rPr>
                        <a:t>…</a:t>
                      </a:r>
                    </a:p>
                  </a:txBody>
                  <a:tcPr vert="eaVert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vert="eaVert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9051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10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4619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11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과학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128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12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성남고등학교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이지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수학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490654"/>
                  </a:ext>
                </a:extLst>
              </a:tr>
            </a:tbl>
          </a:graphicData>
        </a:graphic>
      </p:graphicFrame>
      <p:pic>
        <p:nvPicPr>
          <p:cNvPr id="125" name="그래픽 124" descr="햄버거 메뉴 아이콘 단색으로 채워진">
            <a:extLst>
              <a:ext uri="{FF2B5EF4-FFF2-40B4-BE49-F238E27FC236}">
                <a16:creationId xmlns:a16="http://schemas.microsoft.com/office/drawing/2014/main" id="{273504FF-7829-697C-D662-5F857363B2D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6224039"/>
            <a:ext cx="183210" cy="183210"/>
          </a:xfrm>
          <a:prstGeom prst="rect">
            <a:avLst/>
          </a:prstGeom>
        </p:spPr>
      </p:pic>
      <p:pic>
        <p:nvPicPr>
          <p:cNvPr id="126" name="그래픽 125" descr="햄버거 메뉴 아이콘 단색으로 채워진">
            <a:extLst>
              <a:ext uri="{FF2B5EF4-FFF2-40B4-BE49-F238E27FC236}">
                <a16:creationId xmlns:a16="http://schemas.microsoft.com/office/drawing/2014/main" id="{31002149-E1F3-1E7A-53EB-FABDBC56EA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6435850"/>
            <a:ext cx="183210" cy="183210"/>
          </a:xfrm>
          <a:prstGeom prst="rect">
            <a:avLst/>
          </a:prstGeom>
        </p:spPr>
      </p:pic>
      <p:pic>
        <p:nvPicPr>
          <p:cNvPr id="127" name="그래픽 126" descr="햄버거 메뉴 아이콘 단색으로 채워진">
            <a:extLst>
              <a:ext uri="{FF2B5EF4-FFF2-40B4-BE49-F238E27FC236}">
                <a16:creationId xmlns:a16="http://schemas.microsoft.com/office/drawing/2014/main" id="{9B5EE279-5CBB-7744-4B0A-B260100A329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6619563"/>
            <a:ext cx="183210" cy="183210"/>
          </a:xfrm>
          <a:prstGeom prst="rect">
            <a:avLst/>
          </a:prstGeom>
        </p:spPr>
      </p:pic>
      <p:pic>
        <p:nvPicPr>
          <p:cNvPr id="133" name="그래픽 132" descr="햄버거 메뉴 아이콘 단색으로 채워진">
            <a:extLst>
              <a:ext uri="{FF2B5EF4-FFF2-40B4-BE49-F238E27FC236}">
                <a16:creationId xmlns:a16="http://schemas.microsoft.com/office/drawing/2014/main" id="{F6161D03-1CEC-2EB6-6B64-DC1013EF686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6819997"/>
            <a:ext cx="183210" cy="183210"/>
          </a:xfrm>
          <a:prstGeom prst="rect">
            <a:avLst/>
          </a:prstGeom>
        </p:spPr>
      </p:pic>
      <p:pic>
        <p:nvPicPr>
          <p:cNvPr id="134" name="그래픽 133" descr="햄버거 메뉴 아이콘 단색으로 채워진">
            <a:extLst>
              <a:ext uri="{FF2B5EF4-FFF2-40B4-BE49-F238E27FC236}">
                <a16:creationId xmlns:a16="http://schemas.microsoft.com/office/drawing/2014/main" id="{7D0091BB-A867-B25E-92A4-52FD3A640E2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5587" y="7628364"/>
            <a:ext cx="183210" cy="183210"/>
          </a:xfrm>
          <a:prstGeom prst="rect">
            <a:avLst/>
          </a:prstGeom>
        </p:spPr>
      </p:pic>
      <p:pic>
        <p:nvPicPr>
          <p:cNvPr id="135" name="그래픽 134" descr="햄버거 메뉴 아이콘 단색으로 채워진">
            <a:extLst>
              <a:ext uri="{FF2B5EF4-FFF2-40B4-BE49-F238E27FC236}">
                <a16:creationId xmlns:a16="http://schemas.microsoft.com/office/drawing/2014/main" id="{1B1D9217-2072-9AEF-C6BF-980102C6C77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5587" y="7840175"/>
            <a:ext cx="183210" cy="183210"/>
          </a:xfrm>
          <a:prstGeom prst="rect">
            <a:avLst/>
          </a:prstGeom>
        </p:spPr>
      </p:pic>
      <p:pic>
        <p:nvPicPr>
          <p:cNvPr id="136" name="그래픽 135" descr="햄버거 메뉴 아이콘 단색으로 채워진">
            <a:extLst>
              <a:ext uri="{FF2B5EF4-FFF2-40B4-BE49-F238E27FC236}">
                <a16:creationId xmlns:a16="http://schemas.microsoft.com/office/drawing/2014/main" id="{A53A9901-289E-EB5F-93E7-DB143F16D16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5587" y="8023888"/>
            <a:ext cx="183210" cy="183210"/>
          </a:xfrm>
          <a:prstGeom prst="rect">
            <a:avLst/>
          </a:prstGeom>
        </p:spPr>
      </p:pic>
      <p:pic>
        <p:nvPicPr>
          <p:cNvPr id="137" name="그래픽 136" descr="햄버거 메뉴 아이콘 단색으로 채워진">
            <a:extLst>
              <a:ext uri="{FF2B5EF4-FFF2-40B4-BE49-F238E27FC236}">
                <a16:creationId xmlns:a16="http://schemas.microsoft.com/office/drawing/2014/main" id="{82A01C6D-A37D-7C3B-3DB3-19EA0EDD7B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7015155"/>
            <a:ext cx="183210" cy="183210"/>
          </a:xfrm>
          <a:prstGeom prst="rect">
            <a:avLst/>
          </a:prstGeom>
        </p:spPr>
      </p:pic>
      <p:pic>
        <p:nvPicPr>
          <p:cNvPr id="138" name="그래픽 137" descr="햄버거 메뉴 아이콘 단색으로 채워진">
            <a:extLst>
              <a:ext uri="{FF2B5EF4-FFF2-40B4-BE49-F238E27FC236}">
                <a16:creationId xmlns:a16="http://schemas.microsoft.com/office/drawing/2014/main" id="{8B1863B6-E358-CD5B-1452-5C60EA867BC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2740" y="7215589"/>
            <a:ext cx="183210" cy="183210"/>
          </a:xfrm>
          <a:prstGeom prst="rect">
            <a:avLst/>
          </a:prstGeom>
        </p:spPr>
      </p:pic>
      <p:sp>
        <p:nvSpPr>
          <p:cNvPr id="139" name="타원 138">
            <a:extLst>
              <a:ext uri="{FF2B5EF4-FFF2-40B4-BE49-F238E27FC236}">
                <a16:creationId xmlns:a16="http://schemas.microsoft.com/office/drawing/2014/main" id="{5D30AD8D-EB84-C930-DDBC-5983BD138448}"/>
              </a:ext>
            </a:extLst>
          </p:cNvPr>
          <p:cNvSpPr/>
          <p:nvPr/>
        </p:nvSpPr>
        <p:spPr>
          <a:xfrm>
            <a:off x="4957789" y="396361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02458D1D-36BA-9EF8-F12B-181F710B5954}"/>
              </a:ext>
            </a:extLst>
          </p:cNvPr>
          <p:cNvSpPr/>
          <p:nvPr/>
        </p:nvSpPr>
        <p:spPr>
          <a:xfrm>
            <a:off x="4957789" y="420909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1" name="타원 140">
            <a:extLst>
              <a:ext uri="{FF2B5EF4-FFF2-40B4-BE49-F238E27FC236}">
                <a16:creationId xmlns:a16="http://schemas.microsoft.com/office/drawing/2014/main" id="{06F6F0EC-CC59-9836-004E-A4BDFB0AB90A}"/>
              </a:ext>
            </a:extLst>
          </p:cNvPr>
          <p:cNvSpPr/>
          <p:nvPr/>
        </p:nvSpPr>
        <p:spPr>
          <a:xfrm>
            <a:off x="4957789" y="43803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3CF6C13E-3921-6FBD-C10D-8F0EBC1B7233}"/>
              </a:ext>
            </a:extLst>
          </p:cNvPr>
          <p:cNvSpPr/>
          <p:nvPr/>
        </p:nvSpPr>
        <p:spPr>
          <a:xfrm>
            <a:off x="454820" y="6168443"/>
            <a:ext cx="8128648" cy="1278854"/>
          </a:xfrm>
          <a:prstGeom prst="rect">
            <a:avLst/>
          </a:prstGeom>
          <a:noFill/>
          <a:ln w="1270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타원 142">
            <a:extLst>
              <a:ext uri="{FF2B5EF4-FFF2-40B4-BE49-F238E27FC236}">
                <a16:creationId xmlns:a16="http://schemas.microsoft.com/office/drawing/2014/main" id="{0516B94B-5A04-5E0C-87B8-A9F31C89F7AA}"/>
              </a:ext>
            </a:extLst>
          </p:cNvPr>
          <p:cNvSpPr/>
          <p:nvPr/>
        </p:nvSpPr>
        <p:spPr>
          <a:xfrm>
            <a:off x="415301" y="610960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42" name="직선 연결선 4">
            <a:extLst>
              <a:ext uri="{FF2B5EF4-FFF2-40B4-BE49-F238E27FC236}">
                <a16:creationId xmlns:a16="http://schemas.microsoft.com/office/drawing/2014/main" id="{7835A25C-858D-B559-B49C-46735F1A4509}"/>
              </a:ext>
            </a:extLst>
          </p:cNvPr>
          <p:cNvCxnSpPr>
            <a:cxnSpLocks/>
          </p:cNvCxnSpPr>
          <p:nvPr/>
        </p:nvCxnSpPr>
        <p:spPr>
          <a:xfrm flipV="1">
            <a:off x="427800" y="3043683"/>
            <a:ext cx="8226381" cy="300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C9E0F080-2167-8668-D47D-CF04D8CF557D}"/>
              </a:ext>
            </a:extLst>
          </p:cNvPr>
          <p:cNvSpPr txBox="1"/>
          <p:nvPr/>
        </p:nvSpPr>
        <p:spPr>
          <a:xfrm>
            <a:off x="424350" y="2839820"/>
            <a:ext cx="88806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9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 </a:t>
            </a:r>
            <a:r>
              <a:rPr lang="ko-KR" altLang="en-US"/>
              <a:t>달의 명예교사</a:t>
            </a:r>
            <a:endParaRPr lang="x-none" altLang="en-US" dirty="0"/>
          </a:p>
        </p:txBody>
      </p:sp>
      <p:cxnSp>
        <p:nvCxnSpPr>
          <p:cNvPr id="45" name="직선 연결선[R] 4">
            <a:extLst>
              <a:ext uri="{FF2B5EF4-FFF2-40B4-BE49-F238E27FC236}">
                <a16:creationId xmlns:a16="http://schemas.microsoft.com/office/drawing/2014/main" id="{8EAE8126-362F-BAE3-57F2-8408D22C6ED6}"/>
              </a:ext>
            </a:extLst>
          </p:cNvPr>
          <p:cNvCxnSpPr/>
          <p:nvPr/>
        </p:nvCxnSpPr>
        <p:spPr>
          <a:xfrm>
            <a:off x="1439028" y="2848358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제목 10">
            <a:extLst>
              <a:ext uri="{FF2B5EF4-FFF2-40B4-BE49-F238E27FC236}">
                <a16:creationId xmlns:a16="http://schemas.microsoft.com/office/drawing/2014/main" id="{09961A3B-0AD0-A3C2-7C9A-E9D85261FFF5}"/>
              </a:ext>
            </a:extLst>
          </p:cNvPr>
          <p:cNvSpPr txBox="1">
            <a:spLocks/>
          </p:cNvSpPr>
          <p:nvPr/>
        </p:nvSpPr>
        <p:spPr>
          <a:xfrm>
            <a:off x="1650728" y="2838080"/>
            <a:ext cx="772647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9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 달의 콘텐츠</a:t>
            </a:r>
          </a:p>
        </p:txBody>
      </p:sp>
      <p:cxnSp>
        <p:nvCxnSpPr>
          <p:cNvPr id="47" name="직선 연결선 4">
            <a:extLst>
              <a:ext uri="{FF2B5EF4-FFF2-40B4-BE49-F238E27FC236}">
                <a16:creationId xmlns:a16="http://schemas.microsoft.com/office/drawing/2014/main" id="{188EF48A-F84B-D946-96B6-2BB5C39AFAE1}"/>
              </a:ext>
            </a:extLst>
          </p:cNvPr>
          <p:cNvCxnSpPr>
            <a:cxnSpLocks/>
          </p:cNvCxnSpPr>
          <p:nvPr/>
        </p:nvCxnSpPr>
        <p:spPr>
          <a:xfrm>
            <a:off x="1597841" y="3046689"/>
            <a:ext cx="9103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9882D0B-7743-4015-2DEC-54B56BEEC63F}"/>
              </a:ext>
            </a:extLst>
          </p:cNvPr>
          <p:cNvSpPr txBox="1"/>
          <p:nvPr/>
        </p:nvSpPr>
        <p:spPr>
          <a:xfrm>
            <a:off x="581570" y="3289585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이달의 수상자</a:t>
            </a:r>
            <a:endParaRPr lang="x-none" altLang="en-US" dirty="0"/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5971DE8A-B4C1-410C-8112-0125F940329D}"/>
              </a:ext>
            </a:extLst>
          </p:cNvPr>
          <p:cNvGrpSpPr/>
          <p:nvPr/>
        </p:nvGrpSpPr>
        <p:grpSpPr>
          <a:xfrm rot="5400000">
            <a:off x="8317017" y="3221786"/>
            <a:ext cx="204877" cy="204877"/>
            <a:chOff x="4422550" y="3772885"/>
            <a:chExt cx="225365" cy="225365"/>
          </a:xfrm>
        </p:grpSpPr>
        <p:sp>
          <p:nvSpPr>
            <p:cNvPr id="50" name="타원 49">
              <a:extLst>
                <a:ext uri="{FF2B5EF4-FFF2-40B4-BE49-F238E27FC236}">
                  <a16:creationId xmlns:a16="http://schemas.microsoft.com/office/drawing/2014/main" id="{0030F82D-622C-C8E6-86A2-5F911071F752}"/>
                </a:ext>
              </a:extLst>
            </p:cNvPr>
            <p:cNvSpPr/>
            <p:nvPr/>
          </p:nvSpPr>
          <p:spPr>
            <a:xfrm>
              <a:off x="4422550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77609D12-AD49-B0A3-0CAD-38808D5FB1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52" name="타원 51">
            <a:extLst>
              <a:ext uri="{FF2B5EF4-FFF2-40B4-BE49-F238E27FC236}">
                <a16:creationId xmlns:a16="http://schemas.microsoft.com/office/drawing/2014/main" id="{8B89B38D-450D-1240-D486-848363270A03}"/>
              </a:ext>
            </a:extLst>
          </p:cNvPr>
          <p:cNvSpPr/>
          <p:nvPr/>
        </p:nvSpPr>
        <p:spPr>
          <a:xfrm>
            <a:off x="1524391" y="276117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A8FA1A07-F03E-6BEE-857E-1B73B88B0AD5}"/>
              </a:ext>
            </a:extLst>
          </p:cNvPr>
          <p:cNvSpPr/>
          <p:nvPr/>
        </p:nvSpPr>
        <p:spPr>
          <a:xfrm>
            <a:off x="8267772" y="317967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3855011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5737F7-C302-3A8C-C8E1-5F527705F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50DCE08-A910-D568-9904-11195AE93E37}"/>
              </a:ext>
            </a:extLst>
          </p:cNvPr>
          <p:cNvSpPr/>
          <p:nvPr/>
        </p:nvSpPr>
        <p:spPr>
          <a:xfrm>
            <a:off x="389843" y="251636"/>
            <a:ext cx="8241322" cy="3592412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D162CAFC-D50E-3248-0EE8-1BE0DA5A89A0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D273E7C8-9E75-76A5-BF93-4344AB5C71F4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6" name="Cutout">
              <a:extLst>
                <a:ext uri="{FF2B5EF4-FFF2-40B4-BE49-F238E27FC236}">
                  <a16:creationId xmlns:a16="http://schemas.microsoft.com/office/drawing/2014/main" id="{EA6127D7-AA63-CDB5-9B23-FAD6891E30D0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7" name="Fill">
                <a:extLst>
                  <a:ext uri="{FF2B5EF4-FFF2-40B4-BE49-F238E27FC236}">
                    <a16:creationId xmlns:a16="http://schemas.microsoft.com/office/drawing/2014/main" id="{07A981C6-8B11-46BC-015B-7D27A0FA4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" name="Border">
                <a:extLst>
                  <a:ext uri="{FF2B5EF4-FFF2-40B4-BE49-F238E27FC236}">
                    <a16:creationId xmlns:a16="http://schemas.microsoft.com/office/drawing/2014/main" id="{D4D26EFD-2C56-A1CA-0028-FC6414629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52" name="표 51">
            <a:extLst>
              <a:ext uri="{FF2B5EF4-FFF2-40B4-BE49-F238E27FC236}">
                <a16:creationId xmlns:a16="http://schemas.microsoft.com/office/drawing/2014/main" id="{3A239AF7-2430-F1E1-2AAD-4442CB1AE7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16090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BO-K-SVS-016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 달의 콘텐츠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2/2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3" name="Google Shape;912;p23">
            <a:extLst>
              <a:ext uri="{FF2B5EF4-FFF2-40B4-BE49-F238E27FC236}">
                <a16:creationId xmlns:a16="http://schemas.microsoft.com/office/drawing/2014/main" id="{8EAF0350-22A2-AEC2-0B7F-E6C0BD5F9C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9058336"/>
              </p:ext>
            </p:extLst>
          </p:nvPr>
        </p:nvGraphicFramePr>
        <p:xfrm>
          <a:off x="9042400" y="1315768"/>
          <a:ext cx="3037052" cy="6510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클릭 화면입니다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명예교사 화면과 기능 동작 동일합니다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3805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&lt;5&gt;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조회 버튼 클릭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설정한 기간 내 최소 실적을 달성한 콘텐츠 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 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선택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 완료된 항목 포함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학교급별 최대 선택 인원 수 초과 시 아래와 같이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 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해제 상태 유지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 OO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학교는 최대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12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개까지 선택할 수 있으며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13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개가 선택되었습니다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 내림차순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실적’ 열 선택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가나다순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구분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콘텐츠명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학교명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가나다 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조회수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좋아요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저장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실적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신고 횟수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 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값이 동일한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값이 먼저 기록된 항목이 우선 상단에 표시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먼저 등록된 콘텐츠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먼저 실적을 달성한 교사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4A.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보기 드롭다운 필터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단일 선택 필터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전체보기 필터와 정렬 기능은 서로 독립 동작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‘</a:t>
                      </a:r>
                      <a:r>
                        <a:rPr lang="ko-KR" altLang="en-US" sz="70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초등학교’만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선택한 상태에서 정렬 기능을 사용 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‘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초등학교’ 데이터 내에서 오름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내림 정렬 기능 동작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4B.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테이블 컬럼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교육과정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교사의 소속 학교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유형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콘텐츠명 표기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글자 표기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말줄임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좋아요 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콘텐츠 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조회 기간 내에 등록한 콘텐츠 조회수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콘텐츠 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조회 기간 동안 다른 교사에 의해 저장된 횟수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신고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후보 조회 기간과 무관한 누적 신고 횟수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신고 처리 상태별 후보 목록 노출 기준</a:t>
                      </a:r>
                      <a:endParaRPr lang="en-US" altLang="ko-KR" sz="700" u="sng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콘텐츠 상태가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비활성화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경우 목록 노출 유지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처리 상태가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완료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수용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)＂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 경우 목록에서 제외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AutoNum type="arabicPeriod"/>
                      </a:pP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4C.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아이콘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열 기준으로 오름차순 ⇄ 내림차순 전환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다른 열 클릭 시 기존 정렬 초기화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4D.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적용 상태 항목 표기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달의 콘텐츠 수상자 명단에 등록된 항목은 구분 표시되며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불가 상태로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4E.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페이지네이션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조회된 수상자 후보 목록 개수가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초과 시 생성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체크박스 선택 상태에서 페이지 이동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아래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→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선택한 항목이 초기화됩니다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계속하시겠습니까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선택된 항목 모두 해제 후 페이지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54329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상하 컨트롤러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↑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내에 선택한 항목이 있을 경우 버튼 활성화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수상자 명단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8915106"/>
                  </a:ext>
                </a:extLst>
              </a:tr>
            </a:tbl>
          </a:graphicData>
        </a:graphic>
      </p:graphicFrame>
      <p:graphicFrame>
        <p:nvGraphicFramePr>
          <p:cNvPr id="34" name="Google Shape;548;p12">
            <a:extLst>
              <a:ext uri="{FF2B5EF4-FFF2-40B4-BE49-F238E27FC236}">
                <a16:creationId xmlns:a16="http://schemas.microsoft.com/office/drawing/2014/main" id="{276745B3-0FE7-3347-ED66-0131C1DCEF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6802471"/>
              </p:ext>
            </p:extLst>
          </p:nvPr>
        </p:nvGraphicFramePr>
        <p:xfrm>
          <a:off x="12194768" y="0"/>
          <a:ext cx="1887100" cy="23438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최대 인원 초과 선택 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alert,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버튼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페이지네이션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80027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&lt;4C&gt;,&lt;4D&gt;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10155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이 달의 콘텐츠 및 인기 콘텐츠 노출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42252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후보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영역 ↔ 수상자 명단 영역 위치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기존 디자인 유지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넘버링 전면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05332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콘텐츠명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8225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학교급별 최대 선택 인원 수 초과 시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5278001"/>
                  </a:ext>
                </a:extLst>
              </a:tr>
            </a:tbl>
          </a:graphicData>
        </a:graphic>
      </p:graphicFrame>
      <p:cxnSp>
        <p:nvCxnSpPr>
          <p:cNvPr id="18" name="직선 연결선 4">
            <a:extLst>
              <a:ext uri="{FF2B5EF4-FFF2-40B4-BE49-F238E27FC236}">
                <a16:creationId xmlns:a16="http://schemas.microsoft.com/office/drawing/2014/main" id="{4E77A062-C955-DD31-38FF-FA31C2197F0F}"/>
              </a:ext>
            </a:extLst>
          </p:cNvPr>
          <p:cNvCxnSpPr>
            <a:cxnSpLocks/>
          </p:cNvCxnSpPr>
          <p:nvPr/>
        </p:nvCxnSpPr>
        <p:spPr>
          <a:xfrm flipV="1">
            <a:off x="487171" y="693224"/>
            <a:ext cx="8046666" cy="2278"/>
          </a:xfrm>
          <a:prstGeom prst="line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D8F26C49-6679-F85F-C04C-8C33AFB5D79C}"/>
              </a:ext>
            </a:extLst>
          </p:cNvPr>
          <p:cNvGrpSpPr/>
          <p:nvPr/>
        </p:nvGrpSpPr>
        <p:grpSpPr>
          <a:xfrm>
            <a:off x="8359329" y="844017"/>
            <a:ext cx="178736" cy="173758"/>
            <a:chOff x="8391148" y="3626662"/>
            <a:chExt cx="178736" cy="173758"/>
          </a:xfrm>
        </p:grpSpPr>
        <p:sp>
          <p:nvSpPr>
            <p:cNvPr id="40" name="타원 39">
              <a:extLst>
                <a:ext uri="{FF2B5EF4-FFF2-40B4-BE49-F238E27FC236}">
                  <a16:creationId xmlns:a16="http://schemas.microsoft.com/office/drawing/2014/main" id="{9204928B-300F-2BB8-0CD5-1379BA72245A}"/>
                </a:ext>
              </a:extLst>
            </p:cNvPr>
            <p:cNvSpPr/>
            <p:nvPr/>
          </p:nvSpPr>
          <p:spPr>
            <a:xfrm rot="5400000">
              <a:off x="8393637" y="3624173"/>
              <a:ext cx="173758" cy="1787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1" name="Freeform 15">
              <a:extLst>
                <a:ext uri="{FF2B5EF4-FFF2-40B4-BE49-F238E27FC236}">
                  <a16:creationId xmlns:a16="http://schemas.microsoft.com/office/drawing/2014/main" id="{60AA9A83-C5EF-D3DD-7F58-9F7C7ECF2B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 rot="16200000">
              <a:off x="8440833" y="3672427"/>
              <a:ext cx="79368" cy="82229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EFFD1D9F-9667-5C36-D131-F2CFA3310B46}"/>
              </a:ext>
            </a:extLst>
          </p:cNvPr>
          <p:cNvSpPr txBox="1"/>
          <p:nvPr/>
        </p:nvSpPr>
        <p:spPr>
          <a:xfrm>
            <a:off x="523101" y="863736"/>
            <a:ext cx="838370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dirty="0"/>
              <a:t>수상자 후보 </a:t>
            </a:r>
            <a:r>
              <a:rPr lang="en-US" altLang="ko-KR" dirty="0"/>
              <a:t>(</a:t>
            </a:r>
            <a:r>
              <a:rPr lang="en-US" altLang="ko-KR" dirty="0">
                <a:solidFill>
                  <a:srgbClr val="986AFB"/>
                </a:solidFill>
              </a:rPr>
              <a:t>200</a:t>
            </a:r>
            <a:r>
              <a:rPr lang="en-US" altLang="ko-KR" dirty="0"/>
              <a:t>)</a:t>
            </a:r>
            <a:endParaRPr lang="x-none" alt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ECF5CB8-7D96-D6BC-CC70-759D6D3B3565}"/>
              </a:ext>
            </a:extLst>
          </p:cNvPr>
          <p:cNvSpPr txBox="1"/>
          <p:nvPr/>
        </p:nvSpPr>
        <p:spPr>
          <a:xfrm>
            <a:off x="3110103" y="3463332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07E449DD-A9D3-E7C3-A8E6-529CA28086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180566"/>
              </p:ext>
            </p:extLst>
          </p:nvPr>
        </p:nvGraphicFramePr>
        <p:xfrm>
          <a:off x="489589" y="1123841"/>
          <a:ext cx="8046667" cy="2179320"/>
        </p:xfrm>
        <a:graphic>
          <a:graphicData uri="http://schemas.openxmlformats.org/drawingml/2006/table">
            <a:tbl>
              <a:tblPr firstRow="1" bandRow="1"/>
              <a:tblGrid>
                <a:gridCol w="276281">
                  <a:extLst>
                    <a:ext uri="{9D8B030D-6E8A-4147-A177-3AD203B41FA5}">
                      <a16:colId xmlns:a16="http://schemas.microsoft.com/office/drawing/2014/main" val="3418170446"/>
                    </a:ext>
                  </a:extLst>
                </a:gridCol>
                <a:gridCol w="7206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748">
                  <a:extLst>
                    <a:ext uri="{9D8B030D-6E8A-4147-A177-3AD203B41FA5}">
                      <a16:colId xmlns:a16="http://schemas.microsoft.com/office/drawing/2014/main" val="3582451555"/>
                    </a:ext>
                  </a:extLst>
                </a:gridCol>
                <a:gridCol w="829055">
                  <a:extLst>
                    <a:ext uri="{9D8B030D-6E8A-4147-A177-3AD203B41FA5}">
                      <a16:colId xmlns:a16="http://schemas.microsoft.com/office/drawing/2014/main" val="2423446737"/>
                    </a:ext>
                  </a:extLst>
                </a:gridCol>
                <a:gridCol w="468019">
                  <a:extLst>
                    <a:ext uri="{9D8B030D-6E8A-4147-A177-3AD203B41FA5}">
                      <a16:colId xmlns:a16="http://schemas.microsoft.com/office/drawing/2014/main" val="670542720"/>
                    </a:ext>
                  </a:extLst>
                </a:gridCol>
                <a:gridCol w="829055">
                  <a:extLst>
                    <a:ext uri="{9D8B030D-6E8A-4147-A177-3AD203B41FA5}">
                      <a16:colId xmlns:a16="http://schemas.microsoft.com/office/drawing/2014/main" val="3339318970"/>
                    </a:ext>
                  </a:extLst>
                </a:gridCol>
                <a:gridCol w="706209">
                  <a:extLst>
                    <a:ext uri="{9D8B030D-6E8A-4147-A177-3AD203B41FA5}">
                      <a16:colId xmlns:a16="http://schemas.microsoft.com/office/drawing/2014/main" val="2999435291"/>
                    </a:ext>
                  </a:extLst>
                </a:gridCol>
                <a:gridCol w="599204">
                  <a:extLst>
                    <a:ext uri="{9D8B030D-6E8A-4147-A177-3AD203B41FA5}">
                      <a16:colId xmlns:a16="http://schemas.microsoft.com/office/drawing/2014/main" val="1703000832"/>
                    </a:ext>
                  </a:extLst>
                </a:gridCol>
                <a:gridCol w="599204">
                  <a:extLst>
                    <a:ext uri="{9D8B030D-6E8A-4147-A177-3AD203B41FA5}">
                      <a16:colId xmlns:a16="http://schemas.microsoft.com/office/drawing/2014/main" val="3825172744"/>
                    </a:ext>
                  </a:extLst>
                </a:gridCol>
                <a:gridCol w="466885">
                  <a:extLst>
                    <a:ext uri="{9D8B030D-6E8A-4147-A177-3AD203B41FA5}">
                      <a16:colId xmlns:a16="http://schemas.microsoft.com/office/drawing/2014/main" val="3432348348"/>
                    </a:ext>
                  </a:extLst>
                </a:gridCol>
                <a:gridCol w="787176">
                  <a:extLst>
                    <a:ext uri="{9D8B030D-6E8A-4147-A177-3AD203B41FA5}">
                      <a16:colId xmlns:a16="http://schemas.microsoft.com/office/drawing/2014/main" val="2619894195"/>
                    </a:ext>
                  </a:extLst>
                </a:gridCol>
                <a:gridCol w="5992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+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좋아요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저장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 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신고 횟수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A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문학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49587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69382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문학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4096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수원중학교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152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98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32697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☑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광명고등학교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이지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국어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문학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문항명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108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57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4461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학년 국어</a:t>
                      </a: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교재명</a:t>
                      </a:r>
                      <a:endParaRPr kumimoji="0" lang="ko-KR" altLang="en-US" sz="700" b="0" i="0" u="sng" strike="noStrike" kern="1200" cap="none" spc="0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140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</a:t>
                      </a:r>
                      <a:endParaRPr kumimoji="0" lang="ko-KR" altLang="en-US" sz="7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9482121"/>
                  </a:ext>
                </a:extLst>
              </a:tr>
            </a:tbl>
          </a:graphicData>
        </a:graphic>
      </p:graphicFrame>
      <p:sp>
        <p:nvSpPr>
          <p:cNvPr id="50" name="직사각형 49">
            <a:extLst>
              <a:ext uri="{FF2B5EF4-FFF2-40B4-BE49-F238E27FC236}">
                <a16:creationId xmlns:a16="http://schemas.microsoft.com/office/drawing/2014/main" id="{BDF6F32E-E79B-A0EB-EF9D-467521C05B88}"/>
              </a:ext>
            </a:extLst>
          </p:cNvPr>
          <p:cNvSpPr/>
          <p:nvPr/>
        </p:nvSpPr>
        <p:spPr>
          <a:xfrm>
            <a:off x="1515361" y="1138323"/>
            <a:ext cx="7034730" cy="197592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96BE7C1F-2204-DC29-1945-AF86AE781473}"/>
              </a:ext>
            </a:extLst>
          </p:cNvPr>
          <p:cNvSpPr/>
          <p:nvPr/>
        </p:nvSpPr>
        <p:spPr>
          <a:xfrm>
            <a:off x="3362080" y="3468714"/>
            <a:ext cx="2675538" cy="228782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86CFE695-467C-5A57-9F93-00DFB3AD39CB}"/>
              </a:ext>
            </a:extLst>
          </p:cNvPr>
          <p:cNvSpPr/>
          <p:nvPr/>
        </p:nvSpPr>
        <p:spPr>
          <a:xfrm>
            <a:off x="3313816" y="34079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4E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19982457-9155-A661-3978-68A26A8AAF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284840"/>
              </p:ext>
            </p:extLst>
          </p:nvPr>
        </p:nvGraphicFramePr>
        <p:xfrm>
          <a:off x="737654" y="1338835"/>
          <a:ext cx="756584" cy="79248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tableStyleId>{5940675A-B579-460E-94D1-54222C63F5DA}</a:tableStyleId>
              </a:tblPr>
              <a:tblGrid>
                <a:gridCol w="756584">
                  <a:extLst>
                    <a:ext uri="{9D8B030D-6E8A-4147-A177-3AD203B41FA5}">
                      <a16:colId xmlns:a16="http://schemas.microsoft.com/office/drawing/2014/main" val="3650030157"/>
                    </a:ext>
                  </a:extLst>
                </a:gridCol>
              </a:tblGrid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>
                          <a:solidFill>
                            <a:schemeClr val="bg1"/>
                          </a:solidFill>
                        </a:rPr>
                        <a:t>전체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777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594604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초등학교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8603415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중학교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1031765"/>
                  </a:ext>
                </a:extLst>
              </a:tr>
              <a:tr h="173567"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고등학교</a:t>
                      </a:r>
                    </a:p>
                  </a:txBody>
                  <a:tcPr marR="1440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567123"/>
                  </a:ext>
                </a:extLst>
              </a:tr>
            </a:tbl>
          </a:graphicData>
        </a:graphic>
      </p:graphicFrame>
      <p:pic>
        <p:nvPicPr>
          <p:cNvPr id="55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F0A47338-483D-2F93-E788-E5B57927DB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380" y="117287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DC3F04F7-1FDF-7291-55F7-41524A4B1E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6024" y="117287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3BA18AD3-8954-52BA-BDCA-0045A91BF1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185" y="117287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698476EB-306D-5668-AA7F-B3079445F3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4567" y="117287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152F7DAD-BCAB-219A-2575-2ACC0D40E6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1842" y="1168782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891DD5F8-0D6B-F823-9CB1-A957E7E2F7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5847" y="1168781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A0334300-05A5-D465-9B2D-FD61751BFB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5707" y="1172877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575136FC-43BB-835C-74A7-06D73A4E1B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9665" y="1168476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5CD30DE3-793F-BAFD-E863-069B47872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9047" y="1172879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 descr="채워진 삼각형 위아래 화살표 - 무료 화살개 아이콘">
            <a:extLst>
              <a:ext uri="{FF2B5EF4-FFF2-40B4-BE49-F238E27FC236}">
                <a16:creationId xmlns:a16="http://schemas.microsoft.com/office/drawing/2014/main" id="{0C1E9105-854B-C033-7DD9-080DB7EEC0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1565" y="1172880"/>
            <a:ext cx="67792" cy="10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그래픽 21" descr="아래쪽 캐럿 단색으로 채워진">
            <a:extLst>
              <a:ext uri="{FF2B5EF4-FFF2-40B4-BE49-F238E27FC236}">
                <a16:creationId xmlns:a16="http://schemas.microsoft.com/office/drawing/2014/main" id="{B3A25E0F-C03D-A697-5C06-8938469125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82477" y="1168782"/>
            <a:ext cx="112051" cy="112051"/>
          </a:xfrm>
          <a:prstGeom prst="rect">
            <a:avLst/>
          </a:prstGeom>
        </p:spPr>
      </p:pic>
      <p:sp>
        <p:nvSpPr>
          <p:cNvPr id="79" name="타원 78">
            <a:extLst>
              <a:ext uri="{FF2B5EF4-FFF2-40B4-BE49-F238E27FC236}">
                <a16:creationId xmlns:a16="http://schemas.microsoft.com/office/drawing/2014/main" id="{46A2EB68-8E53-5289-3293-0BE2050CB122}"/>
              </a:ext>
            </a:extLst>
          </p:cNvPr>
          <p:cNvSpPr/>
          <p:nvPr/>
        </p:nvSpPr>
        <p:spPr>
          <a:xfrm>
            <a:off x="422031" y="7571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2E10A302-1BA4-6903-1A68-55287599D785}"/>
              </a:ext>
            </a:extLst>
          </p:cNvPr>
          <p:cNvSpPr/>
          <p:nvPr/>
        </p:nvSpPr>
        <p:spPr>
          <a:xfrm>
            <a:off x="700357" y="12767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0824E109-C142-C8FF-895B-37129C554F39}"/>
              </a:ext>
            </a:extLst>
          </p:cNvPr>
          <p:cNvSpPr/>
          <p:nvPr/>
        </p:nvSpPr>
        <p:spPr>
          <a:xfrm>
            <a:off x="1446068" y="10472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3330FF09-3235-77A2-BCBA-B196A7D1EF93}"/>
              </a:ext>
            </a:extLst>
          </p:cNvPr>
          <p:cNvSpPr/>
          <p:nvPr/>
        </p:nvSpPr>
        <p:spPr>
          <a:xfrm>
            <a:off x="3108061" y="10630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5BD469C1-097F-F44C-F723-4F2DB1431DD0}"/>
              </a:ext>
            </a:extLst>
          </p:cNvPr>
          <p:cNvSpPr/>
          <p:nvPr/>
        </p:nvSpPr>
        <p:spPr>
          <a:xfrm>
            <a:off x="442674" y="288549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4D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9D44EA77-8C2A-A600-113E-C75766125B0C}"/>
              </a:ext>
            </a:extLst>
          </p:cNvPr>
          <p:cNvSpPr/>
          <p:nvPr/>
        </p:nvSpPr>
        <p:spPr>
          <a:xfrm>
            <a:off x="8294543" y="79702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3990773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5841C5-7F0A-4496-560B-B259AA4C9F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>
            <a:extLst>
              <a:ext uri="{FF2B5EF4-FFF2-40B4-BE49-F238E27FC236}">
                <a16:creationId xmlns:a16="http://schemas.microsoft.com/office/drawing/2014/main" id="{037D8E94-0D92-3D68-007E-4D4871ACB861}"/>
              </a:ext>
            </a:extLst>
          </p:cNvPr>
          <p:cNvGrpSpPr/>
          <p:nvPr/>
        </p:nvGrpSpPr>
        <p:grpSpPr>
          <a:xfrm rot="5400000">
            <a:off x="8445814" y="2902803"/>
            <a:ext cx="204877" cy="204877"/>
            <a:chOff x="4422547" y="3772885"/>
            <a:chExt cx="225365" cy="225365"/>
          </a:xfrm>
        </p:grpSpPr>
        <p:sp>
          <p:nvSpPr>
            <p:cNvPr id="21" name="타원 20">
              <a:extLst>
                <a:ext uri="{FF2B5EF4-FFF2-40B4-BE49-F238E27FC236}">
                  <a16:creationId xmlns:a16="http://schemas.microsoft.com/office/drawing/2014/main" id="{A7E56BFF-E449-3253-9215-500FB065619D}"/>
                </a:ext>
              </a:extLst>
            </p:cNvPr>
            <p:cNvSpPr/>
            <p:nvPr/>
          </p:nvSpPr>
          <p:spPr>
            <a:xfrm>
              <a:off x="4422547" y="3772885"/>
              <a:ext cx="225365" cy="2253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024D3ACA-55C0-007A-BC30-BCEE6FAEBB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3759" y="3833727"/>
              <a:ext cx="102941" cy="103681"/>
            </a:xfrm>
            <a:custGeom>
              <a:avLst/>
              <a:gdLst>
                <a:gd name="T0" fmla="*/ 309 w 611"/>
                <a:gd name="T1" fmla="*/ 0 h 619"/>
                <a:gd name="T2" fmla="*/ 250 w 611"/>
                <a:gd name="T3" fmla="*/ 52 h 619"/>
                <a:gd name="T4" fmla="*/ 471 w 611"/>
                <a:gd name="T5" fmla="*/ 272 h 619"/>
                <a:gd name="T6" fmla="*/ 0 w 611"/>
                <a:gd name="T7" fmla="*/ 272 h 619"/>
                <a:gd name="T8" fmla="*/ 0 w 611"/>
                <a:gd name="T9" fmla="*/ 346 h 619"/>
                <a:gd name="T10" fmla="*/ 471 w 611"/>
                <a:gd name="T11" fmla="*/ 346 h 619"/>
                <a:gd name="T12" fmla="*/ 250 w 611"/>
                <a:gd name="T13" fmla="*/ 559 h 619"/>
                <a:gd name="T14" fmla="*/ 309 w 611"/>
                <a:gd name="T15" fmla="*/ 618 h 619"/>
                <a:gd name="T16" fmla="*/ 610 w 611"/>
                <a:gd name="T17" fmla="*/ 309 h 619"/>
                <a:gd name="T18" fmla="*/ 309 w 611"/>
                <a:gd name="T1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619">
                  <a:moveTo>
                    <a:pt x="309" y="0"/>
                  </a:moveTo>
                  <a:lnTo>
                    <a:pt x="250" y="52"/>
                  </a:lnTo>
                  <a:lnTo>
                    <a:pt x="471" y="272"/>
                  </a:lnTo>
                  <a:lnTo>
                    <a:pt x="0" y="272"/>
                  </a:lnTo>
                  <a:lnTo>
                    <a:pt x="0" y="346"/>
                  </a:lnTo>
                  <a:lnTo>
                    <a:pt x="471" y="346"/>
                  </a:lnTo>
                  <a:lnTo>
                    <a:pt x="250" y="559"/>
                  </a:lnTo>
                  <a:lnTo>
                    <a:pt x="309" y="618"/>
                  </a:lnTo>
                  <a:lnTo>
                    <a:pt x="610" y="309"/>
                  </a:lnTo>
                  <a:lnTo>
                    <a:pt x="30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24" name="표 123">
            <a:extLst>
              <a:ext uri="{FF2B5EF4-FFF2-40B4-BE49-F238E27FC236}">
                <a16:creationId xmlns:a16="http://schemas.microsoft.com/office/drawing/2014/main" id="{BF3D7DFF-0045-1E51-C58A-FD9289CC6A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551021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/>
                        <a:t>BO-K-SVS-015-</a:t>
                      </a:r>
                      <a:r>
                        <a:rPr lang="en-US" altLang="x-none" sz="800" dirty="0"/>
                        <a:t>POP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명예의 전당 관리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&gt;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저장 미리보기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20D9816F-FC28-AD1D-BB35-F9686AEA785C}"/>
              </a:ext>
            </a:extLst>
          </p:cNvPr>
          <p:cNvSpPr txBox="1"/>
          <p:nvPr/>
        </p:nvSpPr>
        <p:spPr>
          <a:xfrm>
            <a:off x="1056192" y="933963"/>
            <a:ext cx="98745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수상자 명단 등록</a:t>
            </a:r>
            <a:endParaRPr kumimoji="1" lang="x-none" altLang="en-US" sz="1000" b="1" dirty="0"/>
          </a:p>
        </p:txBody>
      </p:sp>
      <p:sp>
        <p:nvSpPr>
          <p:cNvPr id="34" name="Google Shape;915;p23">
            <a:extLst>
              <a:ext uri="{FF2B5EF4-FFF2-40B4-BE49-F238E27FC236}">
                <a16:creationId xmlns:a16="http://schemas.microsoft.com/office/drawing/2014/main" id="{42270A54-5A44-4B44-7AF8-BF8EDAF9E612}"/>
              </a:ext>
            </a:extLst>
          </p:cNvPr>
          <p:cNvSpPr/>
          <p:nvPr/>
        </p:nvSpPr>
        <p:spPr>
          <a:xfrm>
            <a:off x="399440" y="892827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35" name="직선 연결선[R] 94">
            <a:extLst>
              <a:ext uri="{FF2B5EF4-FFF2-40B4-BE49-F238E27FC236}">
                <a16:creationId xmlns:a16="http://schemas.microsoft.com/office/drawing/2014/main" id="{6B7D8B45-891E-2A51-D5F5-3DB623C8580A}"/>
              </a:ext>
            </a:extLst>
          </p:cNvPr>
          <p:cNvCxnSpPr>
            <a:cxnSpLocks/>
          </p:cNvCxnSpPr>
          <p:nvPr/>
        </p:nvCxnSpPr>
        <p:spPr>
          <a:xfrm>
            <a:off x="399440" y="1238896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4">
            <a:extLst>
              <a:ext uri="{FF2B5EF4-FFF2-40B4-BE49-F238E27FC236}">
                <a16:creationId xmlns:a16="http://schemas.microsoft.com/office/drawing/2014/main" id="{BA59AA5C-AFE7-A890-EE18-51D18101E7C6}"/>
              </a:ext>
            </a:extLst>
          </p:cNvPr>
          <p:cNvCxnSpPr>
            <a:cxnSpLocks/>
          </p:cNvCxnSpPr>
          <p:nvPr/>
        </p:nvCxnSpPr>
        <p:spPr>
          <a:xfrm>
            <a:off x="413817" y="3177331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97969A09-5910-6BBF-5EDE-D129E7DD0304}"/>
              </a:ext>
            </a:extLst>
          </p:cNvPr>
          <p:cNvSpPr txBox="1"/>
          <p:nvPr/>
        </p:nvSpPr>
        <p:spPr>
          <a:xfrm>
            <a:off x="454474" y="2973279"/>
            <a:ext cx="888064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1" i="0" kern="0" spc="0" baseline="0"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dirty="0"/>
              <a:t>이 달의 명예교사</a:t>
            </a:r>
            <a:endParaRPr lang="x-none" altLang="en-US" sz="900" dirty="0"/>
          </a:p>
        </p:txBody>
      </p:sp>
      <p:cxnSp>
        <p:nvCxnSpPr>
          <p:cNvPr id="58" name="직선 연결선[R] 4">
            <a:extLst>
              <a:ext uri="{FF2B5EF4-FFF2-40B4-BE49-F238E27FC236}">
                <a16:creationId xmlns:a16="http://schemas.microsoft.com/office/drawing/2014/main" id="{1B4052B5-FDF7-2855-ACEF-CB26CFE5083B}"/>
              </a:ext>
            </a:extLst>
          </p:cNvPr>
          <p:cNvCxnSpPr/>
          <p:nvPr/>
        </p:nvCxnSpPr>
        <p:spPr>
          <a:xfrm>
            <a:off x="1465702" y="2983557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120CE71C-1BA6-BB7C-C4FE-6AEAB34F645C}"/>
              </a:ext>
            </a:extLst>
          </p:cNvPr>
          <p:cNvSpPr/>
          <p:nvPr/>
        </p:nvSpPr>
        <p:spPr>
          <a:xfrm>
            <a:off x="399441" y="3405835"/>
            <a:ext cx="8276851" cy="3418205"/>
          </a:xfrm>
          <a:prstGeom prst="roundRect">
            <a:avLst>
              <a:gd name="adj" fmla="val 1139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73638E84-4431-1F01-7A40-3D3E5F10AA10}"/>
              </a:ext>
            </a:extLst>
          </p:cNvPr>
          <p:cNvSpPr/>
          <p:nvPr/>
        </p:nvSpPr>
        <p:spPr>
          <a:xfrm>
            <a:off x="399440" y="3251679"/>
            <a:ext cx="8269118" cy="334626"/>
          </a:xfrm>
          <a:prstGeom prst="roundRect">
            <a:avLst>
              <a:gd name="adj" fmla="val 2088"/>
            </a:avLst>
          </a:prstGeom>
          <a:solidFill>
            <a:srgbClr val="F4F6FA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schemeClr val="tx1"/>
                </a:solidFill>
              </a:rPr>
              <a:t>이 달의 명예교사</a:t>
            </a:r>
          </a:p>
        </p:txBody>
      </p:sp>
      <p:sp>
        <p:nvSpPr>
          <p:cNvPr id="62" name="제목 10">
            <a:extLst>
              <a:ext uri="{FF2B5EF4-FFF2-40B4-BE49-F238E27FC236}">
                <a16:creationId xmlns:a16="http://schemas.microsoft.com/office/drawing/2014/main" id="{FDB35CF9-1A47-A654-CE4E-7C53693054D5}"/>
              </a:ext>
            </a:extLst>
          </p:cNvPr>
          <p:cNvSpPr txBox="1">
            <a:spLocks/>
          </p:cNvSpPr>
          <p:nvPr/>
        </p:nvSpPr>
        <p:spPr>
          <a:xfrm>
            <a:off x="514354" y="3770605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│초등학교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3" name="제목 10">
            <a:extLst>
              <a:ext uri="{FF2B5EF4-FFF2-40B4-BE49-F238E27FC236}">
                <a16:creationId xmlns:a16="http://schemas.microsoft.com/office/drawing/2014/main" id="{ED04316A-8AE7-317E-2083-724DBF7EE312}"/>
              </a:ext>
            </a:extLst>
          </p:cNvPr>
          <p:cNvSpPr txBox="1">
            <a:spLocks/>
          </p:cNvSpPr>
          <p:nvPr/>
        </p:nvSpPr>
        <p:spPr>
          <a:xfrm>
            <a:off x="478536" y="4960288"/>
            <a:ext cx="41036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│중학교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5" name="제목 10">
            <a:extLst>
              <a:ext uri="{FF2B5EF4-FFF2-40B4-BE49-F238E27FC236}">
                <a16:creationId xmlns:a16="http://schemas.microsoft.com/office/drawing/2014/main" id="{C2F67D61-398B-B0D7-48EC-DD61B6D04E24}"/>
              </a:ext>
            </a:extLst>
          </p:cNvPr>
          <p:cNvSpPr txBox="1">
            <a:spLocks/>
          </p:cNvSpPr>
          <p:nvPr/>
        </p:nvSpPr>
        <p:spPr>
          <a:xfrm>
            <a:off x="514353" y="5824710"/>
            <a:ext cx="51296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│고등학교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59C7891C-AF25-1BF9-4FAA-2415EB2BC7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371942"/>
              </p:ext>
            </p:extLst>
          </p:nvPr>
        </p:nvGraphicFramePr>
        <p:xfrm>
          <a:off x="533816" y="3970897"/>
          <a:ext cx="8037412" cy="88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4524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9479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961240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2203149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331507558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등록자 소속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김철수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1902240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임꺽정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57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5645992"/>
                  </a:ext>
                </a:extLst>
              </a:tr>
            </a:tbl>
          </a:graphicData>
        </a:graphic>
      </p:graphicFrame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F61EF4FA-4F1E-8DE2-E3C8-7CAB805103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9496" y="4192843"/>
            <a:ext cx="183210" cy="183210"/>
          </a:xfrm>
          <a:prstGeom prst="rect">
            <a:avLst/>
          </a:prstGeom>
        </p:spPr>
      </p:pic>
      <p:pic>
        <p:nvPicPr>
          <p:cNvPr id="70" name="그래픽 69" descr="햄버거 메뉴 아이콘 단색으로 채워진">
            <a:extLst>
              <a:ext uri="{FF2B5EF4-FFF2-40B4-BE49-F238E27FC236}">
                <a16:creationId xmlns:a16="http://schemas.microsoft.com/office/drawing/2014/main" id="{31EAFB93-D1E0-11E0-0706-896E78FFD0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9496" y="4420640"/>
            <a:ext cx="183210" cy="183210"/>
          </a:xfrm>
          <a:prstGeom prst="rect">
            <a:avLst/>
          </a:prstGeom>
        </p:spPr>
      </p:pic>
      <p:pic>
        <p:nvPicPr>
          <p:cNvPr id="71" name="그래픽 70" descr="햄버거 메뉴 아이콘 단색으로 채워진">
            <a:extLst>
              <a:ext uri="{FF2B5EF4-FFF2-40B4-BE49-F238E27FC236}">
                <a16:creationId xmlns:a16="http://schemas.microsoft.com/office/drawing/2014/main" id="{03068AD4-359A-1748-73D7-E7935E4151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9496" y="4648437"/>
            <a:ext cx="183210" cy="183210"/>
          </a:xfrm>
          <a:prstGeom prst="rect">
            <a:avLst/>
          </a:prstGeom>
        </p:spPr>
      </p:pic>
      <p:sp>
        <p:nvSpPr>
          <p:cNvPr id="72" name="직사각형 71">
            <a:extLst>
              <a:ext uri="{FF2B5EF4-FFF2-40B4-BE49-F238E27FC236}">
                <a16:creationId xmlns:a16="http://schemas.microsoft.com/office/drawing/2014/main" id="{C5D9D4A8-769F-2213-99BF-07DE3146D59C}"/>
              </a:ext>
            </a:extLst>
          </p:cNvPr>
          <p:cNvSpPr/>
          <p:nvPr/>
        </p:nvSpPr>
        <p:spPr>
          <a:xfrm>
            <a:off x="392836" y="2330912"/>
            <a:ext cx="8237122" cy="45699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73" name="제목 10">
            <a:extLst>
              <a:ext uri="{FF2B5EF4-FFF2-40B4-BE49-F238E27FC236}">
                <a16:creationId xmlns:a16="http://schemas.microsoft.com/office/drawing/2014/main" id="{A2F3E515-BA34-8736-DB0F-160B106389FE}"/>
              </a:ext>
            </a:extLst>
          </p:cNvPr>
          <p:cNvSpPr txBox="1">
            <a:spLocks/>
          </p:cNvSpPr>
          <p:nvPr/>
        </p:nvSpPr>
        <p:spPr>
          <a:xfrm>
            <a:off x="463176" y="2512384"/>
            <a:ext cx="69249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>
                <a:solidFill>
                  <a:schemeClr val="tx1"/>
                </a:solidFill>
              </a:rPr>
              <a:t>수상자 명단 조회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D21F7D03-FF9C-1DAE-2468-49CFB62D1F3A}"/>
              </a:ext>
            </a:extLst>
          </p:cNvPr>
          <p:cNvGrpSpPr/>
          <p:nvPr/>
        </p:nvGrpSpPr>
        <p:grpSpPr>
          <a:xfrm>
            <a:off x="1211271" y="2452754"/>
            <a:ext cx="1310408" cy="216000"/>
            <a:chOff x="5915064" y="2492739"/>
            <a:chExt cx="1310408" cy="216000"/>
          </a:xfrm>
        </p:grpSpPr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02F869BF-06A7-FB37-B028-D7CD316A653E}"/>
                </a:ext>
              </a:extLst>
            </p:cNvPr>
            <p:cNvSpPr/>
            <p:nvPr/>
          </p:nvSpPr>
          <p:spPr>
            <a:xfrm>
              <a:off x="5915064" y="2492739"/>
              <a:ext cx="1310408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72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2025.05.20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2025.05.21</a:t>
              </a:r>
            </a:p>
          </p:txBody>
        </p:sp>
        <p:sp>
          <p:nvSpPr>
            <p:cNvPr id="76" name="자유형 103">
              <a:extLst>
                <a:ext uri="{FF2B5EF4-FFF2-40B4-BE49-F238E27FC236}">
                  <a16:creationId xmlns:a16="http://schemas.microsoft.com/office/drawing/2014/main" id="{C4EA67D9-FA28-7BA3-4E4A-290E1F518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5054" y="2538277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" name="Google Shape;877;p22">
            <a:extLst>
              <a:ext uri="{FF2B5EF4-FFF2-40B4-BE49-F238E27FC236}">
                <a16:creationId xmlns:a16="http://schemas.microsoft.com/office/drawing/2014/main" id="{DC5E8AC7-F699-D2B2-89F8-7A41ECC45BBF}"/>
              </a:ext>
            </a:extLst>
          </p:cNvPr>
          <p:cNvSpPr/>
          <p:nvPr/>
        </p:nvSpPr>
        <p:spPr>
          <a:xfrm>
            <a:off x="7804077" y="2442999"/>
            <a:ext cx="716599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graphicFrame>
        <p:nvGraphicFramePr>
          <p:cNvPr id="90" name="표 89">
            <a:extLst>
              <a:ext uri="{FF2B5EF4-FFF2-40B4-BE49-F238E27FC236}">
                <a16:creationId xmlns:a16="http://schemas.microsoft.com/office/drawing/2014/main" id="{9D1A27DD-0689-A930-4E55-A8EBA4C2BA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981903"/>
              </p:ext>
            </p:extLst>
          </p:nvPr>
        </p:nvGraphicFramePr>
        <p:xfrm>
          <a:off x="399440" y="1363560"/>
          <a:ext cx="8247063" cy="857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192055012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52252613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제목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8977291"/>
                  </a:ext>
                </a:extLst>
              </a:tr>
              <a:tr h="504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팝업 노출 기간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36000" marR="36000" marT="108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467861"/>
                  </a:ext>
                </a:extLst>
              </a:tr>
            </a:tbl>
          </a:graphicData>
        </a:graphic>
      </p:graphicFrame>
      <p:sp>
        <p:nvSpPr>
          <p:cNvPr id="91" name="Google Shape;918;p23">
            <a:extLst>
              <a:ext uri="{FF2B5EF4-FFF2-40B4-BE49-F238E27FC236}">
                <a16:creationId xmlns:a16="http://schemas.microsoft.com/office/drawing/2014/main" id="{B59CF34E-30BA-7E8F-FACF-BC342C4BD6D5}"/>
              </a:ext>
            </a:extLst>
          </p:cNvPr>
          <p:cNvSpPr/>
          <p:nvPr/>
        </p:nvSpPr>
        <p:spPr>
          <a:xfrm>
            <a:off x="1259347" y="1432583"/>
            <a:ext cx="7267933" cy="203975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년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5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월 명예의 전당 수상자 발표</a:t>
            </a:r>
          </a:p>
        </p:txBody>
      </p:sp>
      <p:sp>
        <p:nvSpPr>
          <p:cNvPr id="128" name="제목 10">
            <a:extLst>
              <a:ext uri="{FF2B5EF4-FFF2-40B4-BE49-F238E27FC236}">
                <a16:creationId xmlns:a16="http://schemas.microsoft.com/office/drawing/2014/main" id="{A5F6FDB5-2A60-D32A-217A-18C9AAFD08D0}"/>
              </a:ext>
            </a:extLst>
          </p:cNvPr>
          <p:cNvSpPr txBox="1">
            <a:spLocks/>
          </p:cNvSpPr>
          <p:nvPr/>
        </p:nvSpPr>
        <p:spPr>
          <a:xfrm>
            <a:off x="1278263" y="1839977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defPPr>
              <a:defRPr lang="ko-KR"/>
            </a:defPPr>
            <a:lvl1pPr algn="ctr" eaLnBrk="0" fontAlgn="base" hangingPunct="0">
              <a:spcBef>
                <a:spcPct val="0"/>
              </a:spcBef>
              <a:spcAft>
                <a:spcPct val="0"/>
              </a:spcAft>
              <a:defRPr kumimoji="1" sz="800" b="0" i="0" kern="0" spc="0" baseline="0">
                <a:solidFill>
                  <a:schemeClr val="bg1">
                    <a:lumMod val="65000"/>
                  </a:schemeClr>
                </a:solidFill>
                <a:latin typeface="+mn-ea"/>
                <a:cs typeface="+mj-cs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dirty="0">
                <a:solidFill>
                  <a:schemeClr val="tx1"/>
                </a:solidFill>
              </a:rPr>
              <a:t>시작일시</a:t>
            </a:r>
          </a:p>
        </p:txBody>
      </p:sp>
      <p:graphicFrame>
        <p:nvGraphicFramePr>
          <p:cNvPr id="139" name="표 138">
            <a:extLst>
              <a:ext uri="{FF2B5EF4-FFF2-40B4-BE49-F238E27FC236}">
                <a16:creationId xmlns:a16="http://schemas.microsoft.com/office/drawing/2014/main" id="{688F8EE5-7309-A5E6-6942-C3354C3B46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2633119"/>
              </p:ext>
            </p:extLst>
          </p:nvPr>
        </p:nvGraphicFramePr>
        <p:xfrm>
          <a:off x="543071" y="5183391"/>
          <a:ext cx="8082747" cy="6181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5790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401732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94644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966662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2215576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92781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92781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1292781">
                  <a:extLst>
                    <a:ext uri="{9D8B030D-6E8A-4147-A177-3AD203B41FA5}">
                      <a16:colId xmlns:a16="http://schemas.microsoft.com/office/drawing/2014/main" val="331507558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등록자 소속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419994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수상자가 없습니다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</a:tbl>
          </a:graphicData>
        </a:graphic>
      </p:graphicFrame>
      <p:graphicFrame>
        <p:nvGraphicFramePr>
          <p:cNvPr id="140" name="표 139">
            <a:extLst>
              <a:ext uri="{FF2B5EF4-FFF2-40B4-BE49-F238E27FC236}">
                <a16:creationId xmlns:a16="http://schemas.microsoft.com/office/drawing/2014/main" id="{19BB9FF2-5A59-1299-39C7-7C2C1A8797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385557"/>
              </p:ext>
            </p:extLst>
          </p:nvPr>
        </p:nvGraphicFramePr>
        <p:xfrm>
          <a:off x="543071" y="6085995"/>
          <a:ext cx="8037412" cy="88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4524">
                  <a:extLst>
                    <a:ext uri="{9D8B030D-6E8A-4147-A177-3AD203B41FA5}">
                      <a16:colId xmlns:a16="http://schemas.microsoft.com/office/drawing/2014/main" val="323813868"/>
                    </a:ext>
                  </a:extLst>
                </a:gridCol>
                <a:gridCol w="399479">
                  <a:extLst>
                    <a:ext uri="{9D8B030D-6E8A-4147-A177-3AD203B41FA5}">
                      <a16:colId xmlns:a16="http://schemas.microsoft.com/office/drawing/2014/main" val="540982195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280212181"/>
                    </a:ext>
                  </a:extLst>
                </a:gridCol>
                <a:gridCol w="961240">
                  <a:extLst>
                    <a:ext uri="{9D8B030D-6E8A-4147-A177-3AD203B41FA5}">
                      <a16:colId xmlns:a16="http://schemas.microsoft.com/office/drawing/2014/main" val="3809112705"/>
                    </a:ext>
                  </a:extLst>
                </a:gridCol>
                <a:gridCol w="2203149">
                  <a:extLst>
                    <a:ext uri="{9D8B030D-6E8A-4147-A177-3AD203B41FA5}">
                      <a16:colId xmlns:a16="http://schemas.microsoft.com/office/drawing/2014/main" val="1034904332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311906035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2099786545"/>
                    </a:ext>
                  </a:extLst>
                </a:gridCol>
                <a:gridCol w="1285530">
                  <a:extLst>
                    <a:ext uri="{9D8B030D-6E8A-4147-A177-3AD203B41FA5}">
                      <a16:colId xmlns:a16="http://schemas.microsoft.com/office/drawing/2014/main" val="331507558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>
                          <a:latin typeface="+mn-ea"/>
                          <a:ea typeface="+mn-ea"/>
                        </a:rPr>
                        <a:t>교사명</a:t>
                      </a:r>
                      <a:endParaRPr lang="ko-KR" altLang="en-US" sz="700" b="1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조회수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공유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실적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6180047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홍길동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190523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김철수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106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1902240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임꺽정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한국초등학교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57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58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5645992"/>
                  </a:ext>
                </a:extLst>
              </a:tr>
            </a:tbl>
          </a:graphicData>
        </a:graphic>
      </p:graphicFrame>
      <p:pic>
        <p:nvPicPr>
          <p:cNvPr id="141" name="그래픽 140" descr="햄버거 메뉴 아이콘 단색으로 채워진">
            <a:extLst>
              <a:ext uri="{FF2B5EF4-FFF2-40B4-BE49-F238E27FC236}">
                <a16:creationId xmlns:a16="http://schemas.microsoft.com/office/drawing/2014/main" id="{E584F156-0117-FC2F-E71F-33BC3EB3D11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9089" y="6307941"/>
            <a:ext cx="183210" cy="183210"/>
          </a:xfrm>
          <a:prstGeom prst="rect">
            <a:avLst/>
          </a:prstGeom>
        </p:spPr>
      </p:pic>
      <p:pic>
        <p:nvPicPr>
          <p:cNvPr id="142" name="그래픽 141" descr="햄버거 메뉴 아이콘 단색으로 채워진">
            <a:extLst>
              <a:ext uri="{FF2B5EF4-FFF2-40B4-BE49-F238E27FC236}">
                <a16:creationId xmlns:a16="http://schemas.microsoft.com/office/drawing/2014/main" id="{62F4FEC4-36CB-08A7-D147-00A26FFCFE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9089" y="6535738"/>
            <a:ext cx="183210" cy="183210"/>
          </a:xfrm>
          <a:prstGeom prst="rect">
            <a:avLst/>
          </a:prstGeom>
        </p:spPr>
      </p:pic>
      <p:pic>
        <p:nvPicPr>
          <p:cNvPr id="143" name="그래픽 142" descr="햄버거 메뉴 아이콘 단색으로 채워진">
            <a:extLst>
              <a:ext uri="{FF2B5EF4-FFF2-40B4-BE49-F238E27FC236}">
                <a16:creationId xmlns:a16="http://schemas.microsoft.com/office/drawing/2014/main" id="{CE993105-F773-38B1-85BD-B01B87D3D2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9089" y="6763535"/>
            <a:ext cx="183210" cy="183210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9228B70B-BED2-AB5E-8E78-8D12BCE72438}"/>
              </a:ext>
            </a:extLst>
          </p:cNvPr>
          <p:cNvGrpSpPr/>
          <p:nvPr/>
        </p:nvGrpSpPr>
        <p:grpSpPr>
          <a:xfrm>
            <a:off x="0" y="6602013"/>
            <a:ext cx="8903367" cy="522455"/>
            <a:chOff x="-49149" y="6300930"/>
            <a:chExt cx="8903367" cy="522455"/>
          </a:xfrm>
        </p:grpSpPr>
        <p:sp>
          <p:nvSpPr>
            <p:cNvPr id="145" name="직사각형 144">
              <a:extLst>
                <a:ext uri="{FF2B5EF4-FFF2-40B4-BE49-F238E27FC236}">
                  <a16:creationId xmlns:a16="http://schemas.microsoft.com/office/drawing/2014/main" id="{2E07737F-9ACE-82DB-BB50-F26F1C78D878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46" name="Cutout">
              <a:extLst>
                <a:ext uri="{FF2B5EF4-FFF2-40B4-BE49-F238E27FC236}">
                  <a16:creationId xmlns:a16="http://schemas.microsoft.com/office/drawing/2014/main" id="{DE65790F-0046-C0D6-A389-68D063169B98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147" name="Fill">
                <a:extLst>
                  <a:ext uri="{FF2B5EF4-FFF2-40B4-BE49-F238E27FC236}">
                    <a16:creationId xmlns:a16="http://schemas.microsoft.com/office/drawing/2014/main" id="{F8D906D9-D91E-BC50-C680-603CAA3E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8" name="Border">
                <a:extLst>
                  <a:ext uri="{FF2B5EF4-FFF2-40B4-BE49-F238E27FC236}">
                    <a16:creationId xmlns:a16="http://schemas.microsoft.com/office/drawing/2014/main" id="{F044CEDE-22E9-2B9F-F3FA-0CB742718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CF0F5509-9B23-5850-AE73-6AB896222FE8}"/>
              </a:ext>
            </a:extLst>
          </p:cNvPr>
          <p:cNvSpPr/>
          <p:nvPr/>
        </p:nvSpPr>
        <p:spPr>
          <a:xfrm>
            <a:off x="12897" y="33960"/>
            <a:ext cx="8942774" cy="7012741"/>
          </a:xfrm>
          <a:prstGeom prst="rect">
            <a:avLst/>
          </a:prstGeom>
          <a:solidFill>
            <a:schemeClr val="dk1">
              <a:alpha val="4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Google Shape;877;p22">
            <a:extLst>
              <a:ext uri="{FF2B5EF4-FFF2-40B4-BE49-F238E27FC236}">
                <a16:creationId xmlns:a16="http://schemas.microsoft.com/office/drawing/2014/main" id="{8555A912-52C7-24D8-2B9B-761EC5B439A9}"/>
              </a:ext>
            </a:extLst>
          </p:cNvPr>
          <p:cNvSpPr/>
          <p:nvPr/>
        </p:nvSpPr>
        <p:spPr>
          <a:xfrm>
            <a:off x="8148405" y="928354"/>
            <a:ext cx="477416" cy="23801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저장</a:t>
            </a:r>
            <a:endParaRPr dirty="0"/>
          </a:p>
        </p:txBody>
      </p:sp>
      <p:graphicFrame>
        <p:nvGraphicFramePr>
          <p:cNvPr id="183" name="Google Shape;912;p23">
            <a:extLst>
              <a:ext uri="{FF2B5EF4-FFF2-40B4-BE49-F238E27FC236}">
                <a16:creationId xmlns:a16="http://schemas.microsoft.com/office/drawing/2014/main" id="{E96B9D1E-5080-C272-FF4D-81D0861ECD3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8263756"/>
              </p:ext>
            </p:extLst>
          </p:nvPr>
        </p:nvGraphicFramePr>
        <p:xfrm>
          <a:off x="9042400" y="1315768"/>
          <a:ext cx="3037052" cy="1069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팝업 노출 여부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상태에서 저장한 경우에만 팝업 호출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3805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미리보기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버튼 클릭 시 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수상자 명단 정보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실적 제외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654329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 클릭 시 팝업 창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 버튼을 클릭하면 수상자 명단이 최종적으로 저장되며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[BO-K-SVS-014]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화면으로 이동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7836199"/>
                  </a:ext>
                </a:extLst>
              </a:tr>
            </a:tbl>
          </a:graphicData>
        </a:graphic>
      </p:graphicFrame>
      <p:sp>
        <p:nvSpPr>
          <p:cNvPr id="184" name="직사각형 183">
            <a:extLst>
              <a:ext uri="{FF2B5EF4-FFF2-40B4-BE49-F238E27FC236}">
                <a16:creationId xmlns:a16="http://schemas.microsoft.com/office/drawing/2014/main" id="{7E16739D-97FD-A426-064F-1633DAB8A654}"/>
              </a:ext>
            </a:extLst>
          </p:cNvPr>
          <p:cNvSpPr/>
          <p:nvPr/>
        </p:nvSpPr>
        <p:spPr>
          <a:xfrm>
            <a:off x="8082028" y="906104"/>
            <a:ext cx="622840" cy="294523"/>
          </a:xfrm>
          <a:prstGeom prst="rect">
            <a:avLst/>
          </a:pr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6" name="연결선: 꺾임 185">
            <a:extLst>
              <a:ext uri="{FF2B5EF4-FFF2-40B4-BE49-F238E27FC236}">
                <a16:creationId xmlns:a16="http://schemas.microsoft.com/office/drawing/2014/main" id="{4B8E9024-037B-720B-F572-4C10D92DB3B0}"/>
              </a:ext>
            </a:extLst>
          </p:cNvPr>
          <p:cNvCxnSpPr>
            <a:cxnSpLocks/>
            <a:stCxn id="184" idx="1"/>
          </p:cNvCxnSpPr>
          <p:nvPr/>
        </p:nvCxnSpPr>
        <p:spPr>
          <a:xfrm rot="10800000" flipV="1">
            <a:off x="4654730" y="1053365"/>
            <a:ext cx="3427299" cy="676613"/>
          </a:xfrm>
          <a:prstGeom prst="bentConnector2">
            <a:avLst/>
          </a:pr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2" name="Google Shape;548;p12">
            <a:extLst>
              <a:ext uri="{FF2B5EF4-FFF2-40B4-BE49-F238E27FC236}">
                <a16:creationId xmlns:a16="http://schemas.microsoft.com/office/drawing/2014/main" id="{F335EAC0-EA2A-5956-AEDB-A76821FB55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9547923"/>
              </p:ext>
            </p:extLst>
          </p:nvPr>
        </p:nvGraphicFramePr>
        <p:xfrm>
          <a:off x="12194768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명예의 전당 관리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저장 미리보기 팝업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명단 최종 저장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17391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 수상자 표시 컬럼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6066269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43684AC8-2AF1-BA5A-B47C-322010A2D60C}"/>
              </a:ext>
            </a:extLst>
          </p:cNvPr>
          <p:cNvSpPr/>
          <p:nvPr/>
        </p:nvSpPr>
        <p:spPr>
          <a:xfrm>
            <a:off x="9977564" y="1902699"/>
            <a:ext cx="807020" cy="110563"/>
          </a:xfrm>
          <a:prstGeom prst="rect">
            <a:avLst/>
          </a:prstGeom>
          <a:solidFill>
            <a:srgbClr val="F57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v.3.1.3 </a:t>
            </a:r>
            <a:r>
              <a:rPr lang="ko-KR" altLang="en-US" sz="600" b="1" dirty="0"/>
              <a:t>내용 정의 수정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52A08E9-0193-077F-F37C-FE03A10B0C48}"/>
              </a:ext>
            </a:extLst>
          </p:cNvPr>
          <p:cNvSpPr txBox="1"/>
          <p:nvPr/>
        </p:nvSpPr>
        <p:spPr>
          <a:xfrm>
            <a:off x="3130686" y="6095423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1C0CD5E0-BF8C-A9A0-B1C7-EDDD4E3FE037}"/>
              </a:ext>
            </a:extLst>
          </p:cNvPr>
          <p:cNvSpPr/>
          <p:nvPr/>
        </p:nvSpPr>
        <p:spPr>
          <a:xfrm>
            <a:off x="1706882" y="1770688"/>
            <a:ext cx="5897849" cy="4744247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2" name="직선 연결선[R] 299">
            <a:extLst>
              <a:ext uri="{FF2B5EF4-FFF2-40B4-BE49-F238E27FC236}">
                <a16:creationId xmlns:a16="http://schemas.microsoft.com/office/drawing/2014/main" id="{331D0C24-5F8C-9225-D5E4-3A637D0157AA}"/>
              </a:ext>
            </a:extLst>
          </p:cNvPr>
          <p:cNvCxnSpPr>
            <a:cxnSpLocks/>
          </p:cNvCxnSpPr>
          <p:nvPr/>
        </p:nvCxnSpPr>
        <p:spPr>
          <a:xfrm>
            <a:off x="1706882" y="2151332"/>
            <a:ext cx="582513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제목 10">
            <a:extLst>
              <a:ext uri="{FF2B5EF4-FFF2-40B4-BE49-F238E27FC236}">
                <a16:creationId xmlns:a16="http://schemas.microsoft.com/office/drawing/2014/main" id="{9DF3ABED-B919-967B-6E53-FF0A1A2CEA19}"/>
              </a:ext>
            </a:extLst>
          </p:cNvPr>
          <p:cNvSpPr txBox="1">
            <a:spLocks/>
          </p:cNvSpPr>
          <p:nvPr/>
        </p:nvSpPr>
        <p:spPr>
          <a:xfrm>
            <a:off x="1907021" y="1913831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저장 미리보기</a:t>
            </a:r>
          </a:p>
        </p:txBody>
      </p:sp>
      <p:sp>
        <p:nvSpPr>
          <p:cNvPr id="84" name="모서리가 둥근 직사각형 93">
            <a:extLst>
              <a:ext uri="{FF2B5EF4-FFF2-40B4-BE49-F238E27FC236}">
                <a16:creationId xmlns:a16="http://schemas.microsoft.com/office/drawing/2014/main" id="{D83C551A-5BE0-357D-3DA3-6E31FE464028}"/>
              </a:ext>
            </a:extLst>
          </p:cNvPr>
          <p:cNvSpPr/>
          <p:nvPr/>
        </p:nvSpPr>
        <p:spPr>
          <a:xfrm>
            <a:off x="1791587" y="2512180"/>
            <a:ext cx="5655725" cy="3292970"/>
          </a:xfrm>
          <a:prstGeom prst="roundRect">
            <a:avLst>
              <a:gd name="adj" fmla="val 168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kumimoji="1" lang="en-US" altLang="ko-KR" sz="600" dirty="0">
                <a:solidFill>
                  <a:schemeClr val="tx1"/>
                </a:solidFill>
              </a:rPr>
              <a:t> </a:t>
            </a: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85" name="제목 10">
            <a:extLst>
              <a:ext uri="{FF2B5EF4-FFF2-40B4-BE49-F238E27FC236}">
                <a16:creationId xmlns:a16="http://schemas.microsoft.com/office/drawing/2014/main" id="{DA16D9E3-87B9-7B23-E676-EC857560095D}"/>
              </a:ext>
            </a:extLst>
          </p:cNvPr>
          <p:cNvSpPr txBox="1">
            <a:spLocks/>
          </p:cNvSpPr>
          <p:nvPr/>
        </p:nvSpPr>
        <p:spPr>
          <a:xfrm>
            <a:off x="1871109" y="2574621"/>
            <a:ext cx="89447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명예교사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6" name="제목 10">
            <a:extLst>
              <a:ext uri="{FF2B5EF4-FFF2-40B4-BE49-F238E27FC236}">
                <a16:creationId xmlns:a16="http://schemas.microsoft.com/office/drawing/2014/main" id="{A0E7A6A0-B7E0-1586-83A9-D4E36EBD3188}"/>
              </a:ext>
            </a:extLst>
          </p:cNvPr>
          <p:cNvSpPr txBox="1">
            <a:spLocks/>
          </p:cNvSpPr>
          <p:nvPr/>
        </p:nvSpPr>
        <p:spPr>
          <a:xfrm>
            <a:off x="1870152" y="5180079"/>
            <a:ext cx="7918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콘텐츠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E19D969A-8FC1-DFC0-2C0A-E26FF70B635D}"/>
              </a:ext>
            </a:extLst>
          </p:cNvPr>
          <p:cNvSpPr/>
          <p:nvPr/>
        </p:nvSpPr>
        <p:spPr>
          <a:xfrm flipH="1">
            <a:off x="7532016" y="2548644"/>
            <a:ext cx="45719" cy="103924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8359936-31E0-414A-56DB-37A4C3889874}"/>
              </a:ext>
            </a:extLst>
          </p:cNvPr>
          <p:cNvSpPr/>
          <p:nvPr/>
        </p:nvSpPr>
        <p:spPr>
          <a:xfrm>
            <a:off x="1708154" y="5983779"/>
            <a:ext cx="5896577" cy="531155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>
            <a:extLst>
              <a:ext uri="{FF2B5EF4-FFF2-40B4-BE49-F238E27FC236}">
                <a16:creationId xmlns:a16="http://schemas.microsoft.com/office/drawing/2014/main" id="{C1FF7E87-DE0D-F89D-3F2B-980B78C4E6DD}"/>
              </a:ext>
            </a:extLst>
          </p:cNvPr>
          <p:cNvSpPr/>
          <p:nvPr/>
        </p:nvSpPr>
        <p:spPr>
          <a:xfrm>
            <a:off x="1761859" y="184045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03" name="표 102">
            <a:extLst>
              <a:ext uri="{FF2B5EF4-FFF2-40B4-BE49-F238E27FC236}">
                <a16:creationId xmlns:a16="http://schemas.microsoft.com/office/drawing/2014/main" id="{CD0909F9-C3FA-6F06-914F-BEC9BC239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322549"/>
              </p:ext>
            </p:extLst>
          </p:nvPr>
        </p:nvGraphicFramePr>
        <p:xfrm>
          <a:off x="1870152" y="5558076"/>
          <a:ext cx="5491548" cy="450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8359">
                  <a:extLst>
                    <a:ext uri="{9D8B030D-6E8A-4147-A177-3AD203B41FA5}">
                      <a16:colId xmlns:a16="http://schemas.microsoft.com/office/drawing/2014/main" val="1701193932"/>
                    </a:ext>
                  </a:extLst>
                </a:gridCol>
                <a:gridCol w="598808">
                  <a:extLst>
                    <a:ext uri="{9D8B030D-6E8A-4147-A177-3AD203B41FA5}">
                      <a16:colId xmlns:a16="http://schemas.microsoft.com/office/drawing/2014/main" val="1782460615"/>
                    </a:ext>
                  </a:extLst>
                </a:gridCol>
                <a:gridCol w="598808">
                  <a:extLst>
                    <a:ext uri="{9D8B030D-6E8A-4147-A177-3AD203B41FA5}">
                      <a16:colId xmlns:a16="http://schemas.microsoft.com/office/drawing/2014/main" val="1171269262"/>
                    </a:ext>
                  </a:extLst>
                </a:gridCol>
                <a:gridCol w="737090">
                  <a:extLst>
                    <a:ext uri="{9D8B030D-6E8A-4147-A177-3AD203B41FA5}">
                      <a16:colId xmlns:a16="http://schemas.microsoft.com/office/drawing/2014/main" val="4057948160"/>
                    </a:ext>
                  </a:extLst>
                </a:gridCol>
                <a:gridCol w="588423">
                  <a:extLst>
                    <a:ext uri="{9D8B030D-6E8A-4147-A177-3AD203B41FA5}">
                      <a16:colId xmlns:a16="http://schemas.microsoft.com/office/drawing/2014/main" val="369402207"/>
                    </a:ext>
                  </a:extLst>
                </a:gridCol>
                <a:gridCol w="399097">
                  <a:extLst>
                    <a:ext uri="{9D8B030D-6E8A-4147-A177-3AD203B41FA5}">
                      <a16:colId xmlns:a16="http://schemas.microsoft.com/office/drawing/2014/main" val="2659213130"/>
                    </a:ext>
                  </a:extLst>
                </a:gridCol>
                <a:gridCol w="662258">
                  <a:extLst>
                    <a:ext uri="{9D8B030D-6E8A-4147-A177-3AD203B41FA5}">
                      <a16:colId xmlns:a16="http://schemas.microsoft.com/office/drawing/2014/main" val="3875895069"/>
                    </a:ext>
                  </a:extLst>
                </a:gridCol>
                <a:gridCol w="1328705">
                  <a:extLst>
                    <a:ext uri="{9D8B030D-6E8A-4147-A177-3AD203B41FA5}">
                      <a16:colId xmlns:a16="http://schemas.microsoft.com/office/drawing/2014/main" val="41894431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219893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4789777"/>
                  </a:ext>
                </a:extLst>
              </a:tr>
            </a:tbl>
          </a:graphicData>
        </a:graphic>
      </p:graphicFrame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56E4177F-1420-0270-9D39-CB995BACEE98}"/>
              </a:ext>
            </a:extLst>
          </p:cNvPr>
          <p:cNvGrpSpPr/>
          <p:nvPr/>
        </p:nvGrpSpPr>
        <p:grpSpPr>
          <a:xfrm>
            <a:off x="1723115" y="5932555"/>
            <a:ext cx="5865381" cy="179125"/>
            <a:chOff x="9441573" y="6430634"/>
            <a:chExt cx="4486906" cy="118407"/>
          </a:xfrm>
          <a:solidFill>
            <a:schemeClr val="bg1"/>
          </a:solidFill>
        </p:grpSpPr>
        <p:sp>
          <p:nvSpPr>
            <p:cNvPr id="105" name="Fill">
              <a:extLst>
                <a:ext uri="{FF2B5EF4-FFF2-40B4-BE49-F238E27FC236}">
                  <a16:creationId xmlns:a16="http://schemas.microsoft.com/office/drawing/2014/main" id="{2079EAA4-870B-6F34-5D41-20B07279BE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593502" y="4341599"/>
              <a:ext cx="118407" cy="4296478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106" name="Cutout">
              <a:extLst>
                <a:ext uri="{FF2B5EF4-FFF2-40B4-BE49-F238E27FC236}">
                  <a16:creationId xmlns:a16="http://schemas.microsoft.com/office/drawing/2014/main" id="{091C3DFE-A306-5B95-4620-31D0FF6A9BC9}"/>
                </a:ext>
              </a:extLst>
            </p:cNvPr>
            <p:cNvGrpSpPr/>
            <p:nvPr/>
          </p:nvGrpSpPr>
          <p:grpSpPr>
            <a:xfrm rot="5400000">
              <a:off x="11641205" y="4231633"/>
              <a:ext cx="87641" cy="4486906"/>
              <a:chOff x="6402388" y="1584325"/>
              <a:chExt cx="239717" cy="933450"/>
            </a:xfrm>
            <a:grpFill/>
          </p:grpSpPr>
          <p:sp>
            <p:nvSpPr>
              <p:cNvPr id="107" name="Fill">
                <a:extLst>
                  <a:ext uri="{FF2B5EF4-FFF2-40B4-BE49-F238E27FC236}">
                    <a16:creationId xmlns:a16="http://schemas.microsoft.com/office/drawing/2014/main" id="{ECF88CE3-B8CB-2D1F-3B07-FD09ED83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92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8" name="Border">
                <a:extLst>
                  <a:ext uri="{FF2B5EF4-FFF2-40B4-BE49-F238E27FC236}">
                    <a16:creationId xmlns:a16="http://schemas.microsoft.com/office/drawing/2014/main" id="{B3F9E9E9-C871-A865-6659-1E5F0DF3FD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grp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9" name="제목 10">
            <a:extLst>
              <a:ext uri="{FF2B5EF4-FFF2-40B4-BE49-F238E27FC236}">
                <a16:creationId xmlns:a16="http://schemas.microsoft.com/office/drawing/2014/main" id="{15A1B805-C9E6-390C-30BC-5FF96B57AD9F}"/>
              </a:ext>
            </a:extLst>
          </p:cNvPr>
          <p:cNvSpPr txBox="1">
            <a:spLocks/>
          </p:cNvSpPr>
          <p:nvPr/>
        </p:nvSpPr>
        <p:spPr>
          <a:xfrm>
            <a:off x="1907021" y="2775593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10" name="표 109">
            <a:extLst>
              <a:ext uri="{FF2B5EF4-FFF2-40B4-BE49-F238E27FC236}">
                <a16:creationId xmlns:a16="http://schemas.microsoft.com/office/drawing/2014/main" id="{56B6AF4D-9501-B867-732D-DF820D1EED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79191"/>
              </p:ext>
            </p:extLst>
          </p:nvPr>
        </p:nvGraphicFramePr>
        <p:xfrm>
          <a:off x="1907021" y="2917480"/>
          <a:ext cx="545468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5343800"/>
                  </a:ext>
                </a:extLst>
              </a:tr>
            </a:tbl>
          </a:graphicData>
        </a:graphic>
      </p:graphicFrame>
      <p:graphicFrame>
        <p:nvGraphicFramePr>
          <p:cNvPr id="111" name="표 110">
            <a:extLst>
              <a:ext uri="{FF2B5EF4-FFF2-40B4-BE49-F238E27FC236}">
                <a16:creationId xmlns:a16="http://schemas.microsoft.com/office/drawing/2014/main" id="{FD774BB8-C7EA-AA93-454D-5834654F7E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9509471"/>
              </p:ext>
            </p:extLst>
          </p:nvPr>
        </p:nvGraphicFramePr>
        <p:xfrm>
          <a:off x="1892109" y="3926928"/>
          <a:ext cx="5454680" cy="374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454680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</a:tblGrid>
              <a:tr h="37468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달 중학교 부문 수상자가 선정되지 않았습니다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</a:tbl>
          </a:graphicData>
        </a:graphic>
      </p:graphicFrame>
      <p:sp>
        <p:nvSpPr>
          <p:cNvPr id="112" name="제목 10">
            <a:extLst>
              <a:ext uri="{FF2B5EF4-FFF2-40B4-BE49-F238E27FC236}">
                <a16:creationId xmlns:a16="http://schemas.microsoft.com/office/drawing/2014/main" id="{1B30BB89-2DAB-D817-9579-976A2B6E09C1}"/>
              </a:ext>
            </a:extLst>
          </p:cNvPr>
          <p:cNvSpPr txBox="1">
            <a:spLocks/>
          </p:cNvSpPr>
          <p:nvPr/>
        </p:nvSpPr>
        <p:spPr>
          <a:xfrm>
            <a:off x="1907021" y="3779961"/>
            <a:ext cx="26930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중학교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13" name="표 112">
            <a:extLst>
              <a:ext uri="{FF2B5EF4-FFF2-40B4-BE49-F238E27FC236}">
                <a16:creationId xmlns:a16="http://schemas.microsoft.com/office/drawing/2014/main" id="{4FB7F785-E523-1CD4-BE8A-E85A290233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205482"/>
              </p:ext>
            </p:extLst>
          </p:nvPr>
        </p:nvGraphicFramePr>
        <p:xfrm>
          <a:off x="1892109" y="4510955"/>
          <a:ext cx="5454680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한국고등학교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</a:tbl>
          </a:graphicData>
        </a:graphic>
      </p:graphicFrame>
      <p:sp>
        <p:nvSpPr>
          <p:cNvPr id="114" name="제목 10">
            <a:extLst>
              <a:ext uri="{FF2B5EF4-FFF2-40B4-BE49-F238E27FC236}">
                <a16:creationId xmlns:a16="http://schemas.microsoft.com/office/drawing/2014/main" id="{7A5C9D0B-3FBD-893A-5E77-7FF346F81C0C}"/>
              </a:ext>
            </a:extLst>
          </p:cNvPr>
          <p:cNvSpPr txBox="1">
            <a:spLocks/>
          </p:cNvSpPr>
          <p:nvPr/>
        </p:nvSpPr>
        <p:spPr>
          <a:xfrm>
            <a:off x="1907021" y="4353130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고등학교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5" name="제목 10">
            <a:extLst>
              <a:ext uri="{FF2B5EF4-FFF2-40B4-BE49-F238E27FC236}">
                <a16:creationId xmlns:a16="http://schemas.microsoft.com/office/drawing/2014/main" id="{2D1CC80F-D6CC-BF62-AE05-69FC47190A02}"/>
              </a:ext>
            </a:extLst>
          </p:cNvPr>
          <p:cNvSpPr txBox="1">
            <a:spLocks/>
          </p:cNvSpPr>
          <p:nvPr/>
        </p:nvSpPr>
        <p:spPr>
          <a:xfrm>
            <a:off x="1907021" y="5375202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13B995A6-209D-17E4-8262-3C8DF5FA26F7}"/>
              </a:ext>
            </a:extLst>
          </p:cNvPr>
          <p:cNvSpPr/>
          <p:nvPr/>
        </p:nvSpPr>
        <p:spPr>
          <a:xfrm>
            <a:off x="2662035" y="5482197"/>
            <a:ext cx="962024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v.3.2.12 </a:t>
            </a:r>
            <a:r>
              <a:rPr lang="ko-KR" altLang="en-US" sz="600" b="1" dirty="0"/>
              <a:t>수상자 컬럼 추가</a:t>
            </a:r>
          </a:p>
        </p:txBody>
      </p:sp>
      <p:sp>
        <p:nvSpPr>
          <p:cNvPr id="117" name="제목 10">
            <a:extLst>
              <a:ext uri="{FF2B5EF4-FFF2-40B4-BE49-F238E27FC236}">
                <a16:creationId xmlns:a16="http://schemas.microsoft.com/office/drawing/2014/main" id="{1A6C59F8-7361-BD0F-8638-640E61EE16C1}"/>
              </a:ext>
            </a:extLst>
          </p:cNvPr>
          <p:cNvSpPr txBox="1">
            <a:spLocks/>
          </p:cNvSpPr>
          <p:nvPr/>
        </p:nvSpPr>
        <p:spPr>
          <a:xfrm>
            <a:off x="1822609" y="2264309"/>
            <a:ext cx="4259397" cy="10772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이 달의 명예의 전당 수상자 발표 명단이 아래 내용으로 저장됩니다</a:t>
            </a:r>
            <a:r>
              <a:rPr lang="en-US" altLang="ko-KR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lang="ko-KR" altLang="en-US" sz="700" b="0" kern="0" spc="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저장하시겠습니까</a:t>
            </a:r>
            <a:r>
              <a:rPr lang="en-US" altLang="ko-KR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?</a:t>
            </a:r>
            <a:endParaRPr lang="ko-KR" altLang="en-US" sz="700" b="0" kern="0" spc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07DF0A6E-EE56-F52E-DBE0-5CAAE629CE0D}"/>
              </a:ext>
            </a:extLst>
          </p:cNvPr>
          <p:cNvGrpSpPr/>
          <p:nvPr/>
        </p:nvGrpSpPr>
        <p:grpSpPr>
          <a:xfrm>
            <a:off x="4046355" y="6171051"/>
            <a:ext cx="1158710" cy="201388"/>
            <a:chOff x="1036264" y="7435999"/>
            <a:chExt cx="900816" cy="201388"/>
          </a:xfrm>
        </p:grpSpPr>
        <p:sp>
          <p:nvSpPr>
            <p:cNvPr id="119" name="모서리가 둥근 직사각형 88">
              <a:extLst>
                <a:ext uri="{FF2B5EF4-FFF2-40B4-BE49-F238E27FC236}">
                  <a16:creationId xmlns:a16="http://schemas.microsoft.com/office/drawing/2014/main" id="{3BD3E04F-3E34-D49C-251A-180C58BD32F5}"/>
                </a:ext>
              </a:extLst>
            </p:cNvPr>
            <p:cNvSpPr/>
            <p:nvPr/>
          </p:nvSpPr>
          <p:spPr>
            <a:xfrm>
              <a:off x="1591355" y="7435999"/>
              <a:ext cx="345725" cy="201388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bg1"/>
                  </a:solidFill>
                </a:rPr>
                <a:t>저장</a:t>
              </a:r>
            </a:p>
          </p:txBody>
        </p:sp>
        <p:sp>
          <p:nvSpPr>
            <p:cNvPr id="120" name="모서리가 둥근 직사각형 89">
              <a:extLst>
                <a:ext uri="{FF2B5EF4-FFF2-40B4-BE49-F238E27FC236}">
                  <a16:creationId xmlns:a16="http://schemas.microsoft.com/office/drawing/2014/main" id="{61AC5471-D449-6AEF-26B9-C1C70A143EE2}"/>
                </a:ext>
              </a:extLst>
            </p:cNvPr>
            <p:cNvSpPr/>
            <p:nvPr/>
          </p:nvSpPr>
          <p:spPr>
            <a:xfrm>
              <a:off x="1036264" y="7435999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</p:grpSp>
      <p:sp>
        <p:nvSpPr>
          <p:cNvPr id="121" name="직사각형 120">
            <a:extLst>
              <a:ext uri="{FF2B5EF4-FFF2-40B4-BE49-F238E27FC236}">
                <a16:creationId xmlns:a16="http://schemas.microsoft.com/office/drawing/2014/main" id="{1616A637-E5B7-9981-6452-CC209FCCAC5A}"/>
              </a:ext>
            </a:extLst>
          </p:cNvPr>
          <p:cNvSpPr/>
          <p:nvPr/>
        </p:nvSpPr>
        <p:spPr>
          <a:xfrm>
            <a:off x="3987848" y="6119495"/>
            <a:ext cx="1278397" cy="294523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74CC8B43-0475-A6C7-F23C-588638CFDC24}"/>
              </a:ext>
            </a:extLst>
          </p:cNvPr>
          <p:cNvSpPr/>
          <p:nvPr/>
        </p:nvSpPr>
        <p:spPr>
          <a:xfrm>
            <a:off x="3909919" y="606400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598341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32B4E579-E1BE-5B5E-8D1B-D93559C8B778}"/>
              </a:ext>
            </a:extLst>
          </p:cNvPr>
          <p:cNvSpPr/>
          <p:nvPr/>
        </p:nvSpPr>
        <p:spPr>
          <a:xfrm>
            <a:off x="311004" y="1127804"/>
            <a:ext cx="5229682" cy="2362884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D07536E-D73B-0ED6-F61C-CE947B7A2BC6}"/>
              </a:ext>
            </a:extLst>
          </p:cNvPr>
          <p:cNvSpPr/>
          <p:nvPr/>
        </p:nvSpPr>
        <p:spPr>
          <a:xfrm>
            <a:off x="311004" y="1127804"/>
            <a:ext cx="5229682" cy="318306"/>
          </a:xfrm>
          <a:prstGeom prst="roundRect">
            <a:avLst>
              <a:gd name="adj" fmla="val 20696"/>
            </a:avLst>
          </a:prstGeom>
          <a:solidFill>
            <a:srgbClr val="F4F4F4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63D1E99-3EC1-263A-E8F6-B659BF9A29CF}"/>
              </a:ext>
            </a:extLst>
          </p:cNvPr>
          <p:cNvSpPr txBox="1"/>
          <p:nvPr/>
        </p:nvSpPr>
        <p:spPr>
          <a:xfrm>
            <a:off x="389808" y="1225401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┃영상 뷰어</a:t>
            </a:r>
            <a:endParaRPr kumimoji="1" lang="x-none" altLang="en-US" sz="800" b="1" dirty="0"/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C7EFFB8B-41EE-1CA4-9912-798C5A64107D}"/>
              </a:ext>
            </a:extLst>
          </p:cNvPr>
          <p:cNvSpPr/>
          <p:nvPr/>
        </p:nvSpPr>
        <p:spPr>
          <a:xfrm>
            <a:off x="311003" y="1446109"/>
            <a:ext cx="2895581" cy="160961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1270">
              <a:solidFill>
                <a:srgbClr val="5B9BD5"/>
              </a:solidFill>
            </a:endParaRPr>
          </a:p>
        </p:txBody>
      </p:sp>
      <p:pic>
        <p:nvPicPr>
          <p:cNvPr id="45" name="그림 44">
            <a:extLst>
              <a:ext uri="{FF2B5EF4-FFF2-40B4-BE49-F238E27FC236}">
                <a16:creationId xmlns:a16="http://schemas.microsoft.com/office/drawing/2014/main" id="{D360D6E5-A9DE-5BCE-73B1-D68EB62C791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1535" y="2125719"/>
            <a:ext cx="254517" cy="250398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A08BC892-BEEF-01BE-DAE1-58F9EFE3B231}"/>
              </a:ext>
            </a:extLst>
          </p:cNvPr>
          <p:cNvSpPr txBox="1"/>
          <p:nvPr/>
        </p:nvSpPr>
        <p:spPr>
          <a:xfrm>
            <a:off x="3349035" y="1578776"/>
            <a:ext cx="1113120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영상 제목</a:t>
            </a:r>
            <a:r>
              <a:rPr kumimoji="1" lang="en-US" altLang="ko-KR" sz="1000" b="1" dirty="0"/>
              <a:t>.mp4</a:t>
            </a:r>
            <a:endParaRPr kumimoji="1" lang="x-none" altLang="en-US" sz="1000" b="1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26F3F29-12BE-1674-8FC8-941761D43EBC}"/>
              </a:ext>
            </a:extLst>
          </p:cNvPr>
          <p:cNvSpPr txBox="1"/>
          <p:nvPr/>
        </p:nvSpPr>
        <p:spPr>
          <a:xfrm>
            <a:off x="3349035" y="1808119"/>
            <a:ext cx="3368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등록일</a:t>
            </a:r>
            <a:endParaRPr kumimoji="1" lang="x-none" altLang="en-US" sz="700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FD3D57C-5A23-4661-04CF-8522C24F1960}"/>
              </a:ext>
            </a:extLst>
          </p:cNvPr>
          <p:cNvSpPr txBox="1"/>
          <p:nvPr/>
        </p:nvSpPr>
        <p:spPr>
          <a:xfrm>
            <a:off x="3349035" y="1991296"/>
            <a:ext cx="3368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저작자</a:t>
            </a:r>
            <a:endParaRPr kumimoji="1" lang="x-none" altLang="en-US" sz="70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8D86848-7FDD-7A9E-7B14-9E075BFBDB39}"/>
              </a:ext>
            </a:extLst>
          </p:cNvPr>
          <p:cNvSpPr txBox="1"/>
          <p:nvPr/>
        </p:nvSpPr>
        <p:spPr>
          <a:xfrm>
            <a:off x="3977540" y="1808119"/>
            <a:ext cx="50961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r"/>
            <a:r>
              <a:rPr kumimoji="1" lang="en-US" altLang="ko-KR" sz="700" dirty="0"/>
              <a:t>2025.05.19</a:t>
            </a:r>
            <a:endParaRPr kumimoji="1" lang="x-none" altLang="en-US" sz="7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92AD6A9-0F54-F9C0-061F-B5CBB76C669C}"/>
              </a:ext>
            </a:extLst>
          </p:cNvPr>
          <p:cNvSpPr txBox="1"/>
          <p:nvPr/>
        </p:nvSpPr>
        <p:spPr>
          <a:xfrm>
            <a:off x="3932379" y="1991296"/>
            <a:ext cx="56073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r"/>
            <a:r>
              <a:rPr kumimoji="1" lang="ko-KR" altLang="en-US" sz="700"/>
              <a:t>저작자 이름</a:t>
            </a:r>
            <a:endParaRPr kumimoji="1" lang="x-none" altLang="en-US" sz="700" dirty="0"/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2DC305C7-74F4-9C53-CBF7-89629C872864}"/>
              </a:ext>
            </a:extLst>
          </p:cNvPr>
          <p:cNvGrpSpPr/>
          <p:nvPr/>
        </p:nvGrpSpPr>
        <p:grpSpPr>
          <a:xfrm>
            <a:off x="3276800" y="2535771"/>
            <a:ext cx="268022" cy="288909"/>
            <a:chOff x="3632918" y="4437442"/>
            <a:chExt cx="268022" cy="288909"/>
          </a:xfrm>
        </p:grpSpPr>
        <p:pic>
          <p:nvPicPr>
            <p:cNvPr id="54" name="그림 53">
              <a:extLst>
                <a:ext uri="{FF2B5EF4-FFF2-40B4-BE49-F238E27FC236}">
                  <a16:creationId xmlns:a16="http://schemas.microsoft.com/office/drawing/2014/main" id="{35F723C7-5EDE-3695-BA73-C7B45957B3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05330" y="4437442"/>
              <a:ext cx="123198" cy="103010"/>
            </a:xfrm>
            <a:prstGeom prst="rect">
              <a:avLst/>
            </a:prstGeom>
          </p:spPr>
        </p:pic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8DC7D0D7-0BBD-12FA-446B-A2DCFCD04B5C}"/>
                </a:ext>
              </a:extLst>
            </p:cNvPr>
            <p:cNvSpPr/>
            <p:nvPr/>
          </p:nvSpPr>
          <p:spPr>
            <a:xfrm>
              <a:off x="3632918" y="4541685"/>
              <a:ext cx="26802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prstClr val="black"/>
                  </a:solidFill>
                </a:rPr>
                <a:t>21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92CA9B0A-6FF6-91D3-3CF5-FAFFCB86BA47}"/>
              </a:ext>
            </a:extLst>
          </p:cNvPr>
          <p:cNvGrpSpPr/>
          <p:nvPr/>
        </p:nvGrpSpPr>
        <p:grpSpPr>
          <a:xfrm>
            <a:off x="3499808" y="2521485"/>
            <a:ext cx="389850" cy="244020"/>
            <a:chOff x="9199098" y="5978996"/>
            <a:chExt cx="389850" cy="244020"/>
          </a:xfrm>
        </p:grpSpPr>
        <p:sp>
          <p:nvSpPr>
            <p:cNvPr id="59" name="직사각형 33">
              <a:extLst>
                <a:ext uri="{FF2B5EF4-FFF2-40B4-BE49-F238E27FC236}">
                  <a16:creationId xmlns:a16="http://schemas.microsoft.com/office/drawing/2014/main" id="{8DF52A1A-2FE2-5CA9-E167-954891B82EF6}"/>
                </a:ext>
              </a:extLst>
            </p:cNvPr>
            <p:cNvSpPr/>
            <p:nvPr/>
          </p:nvSpPr>
          <p:spPr>
            <a:xfrm>
              <a:off x="9199098" y="6161461"/>
              <a:ext cx="389850" cy="61555"/>
            </a:xfrm>
            <a:prstGeom prst="rect">
              <a:avLst/>
            </a:prstGeom>
          </p:spPr>
          <p:txBody>
            <a:bodyPr wrap="none" tIns="0" bIns="0">
              <a:spAutoFit/>
            </a:bodyPr>
            <a:lstStyle/>
            <a:p>
              <a:r>
                <a:rPr lang="ko-KR" altLang="en-US" sz="400" dirty="0">
                  <a:solidFill>
                    <a:prstClr val="black"/>
                  </a:solidFill>
                </a:rPr>
                <a:t>다운로드</a:t>
              </a:r>
              <a:endParaRPr lang="en-US" altLang="ko-KR" sz="400" dirty="0">
                <a:solidFill>
                  <a:prstClr val="black"/>
                </a:solidFill>
              </a:endParaRPr>
            </a:p>
          </p:txBody>
        </p:sp>
        <p:pic>
          <p:nvPicPr>
            <p:cNvPr id="60" name="그래픽 59" descr="다운로드 단색으로 채워진">
              <a:extLst>
                <a:ext uri="{FF2B5EF4-FFF2-40B4-BE49-F238E27FC236}">
                  <a16:creationId xmlns:a16="http://schemas.microsoft.com/office/drawing/2014/main" id="{627C9EFB-171D-2C7E-6EDA-9988F235B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322672" y="5978996"/>
              <a:ext cx="141209" cy="141209"/>
            </a:xfrm>
            <a:prstGeom prst="rect">
              <a:avLst/>
            </a:prstGeom>
          </p:spPr>
        </p:pic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D588068B-CB5F-EB33-CE2E-CF096590B8D2}"/>
              </a:ext>
            </a:extLst>
          </p:cNvPr>
          <p:cNvSpPr txBox="1"/>
          <p:nvPr/>
        </p:nvSpPr>
        <p:spPr>
          <a:xfrm>
            <a:off x="3317617" y="2934262"/>
            <a:ext cx="2446936" cy="615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400" dirty="0">
                <a:solidFill>
                  <a:srgbClr val="986AFB"/>
                </a:solidFill>
              </a:rPr>
              <a:t>*</a:t>
            </a:r>
            <a:r>
              <a:rPr kumimoji="1" lang="ko-KR" altLang="en-US" sz="400" dirty="0">
                <a:solidFill>
                  <a:srgbClr val="986AFB"/>
                </a:solidFill>
              </a:rPr>
              <a:t>공유 받은 콘텐츠는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하이러닝</a:t>
            </a:r>
            <a:r>
              <a:rPr kumimoji="1" lang="ko-KR" altLang="en-US" sz="400" dirty="0">
                <a:solidFill>
                  <a:srgbClr val="986AFB"/>
                </a:solidFill>
              </a:rPr>
              <a:t> 내에서만 활용함</a:t>
            </a:r>
            <a:r>
              <a:rPr kumimoji="1" lang="en-US" altLang="ko-KR" sz="400" dirty="0">
                <a:solidFill>
                  <a:srgbClr val="986AFB"/>
                </a:solidFill>
              </a:rPr>
              <a:t>. </a:t>
            </a:r>
            <a:r>
              <a:rPr kumimoji="1" lang="ko-KR" altLang="en-US" sz="400" dirty="0">
                <a:solidFill>
                  <a:srgbClr val="986AFB"/>
                </a:solidFill>
              </a:rPr>
              <a:t>이외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공유시</a:t>
            </a:r>
            <a:r>
              <a:rPr kumimoji="1" lang="ko-KR" altLang="en-US" sz="400" dirty="0">
                <a:solidFill>
                  <a:srgbClr val="986AFB"/>
                </a:solidFill>
              </a:rPr>
              <a:t> 저작권 문제 발생 가능함</a:t>
            </a:r>
            <a:endParaRPr kumimoji="1" lang="x-none" altLang="en-US" sz="400" dirty="0">
              <a:solidFill>
                <a:srgbClr val="986AFB"/>
              </a:solidFill>
            </a:endParaRPr>
          </a:p>
        </p:txBody>
      </p:sp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D67F111D-5025-37FF-D39E-E258C22CB6AA}"/>
              </a:ext>
            </a:extLst>
          </p:cNvPr>
          <p:cNvCxnSpPr>
            <a:cxnSpLocks/>
          </p:cNvCxnSpPr>
          <p:nvPr/>
        </p:nvCxnSpPr>
        <p:spPr>
          <a:xfrm>
            <a:off x="311004" y="3055728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>
            <a:extLst>
              <a:ext uri="{FF2B5EF4-FFF2-40B4-BE49-F238E27FC236}">
                <a16:creationId xmlns:a16="http://schemas.microsoft.com/office/drawing/2014/main" id="{AB6EB278-53EC-0587-922A-4317909A2C74}"/>
              </a:ext>
            </a:extLst>
          </p:cNvPr>
          <p:cNvSpPr txBox="1"/>
          <p:nvPr/>
        </p:nvSpPr>
        <p:spPr>
          <a:xfrm>
            <a:off x="446957" y="3210867"/>
            <a:ext cx="1692827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[</a:t>
            </a:r>
            <a:r>
              <a:rPr kumimoji="1" lang="ko-KR" altLang="en-US" sz="800" dirty="0"/>
              <a:t>영어</a:t>
            </a:r>
            <a:r>
              <a:rPr kumimoji="1" lang="en-US" altLang="ko-KR" sz="800" dirty="0"/>
              <a:t>] </a:t>
            </a:r>
            <a:r>
              <a:rPr kumimoji="1" lang="ko-KR" altLang="en-US" sz="800" dirty="0"/>
              <a:t>공통영어</a:t>
            </a:r>
            <a:r>
              <a:rPr kumimoji="1" lang="en-US" altLang="ko-KR" sz="800" dirty="0"/>
              <a:t>(</a:t>
            </a:r>
            <a:r>
              <a:rPr kumimoji="1" lang="ko-KR" altLang="en-US" sz="800" dirty="0"/>
              <a:t>고</a:t>
            </a:r>
            <a:r>
              <a:rPr kumimoji="1" lang="en-US" altLang="ko-KR" sz="800" dirty="0"/>
              <a:t>1)</a:t>
            </a:r>
            <a:r>
              <a:rPr kumimoji="1" lang="ko-KR" altLang="en-US" sz="800" dirty="0"/>
              <a:t>┃홍길</a:t>
            </a:r>
            <a:r>
              <a:rPr kumimoji="1" lang="en-US" altLang="ko-KR" sz="800" dirty="0"/>
              <a:t>*</a:t>
            </a:r>
            <a:endParaRPr kumimoji="1" lang="x-none" altLang="en-US" sz="800" dirty="0"/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6A737DE-C324-DB89-EBE8-2D5E1BD85CC5}"/>
              </a:ext>
            </a:extLst>
          </p:cNvPr>
          <p:cNvSpPr/>
          <p:nvPr/>
        </p:nvSpPr>
        <p:spPr>
          <a:xfrm>
            <a:off x="311004" y="3837178"/>
            <a:ext cx="5229682" cy="2756290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2" name="직선 연결선 71">
            <a:extLst>
              <a:ext uri="{FF2B5EF4-FFF2-40B4-BE49-F238E27FC236}">
                <a16:creationId xmlns:a16="http://schemas.microsoft.com/office/drawing/2014/main" id="{9A285397-AAD9-0985-04F5-BCA5F80CB216}"/>
              </a:ext>
            </a:extLst>
          </p:cNvPr>
          <p:cNvCxnSpPr>
            <a:cxnSpLocks/>
          </p:cNvCxnSpPr>
          <p:nvPr/>
        </p:nvCxnSpPr>
        <p:spPr>
          <a:xfrm>
            <a:off x="311005" y="4168573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EDCF26D8-A8F0-0AC1-0709-A6CAAAB97327}"/>
              </a:ext>
            </a:extLst>
          </p:cNvPr>
          <p:cNvSpPr txBox="1"/>
          <p:nvPr/>
        </p:nvSpPr>
        <p:spPr>
          <a:xfrm>
            <a:off x="391469" y="3979542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교재 제목</a:t>
            </a:r>
            <a:endParaRPr kumimoji="1" lang="x-none" altLang="en-US" sz="800" b="1" dirty="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A077B32B-D558-4E43-C71A-90766ED6C2F5}"/>
              </a:ext>
            </a:extLst>
          </p:cNvPr>
          <p:cNvSpPr/>
          <p:nvPr/>
        </p:nvSpPr>
        <p:spPr>
          <a:xfrm>
            <a:off x="451897" y="4549402"/>
            <a:ext cx="4947896" cy="1630682"/>
          </a:xfrm>
          <a:prstGeom prst="roundRect">
            <a:avLst>
              <a:gd name="adj" fmla="val 950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A8B6A3F4-56A2-28C3-B20D-A44D822CEC64}"/>
              </a:ext>
            </a:extLst>
          </p:cNvPr>
          <p:cNvSpPr/>
          <p:nvPr/>
        </p:nvSpPr>
        <p:spPr>
          <a:xfrm>
            <a:off x="837641" y="4696811"/>
            <a:ext cx="4176408" cy="1335865"/>
          </a:xfrm>
          <a:prstGeom prst="rect">
            <a:avLst/>
          </a:prstGeom>
          <a:blipFill>
            <a:blip r:embed="rId6"/>
            <a:stretch>
              <a:fillRect/>
            </a:stretch>
          </a:blip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/>
            <a:endParaRPr kumimoji="1" lang="ko-KR" altLang="en-US" sz="1000" dirty="0">
              <a:solidFill>
                <a:schemeClr val="tx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1803FE5-D523-D9EB-CBAB-ED68621614C7}"/>
              </a:ext>
            </a:extLst>
          </p:cNvPr>
          <p:cNvSpPr txBox="1"/>
          <p:nvPr/>
        </p:nvSpPr>
        <p:spPr>
          <a:xfrm>
            <a:off x="2615451" y="6327254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dirty="0"/>
              <a:t>교재 제목</a:t>
            </a:r>
            <a:endParaRPr kumimoji="1" lang="x-none" altLang="en-US" sz="800" dirty="0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8312CD52-54FE-573D-852E-6283A9DB2252}"/>
              </a:ext>
            </a:extLst>
          </p:cNvPr>
          <p:cNvSpPr/>
          <p:nvPr/>
        </p:nvSpPr>
        <p:spPr>
          <a:xfrm>
            <a:off x="4392693" y="4244798"/>
            <a:ext cx="842414" cy="130468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u="sng" kern="0" dirty="0"/>
              <a:t>국어 수업 교재</a:t>
            </a:r>
            <a:r>
              <a:rPr lang="en-US" altLang="ko-KR" sz="700" u="sng" kern="0" dirty="0"/>
              <a:t>.pdf</a:t>
            </a:r>
          </a:p>
        </p:txBody>
      </p:sp>
      <p:pic>
        <p:nvPicPr>
          <p:cNvPr id="82" name="그래픽 81" descr="다운로드 단색으로 채워진">
            <a:extLst>
              <a:ext uri="{FF2B5EF4-FFF2-40B4-BE49-F238E27FC236}">
                <a16:creationId xmlns:a16="http://schemas.microsoft.com/office/drawing/2014/main" id="{5FD3367D-CAA7-3DD8-ED27-D0A274992A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35108" y="4216506"/>
            <a:ext cx="171601" cy="171601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70560A69-8A6E-86B3-7600-6CF92B4D04AE}"/>
              </a:ext>
            </a:extLst>
          </p:cNvPr>
          <p:cNvSpPr txBox="1"/>
          <p:nvPr/>
        </p:nvSpPr>
        <p:spPr>
          <a:xfrm>
            <a:off x="3416287" y="4433196"/>
            <a:ext cx="1983506" cy="615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400" dirty="0">
                <a:solidFill>
                  <a:srgbClr val="986AFB"/>
                </a:solidFill>
              </a:rPr>
              <a:t>*</a:t>
            </a:r>
            <a:r>
              <a:rPr kumimoji="1" lang="ko-KR" altLang="en-US" sz="400" dirty="0">
                <a:solidFill>
                  <a:srgbClr val="986AFB"/>
                </a:solidFill>
              </a:rPr>
              <a:t>공유 받은 콘텐츠는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하이러닝</a:t>
            </a:r>
            <a:r>
              <a:rPr kumimoji="1" lang="ko-KR" altLang="en-US" sz="400" dirty="0">
                <a:solidFill>
                  <a:srgbClr val="986AFB"/>
                </a:solidFill>
              </a:rPr>
              <a:t> 내에서만 활용함</a:t>
            </a:r>
            <a:r>
              <a:rPr kumimoji="1" lang="en-US" altLang="ko-KR" sz="400" dirty="0">
                <a:solidFill>
                  <a:srgbClr val="986AFB"/>
                </a:solidFill>
              </a:rPr>
              <a:t>. </a:t>
            </a:r>
            <a:r>
              <a:rPr kumimoji="1" lang="ko-KR" altLang="en-US" sz="400" dirty="0">
                <a:solidFill>
                  <a:srgbClr val="986AFB"/>
                </a:solidFill>
              </a:rPr>
              <a:t>이외 </a:t>
            </a:r>
            <a:r>
              <a:rPr kumimoji="1" lang="ko-KR" altLang="en-US" sz="400" dirty="0" err="1">
                <a:solidFill>
                  <a:srgbClr val="986AFB"/>
                </a:solidFill>
              </a:rPr>
              <a:t>공유시</a:t>
            </a:r>
            <a:r>
              <a:rPr kumimoji="1" lang="ko-KR" altLang="en-US" sz="400" dirty="0">
                <a:solidFill>
                  <a:srgbClr val="986AFB"/>
                </a:solidFill>
              </a:rPr>
              <a:t> 저작권 문제 발생 가능함</a:t>
            </a:r>
            <a:endParaRPr kumimoji="1" lang="x-none" altLang="en-US" sz="400" dirty="0">
              <a:solidFill>
                <a:srgbClr val="986AFB"/>
              </a:solidFill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6E2B514B-C3BA-2DA6-0BC1-0EBC11C5E2D1}"/>
              </a:ext>
            </a:extLst>
          </p:cNvPr>
          <p:cNvSpPr/>
          <p:nvPr/>
        </p:nvSpPr>
        <p:spPr>
          <a:xfrm>
            <a:off x="6401512" y="1127804"/>
            <a:ext cx="5229682" cy="4141245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E2DBC2E0-BD18-62F0-EAB0-BA5BB98A27FF}"/>
              </a:ext>
            </a:extLst>
          </p:cNvPr>
          <p:cNvSpPr/>
          <p:nvPr/>
        </p:nvSpPr>
        <p:spPr>
          <a:xfrm>
            <a:off x="6413520" y="1127806"/>
            <a:ext cx="5217674" cy="318306"/>
          </a:xfrm>
          <a:prstGeom prst="roundRect">
            <a:avLst>
              <a:gd name="adj" fmla="val 20696"/>
            </a:avLst>
          </a:prstGeom>
          <a:solidFill>
            <a:srgbClr val="F4F4F4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44FD58C-0569-3838-86D1-C9EC4F4E946B}"/>
              </a:ext>
            </a:extLst>
          </p:cNvPr>
          <p:cNvSpPr txBox="1"/>
          <p:nvPr/>
        </p:nvSpPr>
        <p:spPr>
          <a:xfrm>
            <a:off x="6492324" y="1225403"/>
            <a:ext cx="620788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┃미리보기</a:t>
            </a:r>
            <a:endParaRPr kumimoji="1" lang="x-none" altLang="en-US" sz="800" b="1" dirty="0"/>
          </a:p>
        </p:txBody>
      </p:sp>
      <p:pic>
        <p:nvPicPr>
          <p:cNvPr id="93" name="그래픽 92">
            <a:extLst>
              <a:ext uri="{FF2B5EF4-FFF2-40B4-BE49-F238E27FC236}">
                <a16:creationId xmlns:a16="http://schemas.microsoft.com/office/drawing/2014/main" id="{3BD26271-7265-06DA-4E44-CB045C0E4D0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291792" y="1178956"/>
            <a:ext cx="216000" cy="216000"/>
          </a:xfrm>
          <a:prstGeom prst="rect">
            <a:avLst/>
          </a:prstGeom>
        </p:spPr>
      </p:pic>
      <p:pic>
        <p:nvPicPr>
          <p:cNvPr id="94" name="그래픽 93">
            <a:extLst>
              <a:ext uri="{FF2B5EF4-FFF2-40B4-BE49-F238E27FC236}">
                <a16:creationId xmlns:a16="http://schemas.microsoft.com/office/drawing/2014/main" id="{1AB3643B-7ACC-7D4A-3B0C-6106BD5D815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291793" y="3900505"/>
            <a:ext cx="216000" cy="216000"/>
          </a:xfrm>
          <a:prstGeom prst="rect">
            <a:avLst/>
          </a:prstGeom>
        </p:spPr>
      </p:pic>
      <p:pic>
        <p:nvPicPr>
          <p:cNvPr id="95" name="그래픽 94">
            <a:extLst>
              <a:ext uri="{FF2B5EF4-FFF2-40B4-BE49-F238E27FC236}">
                <a16:creationId xmlns:a16="http://schemas.microsoft.com/office/drawing/2014/main" id="{268FA87C-446C-BF73-A1AE-6C2D6E420E3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348912" y="1181127"/>
            <a:ext cx="216000" cy="216000"/>
          </a:xfrm>
          <a:prstGeom prst="rect">
            <a:avLst/>
          </a:prstGeom>
        </p:spPr>
      </p:pic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233BB7D4-07F1-E620-BBF8-9035D7C168C1}"/>
              </a:ext>
            </a:extLst>
          </p:cNvPr>
          <p:cNvSpPr/>
          <p:nvPr/>
        </p:nvSpPr>
        <p:spPr>
          <a:xfrm>
            <a:off x="6535517" y="1575046"/>
            <a:ext cx="397542" cy="16135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/>
            <a:r>
              <a:rPr kumimoji="1" lang="en-US" altLang="ko-KR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  <a:r>
              <a:rPr kumimoji="1" lang="ko-KR" altLang="en-US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번</a:t>
            </a:r>
          </a:p>
        </p:txBody>
      </p:sp>
      <p:cxnSp>
        <p:nvCxnSpPr>
          <p:cNvPr id="97" name="직선 연결선 96">
            <a:extLst>
              <a:ext uri="{FF2B5EF4-FFF2-40B4-BE49-F238E27FC236}">
                <a16:creationId xmlns:a16="http://schemas.microsoft.com/office/drawing/2014/main" id="{7D10E215-F87A-3CA1-3D20-986E967115D4}"/>
              </a:ext>
            </a:extLst>
          </p:cNvPr>
          <p:cNvCxnSpPr>
            <a:cxnSpLocks/>
          </p:cNvCxnSpPr>
          <p:nvPr/>
        </p:nvCxnSpPr>
        <p:spPr>
          <a:xfrm>
            <a:off x="6401512" y="1875751"/>
            <a:ext cx="52296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직사각형 134">
            <a:extLst>
              <a:ext uri="{FF2B5EF4-FFF2-40B4-BE49-F238E27FC236}">
                <a16:creationId xmlns:a16="http://schemas.microsoft.com/office/drawing/2014/main" id="{7D2AF668-0CCD-3206-8BB7-FB8633ADBAF8}"/>
              </a:ext>
            </a:extLst>
          </p:cNvPr>
          <p:cNvSpPr/>
          <p:nvPr/>
        </p:nvSpPr>
        <p:spPr>
          <a:xfrm>
            <a:off x="6547881" y="1966626"/>
            <a:ext cx="4946395" cy="1465039"/>
          </a:xfrm>
          <a:prstGeom prst="rect">
            <a:avLst/>
          </a:prstGeom>
          <a:blipFill>
            <a:blip r:embed="rId9"/>
            <a:stretch>
              <a:fillRect/>
            </a:stretch>
          </a:blip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wrap="square" lIns="54000" tIns="54000" rIns="54000" bIns="54000" rtlCol="0" anchor="t" anchorCtr="0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altLang="ko-KR" sz="700" kern="0" dirty="0"/>
          </a:p>
        </p:txBody>
      </p:sp>
      <p:sp>
        <p:nvSpPr>
          <p:cNvPr id="99" name="모서리가 둥근 직사각형 268">
            <a:extLst>
              <a:ext uri="{FF2B5EF4-FFF2-40B4-BE49-F238E27FC236}">
                <a16:creationId xmlns:a16="http://schemas.microsoft.com/office/drawing/2014/main" id="{526BC37B-ADB3-BD42-F210-085DC541DEF1}"/>
              </a:ext>
            </a:extLst>
          </p:cNvPr>
          <p:cNvSpPr/>
          <p:nvPr/>
        </p:nvSpPr>
        <p:spPr>
          <a:xfrm>
            <a:off x="11431712" y="2019081"/>
            <a:ext cx="25200" cy="5472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b="1">
                <a:solidFill>
                  <a:schemeClr val="bg1"/>
                </a:solidFill>
              </a:rPr>
              <a:t>   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56304DB-2A84-64CB-D2EB-95D3C290800F}"/>
              </a:ext>
            </a:extLst>
          </p:cNvPr>
          <p:cNvSpPr txBox="1"/>
          <p:nvPr/>
        </p:nvSpPr>
        <p:spPr>
          <a:xfrm>
            <a:off x="6584065" y="3548098"/>
            <a:ext cx="3170776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b="1" dirty="0"/>
              <a:t>다음을 주장한 고대 서양 사상가의 입장만을 </a:t>
            </a:r>
            <a:r>
              <a:rPr kumimoji="1" lang="en-US" altLang="ko-KR" sz="700" b="1" dirty="0"/>
              <a:t>&lt;</a:t>
            </a:r>
            <a:r>
              <a:rPr kumimoji="1" lang="ko-KR" altLang="en-US" sz="700" b="1" dirty="0"/>
              <a:t>보기</a:t>
            </a:r>
            <a:r>
              <a:rPr kumimoji="1" lang="en-US" altLang="ko-KR" sz="700" b="1" dirty="0"/>
              <a:t>&gt;</a:t>
            </a:r>
            <a:r>
              <a:rPr kumimoji="1" lang="ko-KR" altLang="en-US" sz="700" b="1" dirty="0"/>
              <a:t>에서 있는 대로 고른 것은</a:t>
            </a:r>
            <a:r>
              <a:rPr kumimoji="1" lang="en-US" altLang="ko-KR" sz="700" b="1" dirty="0"/>
              <a:t>?</a:t>
            </a:r>
            <a:endParaRPr kumimoji="1" lang="ko-KR" altLang="en-US" sz="7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5918A5D-F50F-1110-3DF7-66AD020EB6CB}"/>
              </a:ext>
            </a:extLst>
          </p:cNvPr>
          <p:cNvSpPr txBox="1"/>
          <p:nvPr/>
        </p:nvSpPr>
        <p:spPr>
          <a:xfrm>
            <a:off x="6584065" y="3718392"/>
            <a:ext cx="194660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b="1" dirty="0"/>
              <a:t>답안</a:t>
            </a: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5DECDAFC-BB82-A06C-A6A7-E8FA05D243A7}"/>
              </a:ext>
            </a:extLst>
          </p:cNvPr>
          <p:cNvSpPr/>
          <p:nvPr/>
        </p:nvSpPr>
        <p:spPr>
          <a:xfrm>
            <a:off x="6584065" y="3890974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B97F4B8-7AE7-6131-0B7C-1D0A607CDB5C}"/>
              </a:ext>
            </a:extLst>
          </p:cNvPr>
          <p:cNvSpPr txBox="1"/>
          <p:nvPr/>
        </p:nvSpPr>
        <p:spPr>
          <a:xfrm>
            <a:off x="6665831" y="3976776"/>
            <a:ext cx="376647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①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/>
              <a:t>ㄴ</a:t>
            </a:r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379D0F11-C1BD-773A-4694-CD34BAE9B381}"/>
              </a:ext>
            </a:extLst>
          </p:cNvPr>
          <p:cNvSpPr/>
          <p:nvPr/>
        </p:nvSpPr>
        <p:spPr>
          <a:xfrm>
            <a:off x="6584065" y="4228954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DDC6A5E-BDDF-68B6-E869-8181BBC371F5}"/>
              </a:ext>
            </a:extLst>
          </p:cNvPr>
          <p:cNvSpPr txBox="1"/>
          <p:nvPr/>
        </p:nvSpPr>
        <p:spPr>
          <a:xfrm>
            <a:off x="6665831" y="4314756"/>
            <a:ext cx="376647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②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 err="1"/>
              <a:t>ㄷ</a:t>
            </a:r>
            <a:endParaRPr kumimoji="1" lang="ko-KR" altLang="en-US" sz="700" dirty="0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7654BCD7-A2BB-78B3-639D-E49831962E60}"/>
              </a:ext>
            </a:extLst>
          </p:cNvPr>
          <p:cNvSpPr/>
          <p:nvPr/>
        </p:nvSpPr>
        <p:spPr>
          <a:xfrm>
            <a:off x="6584065" y="4563810"/>
            <a:ext cx="4910211" cy="27932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D2E6364A-3F4D-B7E1-16A0-BE4C4B8AFD72}"/>
              </a:ext>
            </a:extLst>
          </p:cNvPr>
          <p:cNvSpPr txBox="1"/>
          <p:nvPr/>
        </p:nvSpPr>
        <p:spPr>
          <a:xfrm>
            <a:off x="6665831" y="4649612"/>
            <a:ext cx="478695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/>
              <a:t>③ </a:t>
            </a:r>
            <a:r>
              <a:rPr kumimoji="1" lang="ko-KR" altLang="en-US" sz="700" dirty="0" err="1"/>
              <a:t>ㄱ</a:t>
            </a:r>
            <a:r>
              <a:rPr kumimoji="1" lang="en-US" altLang="ko-KR" sz="700" dirty="0"/>
              <a:t>,</a:t>
            </a:r>
            <a:r>
              <a:rPr kumimoji="1" lang="ko-KR" altLang="en-US" sz="700" dirty="0" err="1"/>
              <a:t>ㄷ</a:t>
            </a:r>
            <a:r>
              <a:rPr kumimoji="1" lang="en-US" altLang="ko-KR" sz="700" dirty="0"/>
              <a:t>,</a:t>
            </a:r>
            <a:r>
              <a:rPr kumimoji="1" lang="ko-KR" altLang="en-US" sz="700" dirty="0"/>
              <a:t>ㄹ</a:t>
            </a:r>
          </a:p>
        </p:txBody>
      </p: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AF8C7203-918D-AE83-8A05-00193204610A}"/>
              </a:ext>
            </a:extLst>
          </p:cNvPr>
          <p:cNvGrpSpPr/>
          <p:nvPr/>
        </p:nvGrpSpPr>
        <p:grpSpPr>
          <a:xfrm>
            <a:off x="7798828" y="4963512"/>
            <a:ext cx="2435050" cy="185161"/>
            <a:chOff x="3431223" y="8165311"/>
            <a:chExt cx="2435050" cy="185161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2B0B986-F9F2-F5B9-D2D4-C6AD27AF9AD3}"/>
                </a:ext>
              </a:extLst>
            </p:cNvPr>
            <p:cNvSpPr txBox="1"/>
            <p:nvPr/>
          </p:nvSpPr>
          <p:spPr>
            <a:xfrm>
              <a:off x="4464289" y="8177890"/>
              <a:ext cx="445635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en-US" altLang="ko-KR" sz="1000" b="1" dirty="0">
                  <a:solidFill>
                    <a:prstClr val="black"/>
                  </a:solidFill>
                </a:rPr>
                <a:t>2  </a:t>
              </a:r>
              <a:r>
                <a:rPr kumimoji="1" lang="en-US" altLang="ko-KR" sz="1000" dirty="0">
                  <a:solidFill>
                    <a:prstClr val="black"/>
                  </a:solidFill>
                </a:rPr>
                <a:t>/  </a:t>
              </a:r>
              <a:r>
                <a:rPr kumimoji="1" lang="en-US" altLang="ko-KR" sz="10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21</a:t>
              </a:r>
              <a:endParaRPr kumimoji="1" lang="x-none" altLang="en-US" sz="1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110" name="그래픽 109" descr="왼쪽 캐럿 단색으로 채워진">
              <a:extLst>
                <a:ext uri="{FF2B5EF4-FFF2-40B4-BE49-F238E27FC236}">
                  <a16:creationId xmlns:a16="http://schemas.microsoft.com/office/drawing/2014/main" id="{03F0059F-EA3B-0174-09CE-013FF16427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431223" y="8165311"/>
              <a:ext cx="185161" cy="185161"/>
            </a:xfrm>
            <a:prstGeom prst="rect">
              <a:avLst/>
            </a:prstGeom>
          </p:spPr>
        </p:pic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3982EABC-E2A0-EF6E-3A4F-3792A0E4E9CA}"/>
                </a:ext>
              </a:extLst>
            </p:cNvPr>
            <p:cNvSpPr txBox="1"/>
            <p:nvPr/>
          </p:nvSpPr>
          <p:spPr>
            <a:xfrm>
              <a:off x="3818223" y="8207784"/>
              <a:ext cx="391133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700" dirty="0"/>
                <a:t>이전 문제</a:t>
              </a:r>
              <a:endParaRPr kumimoji="1" lang="x-none" altLang="en-US" sz="700" dirty="0"/>
            </a:p>
          </p:txBody>
        </p:sp>
        <p:pic>
          <p:nvPicPr>
            <p:cNvPr id="112" name="그래픽 111" descr="왼쪽 캐럿 단색으로 채워진">
              <a:extLst>
                <a:ext uri="{FF2B5EF4-FFF2-40B4-BE49-F238E27FC236}">
                  <a16:creationId xmlns:a16="http://schemas.microsoft.com/office/drawing/2014/main" id="{750111AC-08F5-31CF-CE7D-F6C847C5AE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10800000">
              <a:off x="5681112" y="8165311"/>
              <a:ext cx="185161" cy="185161"/>
            </a:xfrm>
            <a:prstGeom prst="rect">
              <a:avLst/>
            </a:prstGeom>
          </p:spPr>
        </p:pic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0228F656-095C-A241-1DBD-8B95AE95A7EA}"/>
                </a:ext>
              </a:extLst>
            </p:cNvPr>
            <p:cNvSpPr txBox="1"/>
            <p:nvPr/>
          </p:nvSpPr>
          <p:spPr>
            <a:xfrm>
              <a:off x="5164857" y="8207784"/>
              <a:ext cx="391133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ko-KR" altLang="en-US" sz="700" dirty="0"/>
                <a:t>다음 문제</a:t>
              </a:r>
              <a:endParaRPr kumimoji="1" lang="x-none" altLang="en-US" sz="700" dirty="0"/>
            </a:p>
          </p:txBody>
        </p:sp>
      </p:grpSp>
      <p:sp>
        <p:nvSpPr>
          <p:cNvPr id="116" name="제목 10">
            <a:extLst>
              <a:ext uri="{FF2B5EF4-FFF2-40B4-BE49-F238E27FC236}">
                <a16:creationId xmlns:a16="http://schemas.microsoft.com/office/drawing/2014/main" id="{86D3149D-0EF5-7609-2449-CE1642849792}"/>
              </a:ext>
            </a:extLst>
          </p:cNvPr>
          <p:cNvSpPr txBox="1">
            <a:spLocks/>
          </p:cNvSpPr>
          <p:nvPr/>
        </p:nvSpPr>
        <p:spPr>
          <a:xfrm>
            <a:off x="1887099" y="910178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(BO-K-CUS-017A)&gt;</a:t>
            </a:r>
          </a:p>
        </p:txBody>
      </p:sp>
      <p:sp>
        <p:nvSpPr>
          <p:cNvPr id="124" name="제목 10">
            <a:extLst>
              <a:ext uri="{FF2B5EF4-FFF2-40B4-BE49-F238E27FC236}">
                <a16:creationId xmlns:a16="http://schemas.microsoft.com/office/drawing/2014/main" id="{B77AAF5E-9392-8309-9C52-338A6FAF1BE4}"/>
              </a:ext>
            </a:extLst>
          </p:cNvPr>
          <p:cNvSpPr txBox="1">
            <a:spLocks/>
          </p:cNvSpPr>
          <p:nvPr/>
        </p:nvSpPr>
        <p:spPr>
          <a:xfrm>
            <a:off x="1887099" y="3659416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(BO-K-CUS-017B)&gt;</a:t>
            </a:r>
          </a:p>
        </p:txBody>
      </p:sp>
      <p:sp>
        <p:nvSpPr>
          <p:cNvPr id="125" name="제목 10">
            <a:extLst>
              <a:ext uri="{FF2B5EF4-FFF2-40B4-BE49-F238E27FC236}">
                <a16:creationId xmlns:a16="http://schemas.microsoft.com/office/drawing/2014/main" id="{0FD2C7D0-9DAB-4847-A7EF-258D152BB5EC}"/>
              </a:ext>
            </a:extLst>
          </p:cNvPr>
          <p:cNvSpPr txBox="1">
            <a:spLocks/>
          </p:cNvSpPr>
          <p:nvPr/>
        </p:nvSpPr>
        <p:spPr>
          <a:xfrm>
            <a:off x="7983611" y="926543"/>
            <a:ext cx="207749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콘텐츠 미리보기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(BO-K-CUS-017C)&gt;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1640275-1D40-D65E-34B2-481F2F717566}"/>
              </a:ext>
            </a:extLst>
          </p:cNvPr>
          <p:cNvSpPr txBox="1"/>
          <p:nvPr/>
        </p:nvSpPr>
        <p:spPr>
          <a:xfrm>
            <a:off x="8435889" y="6584849"/>
            <a:ext cx="3536641" cy="1384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900" b="1" dirty="0">
                <a:solidFill>
                  <a:srgbClr val="FF0000"/>
                </a:solidFill>
              </a:rPr>
              <a:t>※ </a:t>
            </a:r>
            <a:r>
              <a:rPr kumimoji="1" lang="ko-KR" altLang="en-US" sz="900" b="1" dirty="0">
                <a:solidFill>
                  <a:srgbClr val="FF0000"/>
                </a:solidFill>
              </a:rPr>
              <a:t>콘텐츠 신고 접수 화면의 콘텐츠 뷰어 미리보기 팝업과 동일합니다</a:t>
            </a:r>
            <a:r>
              <a:rPr kumimoji="1" lang="en-US" altLang="ko-KR" sz="900" b="1" dirty="0">
                <a:solidFill>
                  <a:srgbClr val="FF0000"/>
                </a:solidFill>
              </a:rPr>
              <a:t>.</a:t>
            </a:r>
            <a:r>
              <a:rPr kumimoji="1" lang="ko-KR" altLang="en-US" sz="900" b="1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4AB3E68-815B-3E07-B7D4-19517CA96013}"/>
              </a:ext>
            </a:extLst>
          </p:cNvPr>
          <p:cNvSpPr txBox="1"/>
          <p:nvPr/>
        </p:nvSpPr>
        <p:spPr>
          <a:xfrm>
            <a:off x="2496610" y="3927713"/>
            <a:ext cx="85847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교재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00D8630-9288-0DCC-E6E0-8B9F1B2D471B}"/>
              </a:ext>
            </a:extLst>
          </p:cNvPr>
          <p:cNvSpPr txBox="1"/>
          <p:nvPr/>
        </p:nvSpPr>
        <p:spPr>
          <a:xfrm>
            <a:off x="2557816" y="1209783"/>
            <a:ext cx="858470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영상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1BCB769-9D30-1B37-8824-3FF5887BCC8F}"/>
              </a:ext>
            </a:extLst>
          </p:cNvPr>
          <p:cNvSpPr txBox="1"/>
          <p:nvPr/>
        </p:nvSpPr>
        <p:spPr>
          <a:xfrm>
            <a:off x="8711618" y="1221805"/>
            <a:ext cx="820844" cy="161583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콘텐츠</a:t>
            </a:r>
            <a:r>
              <a:rPr kumimoji="1" lang="en-US" altLang="ko-KR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&gt;</a:t>
            </a:r>
            <a:r>
              <a:rPr kumimoji="1" lang="ko-KR" altLang="en-US" sz="1050" b="1" dirty="0">
                <a:solidFill>
                  <a:schemeClr val="accent1"/>
                </a:solidFill>
                <a:highlight>
                  <a:srgbClr val="FFFF00"/>
                </a:highlight>
              </a:rPr>
              <a:t>문항</a:t>
            </a:r>
            <a:endParaRPr kumimoji="1" lang="x-none" altLang="en-US" sz="1050" b="1" dirty="0">
              <a:solidFill>
                <a:schemeClr val="accent1"/>
              </a:solidFill>
              <a:highlight>
                <a:srgbClr val="FFFF00"/>
              </a:highlight>
            </a:endParaRPr>
          </a:p>
        </p:txBody>
      </p:sp>
      <p:cxnSp>
        <p:nvCxnSpPr>
          <p:cNvPr id="5" name="직선 연결선 4">
            <a:extLst>
              <a:ext uri="{FF2B5EF4-FFF2-40B4-BE49-F238E27FC236}">
                <a16:creationId xmlns:a16="http://schemas.microsoft.com/office/drawing/2014/main" id="{FFACF674-4786-FC30-0DE6-93D85DA37D50}"/>
              </a:ext>
            </a:extLst>
          </p:cNvPr>
          <p:cNvCxnSpPr/>
          <p:nvPr/>
        </p:nvCxnSpPr>
        <p:spPr>
          <a:xfrm>
            <a:off x="241481" y="64352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D4A056E3-3A7E-5463-EB31-7B45285811F4}"/>
              </a:ext>
            </a:extLst>
          </p:cNvPr>
          <p:cNvSpPr txBox="1"/>
          <p:nvPr/>
        </p:nvSpPr>
        <p:spPr>
          <a:xfrm>
            <a:off x="339635" y="226423"/>
            <a:ext cx="48429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0"/>
              </a:spcBef>
              <a:buClr>
                <a:prstClr val="black"/>
              </a:buClr>
              <a:defRPr/>
            </a:pPr>
            <a:r>
              <a:rPr lang="ko-KR" altLang="en-US" dirty="0">
                <a:solidFill>
                  <a:prstClr val="black"/>
                </a:solidFill>
              </a:rPr>
              <a:t>이 달의 콘텐츠 </a:t>
            </a:r>
            <a:r>
              <a:rPr lang="en-US" altLang="ko-KR" dirty="0">
                <a:solidFill>
                  <a:prstClr val="black"/>
                </a:solidFill>
              </a:rPr>
              <a:t>&gt; </a:t>
            </a:r>
            <a:r>
              <a:rPr lang="ko-KR" altLang="en-US" dirty="0">
                <a:solidFill>
                  <a:prstClr val="black"/>
                </a:solidFill>
              </a:rPr>
              <a:t>콘텐츠 미리보기 팝업 정리</a:t>
            </a:r>
            <a:endParaRPr lang="en" altLang="ko-KR" dirty="0">
              <a:solidFill>
                <a:prstClr val="black"/>
              </a:solidFill>
            </a:endParaRPr>
          </a:p>
        </p:txBody>
      </p:sp>
      <p:graphicFrame>
        <p:nvGraphicFramePr>
          <p:cNvPr id="8" name="Google Shape;548;p12">
            <a:extLst>
              <a:ext uri="{FF2B5EF4-FFF2-40B4-BE49-F238E27FC236}">
                <a16:creationId xmlns:a16="http://schemas.microsoft.com/office/drawing/2014/main" id="{BE2D4F66-26B9-AF46-2C92-A23CA7F4A8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7278307"/>
              </p:ext>
            </p:extLst>
          </p:nvPr>
        </p:nvGraphicFramePr>
        <p:xfrm>
          <a:off x="12194768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미리보기 팝업 정리 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755652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6B4B4B29-539E-62A8-F980-EC01FFD77C33}"/>
              </a:ext>
            </a:extLst>
          </p:cNvPr>
          <p:cNvSpPr/>
          <p:nvPr/>
        </p:nvSpPr>
        <p:spPr>
          <a:xfrm>
            <a:off x="0" y="6716653"/>
            <a:ext cx="12192000" cy="9387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제목 10">
            <a:extLst>
              <a:ext uri="{FF2B5EF4-FFF2-40B4-BE49-F238E27FC236}">
                <a16:creationId xmlns:a16="http://schemas.microsoft.com/office/drawing/2014/main" id="{D7FB1B1B-41A5-E5B6-6F35-DDE5243CE9EE}"/>
              </a:ext>
            </a:extLst>
          </p:cNvPr>
          <p:cNvSpPr txBox="1">
            <a:spLocks/>
          </p:cNvSpPr>
          <p:nvPr/>
        </p:nvSpPr>
        <p:spPr>
          <a:xfrm>
            <a:off x="8118498" y="227748"/>
            <a:ext cx="2953362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저장 미리보기 팝업 풀버전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(BO-K-SVS-HOF-POP)&gt;</a:t>
            </a:r>
          </a:p>
        </p:txBody>
      </p:sp>
      <p:sp>
        <p:nvSpPr>
          <p:cNvPr id="135" name="제목 10">
            <a:extLst>
              <a:ext uri="{FF2B5EF4-FFF2-40B4-BE49-F238E27FC236}">
                <a16:creationId xmlns:a16="http://schemas.microsoft.com/office/drawing/2014/main" id="{20A35D80-4000-E978-E31C-D0603A00559E}"/>
              </a:ext>
            </a:extLst>
          </p:cNvPr>
          <p:cNvSpPr txBox="1">
            <a:spLocks/>
          </p:cNvSpPr>
          <p:nvPr/>
        </p:nvSpPr>
        <p:spPr>
          <a:xfrm>
            <a:off x="2065554" y="304846"/>
            <a:ext cx="1958860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이 달의 명예교사 수상자 명단 풀 화면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136" name="제목 10">
            <a:extLst>
              <a:ext uri="{FF2B5EF4-FFF2-40B4-BE49-F238E27FC236}">
                <a16:creationId xmlns:a16="http://schemas.microsoft.com/office/drawing/2014/main" id="{671DCE0E-7D04-7E76-6A70-4D50E8C7E898}"/>
              </a:ext>
            </a:extLst>
          </p:cNvPr>
          <p:cNvSpPr txBox="1">
            <a:spLocks/>
          </p:cNvSpPr>
          <p:nvPr/>
        </p:nvSpPr>
        <p:spPr>
          <a:xfrm>
            <a:off x="2065554" y="3367444"/>
            <a:ext cx="1958860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이 달의 콘텐츠 수상자 명단 풀 화면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graphicFrame>
        <p:nvGraphicFramePr>
          <p:cNvPr id="138" name="Google Shape;548;p12">
            <a:extLst>
              <a:ext uri="{FF2B5EF4-FFF2-40B4-BE49-F238E27FC236}">
                <a16:creationId xmlns:a16="http://schemas.microsoft.com/office/drawing/2014/main" id="{E010DC4E-12B2-3E89-B69D-132C01D697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2601948"/>
              </p:ext>
            </p:extLst>
          </p:nvPr>
        </p:nvGraphicFramePr>
        <p:xfrm>
          <a:off x="12194768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명단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저장 미리보기 팝업 풀버전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명예교사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풀 화면 </a:t>
                      </a:r>
                      <a:b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업데이트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7504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저장 미리보기 팝업 풀버전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 달의 콘텐츠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수상자 표시 컬럼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7502235"/>
                  </a:ext>
                </a:extLst>
              </a:tr>
            </a:tbl>
          </a:graphicData>
        </a:graphic>
      </p:graphicFrame>
      <p:pic>
        <p:nvPicPr>
          <p:cNvPr id="131" name="그림 130">
            <a:extLst>
              <a:ext uri="{FF2B5EF4-FFF2-40B4-BE49-F238E27FC236}">
                <a16:creationId xmlns:a16="http://schemas.microsoft.com/office/drawing/2014/main" id="{2C4842E9-D793-7AB6-EC83-4549FD3BFE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413" y="3515290"/>
            <a:ext cx="5270733" cy="3201363"/>
          </a:xfrm>
          <a:prstGeom prst="rect">
            <a:avLst/>
          </a:prstGeom>
        </p:spPr>
      </p:pic>
      <p:pic>
        <p:nvPicPr>
          <p:cNvPr id="170" name="그림 169">
            <a:extLst>
              <a:ext uri="{FF2B5EF4-FFF2-40B4-BE49-F238E27FC236}">
                <a16:creationId xmlns:a16="http://schemas.microsoft.com/office/drawing/2014/main" id="{50A0D95A-7080-8361-A003-E286489FA4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412" y="475361"/>
            <a:ext cx="5459863" cy="2834416"/>
          </a:xfrm>
          <a:prstGeom prst="rect">
            <a:avLst/>
          </a:prstGeom>
        </p:spPr>
      </p:pic>
      <p:sp>
        <p:nvSpPr>
          <p:cNvPr id="153" name="Google Shape;877;p22">
            <a:extLst>
              <a:ext uri="{FF2B5EF4-FFF2-40B4-BE49-F238E27FC236}">
                <a16:creationId xmlns:a16="http://schemas.microsoft.com/office/drawing/2014/main" id="{F4ED367F-4CAE-7E11-BF57-08C2A0E7C628}"/>
              </a:ext>
            </a:extLst>
          </p:cNvPr>
          <p:cNvSpPr/>
          <p:nvPr/>
        </p:nvSpPr>
        <p:spPr>
          <a:xfrm>
            <a:off x="7095604" y="1130992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조회</a:t>
            </a:r>
            <a:endParaRPr dirty="0"/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CB0DAC35-1377-E95C-0261-24C021108578}"/>
              </a:ext>
            </a:extLst>
          </p:cNvPr>
          <p:cNvSpPr/>
          <p:nvPr/>
        </p:nvSpPr>
        <p:spPr>
          <a:xfrm>
            <a:off x="6208320" y="411254"/>
            <a:ext cx="5897849" cy="7079206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5" name="직선 연결선[R] 299">
            <a:extLst>
              <a:ext uri="{FF2B5EF4-FFF2-40B4-BE49-F238E27FC236}">
                <a16:creationId xmlns:a16="http://schemas.microsoft.com/office/drawing/2014/main" id="{2F37027C-3715-566C-DC6E-9637ECE02929}"/>
              </a:ext>
            </a:extLst>
          </p:cNvPr>
          <p:cNvCxnSpPr>
            <a:cxnSpLocks/>
          </p:cNvCxnSpPr>
          <p:nvPr/>
        </p:nvCxnSpPr>
        <p:spPr>
          <a:xfrm>
            <a:off x="6208320" y="791898"/>
            <a:ext cx="582513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제목 10">
            <a:extLst>
              <a:ext uri="{FF2B5EF4-FFF2-40B4-BE49-F238E27FC236}">
                <a16:creationId xmlns:a16="http://schemas.microsoft.com/office/drawing/2014/main" id="{74611D5A-1AFF-353C-1292-B11FE79F2057}"/>
              </a:ext>
            </a:extLst>
          </p:cNvPr>
          <p:cNvSpPr txBox="1">
            <a:spLocks/>
          </p:cNvSpPr>
          <p:nvPr/>
        </p:nvSpPr>
        <p:spPr>
          <a:xfrm>
            <a:off x="6369053" y="547996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저장 미리보기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7" name="제목 10">
            <a:extLst>
              <a:ext uri="{FF2B5EF4-FFF2-40B4-BE49-F238E27FC236}">
                <a16:creationId xmlns:a16="http://schemas.microsoft.com/office/drawing/2014/main" id="{EF13BEF4-70A9-D010-CA6B-798BF4AA2722}"/>
              </a:ext>
            </a:extLst>
          </p:cNvPr>
          <p:cNvSpPr txBox="1">
            <a:spLocks/>
          </p:cNvSpPr>
          <p:nvPr/>
        </p:nvSpPr>
        <p:spPr>
          <a:xfrm>
            <a:off x="6369052" y="928404"/>
            <a:ext cx="4259397" cy="10772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이 달의 명예의 전당 수상자 발표 명단이 아래 내용으로 저장됩니다</a:t>
            </a:r>
            <a:r>
              <a:rPr lang="en-US" altLang="ko-KR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lang="ko-KR" altLang="en-US" sz="700" b="0" kern="0" spc="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저장하시겠습니까</a:t>
            </a:r>
            <a:r>
              <a:rPr lang="en-US" altLang="ko-KR" sz="7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?</a:t>
            </a:r>
            <a:endParaRPr lang="ko-KR" altLang="en-US" sz="700" b="0" kern="0" spc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8" name="모서리가 둥근 직사각형 93">
            <a:extLst>
              <a:ext uri="{FF2B5EF4-FFF2-40B4-BE49-F238E27FC236}">
                <a16:creationId xmlns:a16="http://schemas.microsoft.com/office/drawing/2014/main" id="{3E3AB3FB-0373-B3D5-0758-C58A67C9E7BE}"/>
              </a:ext>
            </a:extLst>
          </p:cNvPr>
          <p:cNvSpPr/>
          <p:nvPr/>
        </p:nvSpPr>
        <p:spPr>
          <a:xfrm>
            <a:off x="6329382" y="1080904"/>
            <a:ext cx="5655725" cy="6260617"/>
          </a:xfrm>
          <a:prstGeom prst="roundRect">
            <a:avLst>
              <a:gd name="adj" fmla="val 168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kumimoji="1" lang="en-US" altLang="ko-KR" sz="600" dirty="0">
                <a:solidFill>
                  <a:schemeClr val="tx1"/>
                </a:solidFill>
              </a:rPr>
              <a:t> </a:t>
            </a: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60" name="제목 10">
            <a:extLst>
              <a:ext uri="{FF2B5EF4-FFF2-40B4-BE49-F238E27FC236}">
                <a16:creationId xmlns:a16="http://schemas.microsoft.com/office/drawing/2014/main" id="{9AE4699F-5B53-6CAF-FA26-F4C051BF9E8C}"/>
              </a:ext>
            </a:extLst>
          </p:cNvPr>
          <p:cNvSpPr txBox="1">
            <a:spLocks/>
          </p:cNvSpPr>
          <p:nvPr/>
        </p:nvSpPr>
        <p:spPr>
          <a:xfrm>
            <a:off x="6405648" y="3743719"/>
            <a:ext cx="7918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콘텐츠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69" name="제목 10">
            <a:extLst>
              <a:ext uri="{FF2B5EF4-FFF2-40B4-BE49-F238E27FC236}">
                <a16:creationId xmlns:a16="http://schemas.microsoft.com/office/drawing/2014/main" id="{1B944044-3D8D-0790-B130-F198BF400B4F}"/>
              </a:ext>
            </a:extLst>
          </p:cNvPr>
          <p:cNvSpPr txBox="1">
            <a:spLocks/>
          </p:cNvSpPr>
          <p:nvPr/>
        </p:nvSpPr>
        <p:spPr>
          <a:xfrm>
            <a:off x="6372546" y="1128603"/>
            <a:ext cx="89447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│이 달의 명예교사</a:t>
            </a:r>
            <a:endParaRPr lang="en-US" altLang="ko-KR" sz="8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71" name="제목 10">
            <a:extLst>
              <a:ext uri="{FF2B5EF4-FFF2-40B4-BE49-F238E27FC236}">
                <a16:creationId xmlns:a16="http://schemas.microsoft.com/office/drawing/2014/main" id="{6FFB6664-2FAD-2624-8BEF-16A9AA94AB7B}"/>
              </a:ext>
            </a:extLst>
          </p:cNvPr>
          <p:cNvSpPr txBox="1">
            <a:spLocks/>
          </p:cNvSpPr>
          <p:nvPr/>
        </p:nvSpPr>
        <p:spPr>
          <a:xfrm>
            <a:off x="6408458" y="1329575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72" name="표 171">
            <a:extLst>
              <a:ext uri="{FF2B5EF4-FFF2-40B4-BE49-F238E27FC236}">
                <a16:creationId xmlns:a16="http://schemas.microsoft.com/office/drawing/2014/main" id="{16F72C2E-C786-55FE-FF00-F47FD0EFB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2781"/>
              </p:ext>
            </p:extLst>
          </p:nvPr>
        </p:nvGraphicFramePr>
        <p:xfrm>
          <a:off x="6408458" y="1471462"/>
          <a:ext cx="545468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임꺽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5343800"/>
                  </a:ext>
                </a:extLst>
              </a:tr>
            </a:tbl>
          </a:graphicData>
        </a:graphic>
      </p:graphicFrame>
      <p:graphicFrame>
        <p:nvGraphicFramePr>
          <p:cNvPr id="173" name="표 172">
            <a:extLst>
              <a:ext uri="{FF2B5EF4-FFF2-40B4-BE49-F238E27FC236}">
                <a16:creationId xmlns:a16="http://schemas.microsoft.com/office/drawing/2014/main" id="{45EBEE19-3683-3209-7FF7-E1EC13D751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015937"/>
              </p:ext>
            </p:extLst>
          </p:nvPr>
        </p:nvGraphicFramePr>
        <p:xfrm>
          <a:off x="6393546" y="2480910"/>
          <a:ext cx="5454680" cy="374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454680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</a:tblGrid>
              <a:tr h="37468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달 중학교 부문 수상자가 선정되지 않았습니다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</a:tbl>
          </a:graphicData>
        </a:graphic>
      </p:graphicFrame>
      <p:sp>
        <p:nvSpPr>
          <p:cNvPr id="174" name="제목 10">
            <a:extLst>
              <a:ext uri="{FF2B5EF4-FFF2-40B4-BE49-F238E27FC236}">
                <a16:creationId xmlns:a16="http://schemas.microsoft.com/office/drawing/2014/main" id="{0A5FE3E6-B75A-8AB8-CEF0-5F66C8BFFCF3}"/>
              </a:ext>
            </a:extLst>
          </p:cNvPr>
          <p:cNvSpPr txBox="1">
            <a:spLocks/>
          </p:cNvSpPr>
          <p:nvPr/>
        </p:nvSpPr>
        <p:spPr>
          <a:xfrm>
            <a:off x="6408458" y="2333943"/>
            <a:ext cx="26930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중학교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75" name="표 174">
            <a:extLst>
              <a:ext uri="{FF2B5EF4-FFF2-40B4-BE49-F238E27FC236}">
                <a16:creationId xmlns:a16="http://schemas.microsoft.com/office/drawing/2014/main" id="{BAD57A90-8B09-EC83-64D9-2A7994BE5D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3597818"/>
              </p:ext>
            </p:extLst>
          </p:nvPr>
        </p:nvGraphicFramePr>
        <p:xfrm>
          <a:off x="6393546" y="3064937"/>
          <a:ext cx="5454680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5764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1986051633"/>
                    </a:ext>
                  </a:extLst>
                </a:gridCol>
                <a:gridCol w="2110302">
                  <a:extLst>
                    <a:ext uri="{9D8B030D-6E8A-4147-A177-3AD203B41FA5}">
                      <a16:colId xmlns:a16="http://schemas.microsoft.com/office/drawing/2014/main" val="439023960"/>
                    </a:ext>
                  </a:extLst>
                </a:gridCol>
                <a:gridCol w="1244307">
                  <a:extLst>
                    <a:ext uri="{9D8B030D-6E8A-4147-A177-3AD203B41FA5}">
                      <a16:colId xmlns:a16="http://schemas.microsoft.com/office/drawing/2014/main" val="3195280858"/>
                    </a:ext>
                  </a:extLst>
                </a:gridCol>
              </a:tblGrid>
              <a:tr h="17002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한국고등학교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43197176"/>
                  </a:ext>
                </a:extLst>
              </a:tr>
              <a:tr h="1700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김철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326167"/>
                  </a:ext>
                </a:extLst>
              </a:tr>
            </a:tbl>
          </a:graphicData>
        </a:graphic>
      </p:graphicFrame>
      <p:sp>
        <p:nvSpPr>
          <p:cNvPr id="176" name="제목 10">
            <a:extLst>
              <a:ext uri="{FF2B5EF4-FFF2-40B4-BE49-F238E27FC236}">
                <a16:creationId xmlns:a16="http://schemas.microsoft.com/office/drawing/2014/main" id="{5BFE1A7C-53F4-D5FC-D59C-CF31DFA839C5}"/>
              </a:ext>
            </a:extLst>
          </p:cNvPr>
          <p:cNvSpPr txBox="1">
            <a:spLocks/>
          </p:cNvSpPr>
          <p:nvPr/>
        </p:nvSpPr>
        <p:spPr>
          <a:xfrm>
            <a:off x="6408458" y="2907112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고등학교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77" name="표 176">
            <a:extLst>
              <a:ext uri="{FF2B5EF4-FFF2-40B4-BE49-F238E27FC236}">
                <a16:creationId xmlns:a16="http://schemas.microsoft.com/office/drawing/2014/main" id="{0D9B4BE5-4B93-8C50-D26C-03867787BC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4137938"/>
              </p:ext>
            </p:extLst>
          </p:nvPr>
        </p:nvGraphicFramePr>
        <p:xfrm>
          <a:off x="6421952" y="4145194"/>
          <a:ext cx="5447520" cy="9963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8696">
                  <a:extLst>
                    <a:ext uri="{9D8B030D-6E8A-4147-A177-3AD203B41FA5}">
                      <a16:colId xmlns:a16="http://schemas.microsoft.com/office/drawing/2014/main" val="499006100"/>
                    </a:ext>
                  </a:extLst>
                </a:gridCol>
                <a:gridCol w="588804">
                  <a:extLst>
                    <a:ext uri="{9D8B030D-6E8A-4147-A177-3AD203B41FA5}">
                      <a16:colId xmlns:a16="http://schemas.microsoft.com/office/drawing/2014/main" val="2610723946"/>
                    </a:ext>
                  </a:extLst>
                </a:gridCol>
                <a:gridCol w="588804">
                  <a:extLst>
                    <a:ext uri="{9D8B030D-6E8A-4147-A177-3AD203B41FA5}">
                      <a16:colId xmlns:a16="http://schemas.microsoft.com/office/drawing/2014/main" val="3312989231"/>
                    </a:ext>
                  </a:extLst>
                </a:gridCol>
                <a:gridCol w="724776">
                  <a:extLst>
                    <a:ext uri="{9D8B030D-6E8A-4147-A177-3AD203B41FA5}">
                      <a16:colId xmlns:a16="http://schemas.microsoft.com/office/drawing/2014/main" val="2350983797"/>
                    </a:ext>
                  </a:extLst>
                </a:gridCol>
                <a:gridCol w="578593">
                  <a:extLst>
                    <a:ext uri="{9D8B030D-6E8A-4147-A177-3AD203B41FA5}">
                      <a16:colId xmlns:a16="http://schemas.microsoft.com/office/drawing/2014/main" val="1212028312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2592707362"/>
                    </a:ext>
                  </a:extLst>
                </a:gridCol>
                <a:gridCol w="673417">
                  <a:extLst>
                    <a:ext uri="{9D8B030D-6E8A-4147-A177-3AD203B41FA5}">
                      <a16:colId xmlns:a16="http://schemas.microsoft.com/office/drawing/2014/main" val="3038152671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56473744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7198012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국어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83024121"/>
                  </a:ext>
                </a:extLst>
              </a:tr>
              <a:tr h="1399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영어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94423781"/>
                  </a:ext>
                </a:extLst>
              </a:tr>
              <a:tr h="20097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 err="1">
                          <a:latin typeface="+mn-ea"/>
                          <a:ea typeface="+mn-ea"/>
                        </a:rPr>
                        <a:t>임꺽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00488313"/>
                  </a:ext>
                </a:extLst>
              </a:tr>
              <a:tr h="20097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 err="1">
                          <a:latin typeface="+mn-ea"/>
                          <a:ea typeface="+mn-ea"/>
                        </a:rPr>
                        <a:t>임꺽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과학 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콘텐츠명콘텐츠명콘텐츠명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19969598"/>
                  </a:ext>
                </a:extLst>
              </a:tr>
            </a:tbl>
          </a:graphicData>
        </a:graphic>
      </p:graphicFrame>
      <p:sp>
        <p:nvSpPr>
          <p:cNvPr id="178" name="제목 10">
            <a:extLst>
              <a:ext uri="{FF2B5EF4-FFF2-40B4-BE49-F238E27FC236}">
                <a16:creationId xmlns:a16="http://schemas.microsoft.com/office/drawing/2014/main" id="{62C8FAE8-E06C-0B93-28A3-537EAB5CE9DB}"/>
              </a:ext>
            </a:extLst>
          </p:cNvPr>
          <p:cNvSpPr txBox="1">
            <a:spLocks/>
          </p:cNvSpPr>
          <p:nvPr/>
        </p:nvSpPr>
        <p:spPr>
          <a:xfrm>
            <a:off x="6421952" y="3982201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초등학교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79" name="표 178">
            <a:extLst>
              <a:ext uri="{FF2B5EF4-FFF2-40B4-BE49-F238E27FC236}">
                <a16:creationId xmlns:a16="http://schemas.microsoft.com/office/drawing/2014/main" id="{227682D6-A55B-7F45-2116-5E5C6EA8A4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015937"/>
              </p:ext>
            </p:extLst>
          </p:nvPr>
        </p:nvGraphicFramePr>
        <p:xfrm>
          <a:off x="6393546" y="5402410"/>
          <a:ext cx="5454680" cy="3746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454680">
                  <a:extLst>
                    <a:ext uri="{9D8B030D-6E8A-4147-A177-3AD203B41FA5}">
                      <a16:colId xmlns:a16="http://schemas.microsoft.com/office/drawing/2014/main" val="4233106985"/>
                    </a:ext>
                  </a:extLst>
                </a:gridCol>
              </a:tblGrid>
              <a:tr h="37468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달 중학교 부문 수상자가 선정되지 않았습니다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0248036"/>
                  </a:ext>
                </a:extLst>
              </a:tr>
            </a:tbl>
          </a:graphicData>
        </a:graphic>
      </p:graphicFrame>
      <p:sp>
        <p:nvSpPr>
          <p:cNvPr id="180" name="제목 10">
            <a:extLst>
              <a:ext uri="{FF2B5EF4-FFF2-40B4-BE49-F238E27FC236}">
                <a16:creationId xmlns:a16="http://schemas.microsoft.com/office/drawing/2014/main" id="{BEFDB329-66E2-A0A3-F39E-D232450FB459}"/>
              </a:ext>
            </a:extLst>
          </p:cNvPr>
          <p:cNvSpPr txBox="1">
            <a:spLocks/>
          </p:cNvSpPr>
          <p:nvPr/>
        </p:nvSpPr>
        <p:spPr>
          <a:xfrm>
            <a:off x="6408458" y="5255443"/>
            <a:ext cx="26930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중학교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81" name="제목 10">
            <a:extLst>
              <a:ext uri="{FF2B5EF4-FFF2-40B4-BE49-F238E27FC236}">
                <a16:creationId xmlns:a16="http://schemas.microsoft.com/office/drawing/2014/main" id="{20480655-06D5-1162-D54A-BF4BD3430938}"/>
              </a:ext>
            </a:extLst>
          </p:cNvPr>
          <p:cNvSpPr txBox="1">
            <a:spLocks/>
          </p:cNvSpPr>
          <p:nvPr/>
        </p:nvSpPr>
        <p:spPr>
          <a:xfrm>
            <a:off x="6408458" y="5857088"/>
            <a:ext cx="3590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고등학교</a:t>
            </a:r>
            <a:endParaRPr lang="en-US" altLang="ko-KR" sz="700" kern="0" spc="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82" name="표 181">
            <a:extLst>
              <a:ext uri="{FF2B5EF4-FFF2-40B4-BE49-F238E27FC236}">
                <a16:creationId xmlns:a16="http://schemas.microsoft.com/office/drawing/2014/main" id="{61882BFC-91DE-936D-7BD4-104A386388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693931"/>
              </p:ext>
            </p:extLst>
          </p:nvPr>
        </p:nvGraphicFramePr>
        <p:xfrm>
          <a:off x="6412038" y="6004676"/>
          <a:ext cx="5447520" cy="1386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8696">
                  <a:extLst>
                    <a:ext uri="{9D8B030D-6E8A-4147-A177-3AD203B41FA5}">
                      <a16:colId xmlns:a16="http://schemas.microsoft.com/office/drawing/2014/main" val="1768445636"/>
                    </a:ext>
                  </a:extLst>
                </a:gridCol>
                <a:gridCol w="588804">
                  <a:extLst>
                    <a:ext uri="{9D8B030D-6E8A-4147-A177-3AD203B41FA5}">
                      <a16:colId xmlns:a16="http://schemas.microsoft.com/office/drawing/2014/main" val="4175461537"/>
                    </a:ext>
                  </a:extLst>
                </a:gridCol>
                <a:gridCol w="588804">
                  <a:extLst>
                    <a:ext uri="{9D8B030D-6E8A-4147-A177-3AD203B41FA5}">
                      <a16:colId xmlns:a16="http://schemas.microsoft.com/office/drawing/2014/main" val="3607413181"/>
                    </a:ext>
                  </a:extLst>
                </a:gridCol>
                <a:gridCol w="724776">
                  <a:extLst>
                    <a:ext uri="{9D8B030D-6E8A-4147-A177-3AD203B41FA5}">
                      <a16:colId xmlns:a16="http://schemas.microsoft.com/office/drawing/2014/main" val="3040582964"/>
                    </a:ext>
                  </a:extLst>
                </a:gridCol>
                <a:gridCol w="578593">
                  <a:extLst>
                    <a:ext uri="{9D8B030D-6E8A-4147-A177-3AD203B41FA5}">
                      <a16:colId xmlns:a16="http://schemas.microsoft.com/office/drawing/2014/main" val="946139745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3302948636"/>
                    </a:ext>
                  </a:extLst>
                </a:gridCol>
                <a:gridCol w="673417">
                  <a:extLst>
                    <a:ext uri="{9D8B030D-6E8A-4147-A177-3AD203B41FA5}">
                      <a16:colId xmlns:a16="http://schemas.microsoft.com/office/drawing/2014/main" val="56327679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955418229"/>
                    </a:ext>
                  </a:extLst>
                </a:gridCol>
              </a:tblGrid>
              <a:tr h="17769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순위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수상자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dirty="0"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>
                          <a:latin typeface="+mn-ea"/>
                          <a:ea typeface="+mn-ea"/>
                        </a:rPr>
                        <a:t>콘텐츠명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0017869"/>
                  </a:ext>
                </a:extLst>
              </a:tr>
              <a:tr h="1776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국어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언어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콘텐츠명콘텐츠명콘텐츠명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1282674"/>
                  </a:ext>
                </a:extLst>
              </a:tr>
              <a:tr h="1776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콘텐츠명콘텐츠명콘텐츠명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00823050"/>
                  </a:ext>
                </a:extLst>
              </a:tr>
              <a:tr h="1776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경기고등학교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콘텐츠명콘텐츠명콘텐츠명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87681699"/>
                  </a:ext>
                </a:extLst>
              </a:tr>
              <a:tr h="180000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56838350"/>
                  </a:ext>
                </a:extLst>
              </a:tr>
              <a:tr h="1776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15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성남고등학교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홍길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영상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수학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콘텐츠명콘텐츠명콘텐츠명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8204126"/>
                  </a:ext>
                </a:extLst>
              </a:tr>
              <a:tr h="1776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16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맑은 고딕" panose="020B0503020000020004" pitchFamily="50" charset="-127"/>
                          <a:cs typeface="Arial" panose="020B0604020202020204" pitchFamily="34" charset="0"/>
                        </a:rPr>
                        <a:t>✔︎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고등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안양고등학교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latin typeface="+mn-ea"/>
                          <a:ea typeface="+mn-ea"/>
                        </a:rPr>
                        <a:t>김철</a:t>
                      </a:r>
                      <a:r>
                        <a:rPr lang="en-US" altLang="ko-KR" sz="700" b="0" dirty="0"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b="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_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공통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콘텐츠명콘텐츠명콘텐츠명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26984035"/>
                  </a:ext>
                </a:extLst>
              </a:tr>
            </a:tbl>
          </a:graphicData>
        </a:graphic>
      </p:graphicFrame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A3EBC7CC-6661-0754-161A-8ABDA37F6864}"/>
              </a:ext>
            </a:extLst>
          </p:cNvPr>
          <p:cNvGrpSpPr/>
          <p:nvPr/>
        </p:nvGrpSpPr>
        <p:grpSpPr>
          <a:xfrm>
            <a:off x="6349237" y="6777256"/>
            <a:ext cx="5543297" cy="223330"/>
            <a:chOff x="9434603" y="6376498"/>
            <a:chExt cx="4493878" cy="223330"/>
          </a:xfrm>
        </p:grpSpPr>
        <p:grpSp>
          <p:nvGrpSpPr>
            <p:cNvPr id="184" name="그룹 183">
              <a:extLst>
                <a:ext uri="{FF2B5EF4-FFF2-40B4-BE49-F238E27FC236}">
                  <a16:creationId xmlns:a16="http://schemas.microsoft.com/office/drawing/2014/main" id="{5E449674-FEF1-781E-981B-163D98FF8935}"/>
                </a:ext>
              </a:extLst>
            </p:cNvPr>
            <p:cNvGrpSpPr/>
            <p:nvPr/>
          </p:nvGrpSpPr>
          <p:grpSpPr>
            <a:xfrm>
              <a:off x="9434603" y="6376498"/>
              <a:ext cx="4493878" cy="223330"/>
              <a:chOff x="-49149" y="6300930"/>
              <a:chExt cx="8903367" cy="522455"/>
            </a:xfrm>
          </p:grpSpPr>
          <p:sp>
            <p:nvSpPr>
              <p:cNvPr id="188" name="직사각형 187">
                <a:extLst>
                  <a:ext uri="{FF2B5EF4-FFF2-40B4-BE49-F238E27FC236}">
                    <a16:creationId xmlns:a16="http://schemas.microsoft.com/office/drawing/2014/main" id="{9EB96777-69E5-90E7-3270-EC4432A92967}"/>
                  </a:ext>
                </a:extLst>
              </p:cNvPr>
              <p:cNvSpPr/>
              <p:nvPr/>
            </p:nvSpPr>
            <p:spPr>
              <a:xfrm>
                <a:off x="-49149" y="6300930"/>
                <a:ext cx="8903367" cy="522455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89" name="Fill">
                <a:extLst>
                  <a:ext uri="{FF2B5EF4-FFF2-40B4-BE49-F238E27FC236}">
                    <a16:creationId xmlns:a16="http://schemas.microsoft.com/office/drawing/2014/main" id="{2519A600-0AB6-8931-FC80-A07FA3293637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>
                <a:off x="4206904" y="2309940"/>
                <a:ext cx="277000" cy="8512275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185" name="Cutout">
              <a:extLst>
                <a:ext uri="{FF2B5EF4-FFF2-40B4-BE49-F238E27FC236}">
                  <a16:creationId xmlns:a16="http://schemas.microsoft.com/office/drawing/2014/main" id="{47D1E064-F773-4041-4EAF-344782E4C247}"/>
                </a:ext>
              </a:extLst>
            </p:cNvPr>
            <p:cNvGrpSpPr/>
            <p:nvPr/>
          </p:nvGrpSpPr>
          <p:grpSpPr>
            <a:xfrm rot="5400000">
              <a:off x="11641205" y="4231633"/>
              <a:ext cx="87641" cy="4486906"/>
              <a:chOff x="6402388" y="1584325"/>
              <a:chExt cx="239717" cy="933450"/>
            </a:xfrm>
            <a:solidFill>
              <a:srgbClr val="FFFFFF"/>
            </a:solidFill>
          </p:grpSpPr>
          <p:sp>
            <p:nvSpPr>
              <p:cNvPr id="186" name="Fill">
                <a:extLst>
                  <a:ext uri="{FF2B5EF4-FFF2-40B4-BE49-F238E27FC236}">
                    <a16:creationId xmlns:a16="http://schemas.microsoft.com/office/drawing/2014/main" id="{E595C1FC-64E8-70C9-D4D5-1526D6CE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92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solidFill>
                <a:srgbClr val="F2F2F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87" name="Border">
                <a:extLst>
                  <a:ext uri="{FF2B5EF4-FFF2-40B4-BE49-F238E27FC236}">
                    <a16:creationId xmlns:a16="http://schemas.microsoft.com/office/drawing/2014/main" id="{0837A82B-26E2-45ED-0B6B-CDB0D4EE6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A72C03BD-D94D-CC47-05BD-E6DE0385330B}"/>
              </a:ext>
            </a:extLst>
          </p:cNvPr>
          <p:cNvSpPr/>
          <p:nvPr/>
        </p:nvSpPr>
        <p:spPr>
          <a:xfrm>
            <a:off x="6252507" y="7269894"/>
            <a:ext cx="5896577" cy="385470"/>
          </a:xfrm>
          <a:prstGeom prst="roundRect">
            <a:avLst>
              <a:gd name="adj" fmla="val 2742"/>
            </a:avLst>
          </a:prstGeom>
          <a:solidFill>
            <a:srgbClr val="FFFFFF"/>
          </a:solidFill>
          <a:ln w="9525">
            <a:solidFill>
              <a:schemeClr val="bg1">
                <a:lumMod val="85000"/>
              </a:schemeClr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AFD45BA1-E305-0A36-F3C9-630F3D4EBEDC}"/>
              </a:ext>
            </a:extLst>
          </p:cNvPr>
          <p:cNvGrpSpPr/>
          <p:nvPr/>
        </p:nvGrpSpPr>
        <p:grpSpPr>
          <a:xfrm>
            <a:off x="8621440" y="7360326"/>
            <a:ext cx="1158710" cy="201388"/>
            <a:chOff x="1036264" y="7435999"/>
            <a:chExt cx="900816" cy="201388"/>
          </a:xfrm>
        </p:grpSpPr>
        <p:sp>
          <p:nvSpPr>
            <p:cNvPr id="192" name="모서리가 둥근 직사각형 88">
              <a:extLst>
                <a:ext uri="{FF2B5EF4-FFF2-40B4-BE49-F238E27FC236}">
                  <a16:creationId xmlns:a16="http://schemas.microsoft.com/office/drawing/2014/main" id="{D8CB0139-D297-BD29-6E7D-1BDA139628D7}"/>
                </a:ext>
              </a:extLst>
            </p:cNvPr>
            <p:cNvSpPr/>
            <p:nvPr/>
          </p:nvSpPr>
          <p:spPr>
            <a:xfrm>
              <a:off x="1591355" y="7435999"/>
              <a:ext cx="345725" cy="201388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bg1"/>
                  </a:solidFill>
                </a:rPr>
                <a:t>저장</a:t>
              </a:r>
            </a:p>
          </p:txBody>
        </p:sp>
        <p:sp>
          <p:nvSpPr>
            <p:cNvPr id="193" name="모서리가 둥근 직사각형 89">
              <a:extLst>
                <a:ext uri="{FF2B5EF4-FFF2-40B4-BE49-F238E27FC236}">
                  <a16:creationId xmlns:a16="http://schemas.microsoft.com/office/drawing/2014/main" id="{F4608026-A26F-D42C-AC3C-86B3231280EF}"/>
                </a:ext>
              </a:extLst>
            </p:cNvPr>
            <p:cNvSpPr/>
            <p:nvPr/>
          </p:nvSpPr>
          <p:spPr>
            <a:xfrm>
              <a:off x="1036264" y="7435999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904104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82522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학교 정보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관리 그룹 정보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학교 관리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392973993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표 22">
            <a:extLst>
              <a:ext uri="{FF2B5EF4-FFF2-40B4-BE49-F238E27FC236}">
                <a16:creationId xmlns:a16="http://schemas.microsoft.com/office/drawing/2014/main" id="{2A789865-8C0F-3488-6A45-545B95192C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8051795"/>
              </p:ext>
            </p:extLst>
          </p:nvPr>
        </p:nvGraphicFramePr>
        <p:xfrm>
          <a:off x="394299" y="1795880"/>
          <a:ext cx="8247677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06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10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7206">
                  <a:extLst>
                    <a:ext uri="{9D8B030D-6E8A-4147-A177-3AD203B41FA5}">
                      <a16:colId xmlns:a16="http://schemas.microsoft.com/office/drawing/2014/main" val="3787520941"/>
                    </a:ext>
                  </a:extLst>
                </a:gridCol>
                <a:gridCol w="1337329">
                  <a:extLst>
                    <a:ext uri="{9D8B030D-6E8A-4147-A177-3AD203B41FA5}">
                      <a16:colId xmlns:a16="http://schemas.microsoft.com/office/drawing/2014/main" val="363212580"/>
                    </a:ext>
                  </a:extLst>
                </a:gridCol>
                <a:gridCol w="1750979">
                  <a:extLst>
                    <a:ext uri="{9D8B030D-6E8A-4147-A177-3AD203B41FA5}">
                      <a16:colId xmlns:a16="http://schemas.microsoft.com/office/drawing/2014/main" val="423729226"/>
                    </a:ext>
                  </a:extLst>
                </a:gridCol>
                <a:gridCol w="499353">
                  <a:extLst>
                    <a:ext uri="{9D8B030D-6E8A-4147-A177-3AD203B41FA5}">
                      <a16:colId xmlns:a16="http://schemas.microsoft.com/office/drawing/2014/main" val="2544355009"/>
                    </a:ext>
                  </a:extLst>
                </a:gridCol>
                <a:gridCol w="541574">
                  <a:extLst>
                    <a:ext uri="{9D8B030D-6E8A-4147-A177-3AD203B41FA5}">
                      <a16:colId xmlns:a16="http://schemas.microsoft.com/office/drawing/2014/main" val="4140315842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3792007793"/>
                    </a:ext>
                  </a:extLst>
                </a:gridCol>
                <a:gridCol w="128232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코드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URL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복사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 학교에</a:t>
                      </a:r>
                      <a:endParaRPr lang="en-US" altLang="ko-KR" sz="700" dirty="0">
                        <a:latin typeface="+mn-ea"/>
                        <a:ea typeface="+mn-ea"/>
                      </a:endParaRPr>
                    </a:p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로그인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 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28573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http://www.kth.com/BO28573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강남 초등 그룹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논현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D2009EE9-2F84-0C42-7774-BA6598950677}"/>
              </a:ext>
            </a:extLst>
          </p:cNvPr>
          <p:cNvSpPr txBox="1"/>
          <p:nvPr/>
        </p:nvSpPr>
        <p:spPr>
          <a:xfrm>
            <a:off x="3137860" y="362301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7396886D-272B-7D15-3455-A2A45874F15E}"/>
              </a:ext>
            </a:extLst>
          </p:cNvPr>
          <p:cNvSpPr/>
          <p:nvPr/>
        </p:nvSpPr>
        <p:spPr>
          <a:xfrm>
            <a:off x="6240233" y="21556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2A4D53B2-D283-B47F-DCF6-D7F7124D426E}"/>
              </a:ext>
            </a:extLst>
          </p:cNvPr>
          <p:cNvSpPr/>
          <p:nvPr/>
        </p:nvSpPr>
        <p:spPr>
          <a:xfrm>
            <a:off x="5712182" y="21556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104312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BO-K-SCH-001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관리자 계정 접속 시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2B244D9-D37F-CAF4-421D-D2F116F234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7148877"/>
              </p:ext>
            </p:extLst>
          </p:nvPr>
        </p:nvGraphicFramePr>
        <p:xfrm>
          <a:off x="9042400" y="1315767"/>
          <a:ext cx="3037052" cy="3528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100553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학교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(BO-K-SCH-002a)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코드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Equal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 필터링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플랫폼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전체 그룹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필터 값 선택 시 학교 정보 목록 영역 정보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4A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소속 그룹이 없는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’-’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대상 학교에 소속된 소속 그룹이 다수일 경우 여러 줄로 표기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0468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(BO-K-SCH-004a)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3963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URL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URL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새 창으로 해당 학교 관리자 페이지에 시스템 관리자로 로그인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8353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복사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선택 시 해당 학교의 접속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클립보드로 복사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복사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URL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 클립보드에 복사되었습니다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7242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학교에 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URL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새 창으로 해당 학교 관리자 페이지에 시스템 관리자로 로그인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6940961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06987509-7FC7-ABB5-7F6D-D1281AEBDD55}"/>
              </a:ext>
            </a:extLst>
          </p:cNvPr>
          <p:cNvSpPr/>
          <p:nvPr/>
        </p:nvSpPr>
        <p:spPr>
          <a:xfrm>
            <a:off x="9110537" y="4946150"/>
            <a:ext cx="770162" cy="69762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x-none" altLang="en-US" sz="700" kern="0">
                <a:latin typeface="맑은 고딕" pitchFamily="50" charset="-127"/>
                <a:ea typeface="맑은 고딕" pitchFamily="50" charset="-127"/>
              </a:rPr>
              <a:t>이용</a:t>
            </a:r>
            <a:endParaRPr lang="en-US" altLang="x-none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중지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DF3C352-009E-ACD4-2E27-A0B6CE8DE4E2}"/>
              </a:ext>
            </a:extLst>
          </p:cNvPr>
          <p:cNvSpPr/>
          <p:nvPr/>
        </p:nvSpPr>
        <p:spPr>
          <a:xfrm>
            <a:off x="10038982" y="4946152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Google Shape;884;p22">
            <a:extLst>
              <a:ext uri="{FF2B5EF4-FFF2-40B4-BE49-F238E27FC236}">
                <a16:creationId xmlns:a16="http://schemas.microsoft.com/office/drawing/2014/main" id="{CC27C97C-4748-FD52-9AA9-9B6FA49D0238}"/>
              </a:ext>
            </a:extLst>
          </p:cNvPr>
          <p:cNvSpPr/>
          <p:nvPr/>
        </p:nvSpPr>
        <p:spPr>
          <a:xfrm>
            <a:off x="11256185" y="4946150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D89F71-6056-9D69-6750-F5E8DCAF6A82}"/>
              </a:ext>
            </a:extLst>
          </p:cNvPr>
          <p:cNvSpPr txBox="1"/>
          <p:nvPr/>
        </p:nvSpPr>
        <p:spPr>
          <a:xfrm>
            <a:off x="390973" y="941197"/>
            <a:ext cx="117179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학교 정보</a:t>
            </a:r>
            <a:r>
              <a:rPr kumimoji="1" lang="ko-KR" altLang="en-US" sz="1000" b="1" dirty="0"/>
              <a:t>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2" name="Google Shape;877;p22">
            <a:extLst>
              <a:ext uri="{FF2B5EF4-FFF2-40B4-BE49-F238E27FC236}">
                <a16:creationId xmlns:a16="http://schemas.microsoft.com/office/drawing/2014/main" id="{3BF24714-9E7A-6A80-1918-AC36F3D46838}"/>
              </a:ext>
            </a:extLst>
          </p:cNvPr>
          <p:cNvSpPr/>
          <p:nvPr/>
        </p:nvSpPr>
        <p:spPr>
          <a:xfrm>
            <a:off x="8094677" y="899133"/>
            <a:ext cx="535537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 등록</a:t>
            </a:r>
            <a:endParaRPr dirty="0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C097B2B4-CC61-1EDD-D0A7-9A54BB8F1473}"/>
              </a:ext>
            </a:extLst>
          </p:cNvPr>
          <p:cNvSpPr/>
          <p:nvPr/>
        </p:nvSpPr>
        <p:spPr>
          <a:xfrm>
            <a:off x="393700" y="122996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63385EFF-4BA0-4352-458B-BBFA3F179229}"/>
              </a:ext>
            </a:extLst>
          </p:cNvPr>
          <p:cNvSpPr/>
          <p:nvPr/>
        </p:nvSpPr>
        <p:spPr>
          <a:xfrm>
            <a:off x="503673" y="134161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114FE6ED-0E41-08F5-1D18-BFCF01BDF3F9}"/>
              </a:ext>
            </a:extLst>
          </p:cNvPr>
          <p:cNvSpPr/>
          <p:nvPr/>
        </p:nvSpPr>
        <p:spPr>
          <a:xfrm>
            <a:off x="6965305" y="133523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Google Shape;877;p22">
            <a:extLst>
              <a:ext uri="{FF2B5EF4-FFF2-40B4-BE49-F238E27FC236}">
                <a16:creationId xmlns:a16="http://schemas.microsoft.com/office/drawing/2014/main" id="{C7A43396-0215-FD00-5EFD-3CDF13848CD3}"/>
              </a:ext>
            </a:extLst>
          </p:cNvPr>
          <p:cNvSpPr/>
          <p:nvPr/>
        </p:nvSpPr>
        <p:spPr>
          <a:xfrm>
            <a:off x="4148716" y="134161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7" name="Google Shape;884;p22">
            <a:extLst>
              <a:ext uri="{FF2B5EF4-FFF2-40B4-BE49-F238E27FC236}">
                <a16:creationId xmlns:a16="http://schemas.microsoft.com/office/drawing/2014/main" id="{E37C78EE-81B5-14B3-4262-DF09E3EE4B2F}"/>
              </a:ext>
            </a:extLst>
          </p:cNvPr>
          <p:cNvSpPr/>
          <p:nvPr/>
        </p:nvSpPr>
        <p:spPr>
          <a:xfrm>
            <a:off x="8022199" y="133523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8" name="Google Shape;879;p22">
            <a:extLst>
              <a:ext uri="{FF2B5EF4-FFF2-40B4-BE49-F238E27FC236}">
                <a16:creationId xmlns:a16="http://schemas.microsoft.com/office/drawing/2014/main" id="{9A0ADDFB-5E5D-2CC4-166B-57F737B64E77}"/>
              </a:ext>
            </a:extLst>
          </p:cNvPr>
          <p:cNvSpPr/>
          <p:nvPr/>
        </p:nvSpPr>
        <p:spPr>
          <a:xfrm>
            <a:off x="511810" y="134728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학교명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93A4D5B-B994-04FB-16C0-08ADB8CEA38A}"/>
              </a:ext>
            </a:extLst>
          </p:cNvPr>
          <p:cNvSpPr/>
          <p:nvPr/>
        </p:nvSpPr>
        <p:spPr>
          <a:xfrm>
            <a:off x="3350077" y="1341614"/>
            <a:ext cx="74591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여부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840CB6F2-9013-00D6-B7AF-F7D34F30393D}"/>
              </a:ext>
            </a:extLst>
          </p:cNvPr>
          <p:cNvSpPr/>
          <p:nvPr/>
        </p:nvSpPr>
        <p:spPr>
          <a:xfrm>
            <a:off x="428369" y="12651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33434AB6-19BF-36F2-34BE-D71FB5886261}"/>
              </a:ext>
            </a:extLst>
          </p:cNvPr>
          <p:cNvSpPr/>
          <p:nvPr/>
        </p:nvSpPr>
        <p:spPr>
          <a:xfrm>
            <a:off x="8033926" y="838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899320-52A2-2CC6-F35E-79DE66476D2D}"/>
              </a:ext>
            </a:extLst>
          </p:cNvPr>
          <p:cNvSpPr txBox="1"/>
          <p:nvPr/>
        </p:nvSpPr>
        <p:spPr>
          <a:xfrm>
            <a:off x="3137860" y="362301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B3ED69CF-AA43-DB94-0641-16E948DB9310}"/>
              </a:ext>
            </a:extLst>
          </p:cNvPr>
          <p:cNvSpPr/>
          <p:nvPr/>
        </p:nvSpPr>
        <p:spPr>
          <a:xfrm>
            <a:off x="976871" y="7971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22C13AC-3C00-8FBE-C103-43D80201A9F1}"/>
              </a:ext>
            </a:extLst>
          </p:cNvPr>
          <p:cNvSpPr/>
          <p:nvPr/>
        </p:nvSpPr>
        <p:spPr>
          <a:xfrm>
            <a:off x="5741471" y="133595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19ECB155-AEC1-B287-7FAD-FA60141C54D6}"/>
              </a:ext>
            </a:extLst>
          </p:cNvPr>
          <p:cNvSpPr/>
          <p:nvPr/>
        </p:nvSpPr>
        <p:spPr>
          <a:xfrm>
            <a:off x="9105900" y="5760702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 그룹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건대 초등 그룹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FF9F9175-583E-2D15-A9CC-C9107B1DC3CB}"/>
              </a:ext>
            </a:extLst>
          </p:cNvPr>
          <p:cNvSpPr/>
          <p:nvPr/>
        </p:nvSpPr>
        <p:spPr>
          <a:xfrm>
            <a:off x="5679793" y="12651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5E4335B-9EC4-FE78-0B1D-BE994BEF48E5}"/>
              </a:ext>
            </a:extLst>
          </p:cNvPr>
          <p:cNvSpPr/>
          <p:nvPr/>
        </p:nvSpPr>
        <p:spPr>
          <a:xfrm>
            <a:off x="9056214" y="1309035"/>
            <a:ext cx="3047760" cy="48684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E621474-C80A-C9BD-5F14-6633B5C9EB50}"/>
              </a:ext>
            </a:extLst>
          </p:cNvPr>
          <p:cNvSpPr/>
          <p:nvPr/>
        </p:nvSpPr>
        <p:spPr>
          <a:xfrm>
            <a:off x="9056214" y="2780837"/>
            <a:ext cx="3047760" cy="58874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9077378A-8844-6DA4-35EE-E3BCA6C109D1}"/>
              </a:ext>
            </a:extLst>
          </p:cNvPr>
          <p:cNvSpPr/>
          <p:nvPr/>
        </p:nvSpPr>
        <p:spPr>
          <a:xfrm>
            <a:off x="1488224" y="245695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F86A49CC-AA68-C2A8-BDF2-29B9F9DCA637}"/>
              </a:ext>
            </a:extLst>
          </p:cNvPr>
          <p:cNvSpPr/>
          <p:nvPr/>
        </p:nvSpPr>
        <p:spPr>
          <a:xfrm>
            <a:off x="1609725" y="2456955"/>
            <a:ext cx="861826" cy="631543"/>
          </a:xfrm>
          <a:prstGeom prst="rect">
            <a:avLst/>
          </a:prstGeom>
          <a:noFill/>
          <a:ln w="15875">
            <a:solidFill>
              <a:schemeClr val="accent5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497AA087-5D5D-BDFD-F9D8-EF4EC644C372}"/>
              </a:ext>
            </a:extLst>
          </p:cNvPr>
          <p:cNvSpPr/>
          <p:nvPr/>
        </p:nvSpPr>
        <p:spPr>
          <a:xfrm>
            <a:off x="2838590" y="21296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4DEAAD59-5581-F064-B65E-01122674717E}"/>
              </a:ext>
            </a:extLst>
          </p:cNvPr>
          <p:cNvSpPr/>
          <p:nvPr/>
        </p:nvSpPr>
        <p:spPr>
          <a:xfrm>
            <a:off x="4095989" y="21319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5556045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60171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BO-K-SCH-001</a:t>
                      </a:r>
                      <a:r>
                        <a:rPr lang="en-US" altLang="x-none" sz="800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x-none" altLang="en-US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en-US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중간 관리자 계정 접속 시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C2B244D9-D37F-CAF4-421D-D2F116F234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6010246"/>
              </p:ext>
            </p:extLst>
          </p:nvPr>
        </p:nvGraphicFramePr>
        <p:xfrm>
          <a:off x="9042400" y="1315767"/>
          <a:ext cx="3037052" cy="3315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100553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학교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(BO-K-SCH-002a)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30048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코드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Equal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 </a:t>
                      </a:r>
                      <a:r>
                        <a:rPr lang="ko-KR" altLang="en-US" sz="700" b="1" dirty="0"/>
                        <a:t>필터링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관리중인 그룹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필터 값 선택 시 학교 정보 목록 영역 정보 변경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0468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(BO-K-SCH-004a)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3963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URL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URL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새 창으로 해당 학교 관리자 페이지에 시스템 관리자로 로그인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8353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복사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선택 시 해당 학교의 접속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클립보드로 복사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복사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URL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 클립보드에 복사되었습니다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7242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학교에 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URL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새 창으로 해당 학교 관리자 페이지에 시스템 관리자로 로그인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6940961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F7D89F71-6056-9D69-6750-F5E8DCAF6A82}"/>
              </a:ext>
            </a:extLst>
          </p:cNvPr>
          <p:cNvSpPr txBox="1"/>
          <p:nvPr/>
        </p:nvSpPr>
        <p:spPr>
          <a:xfrm>
            <a:off x="390973" y="941197"/>
            <a:ext cx="117179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/>
              <a:t>학교 정보</a:t>
            </a:r>
            <a:r>
              <a:rPr kumimoji="1" lang="ko-KR" altLang="en-US" sz="1000" b="1" dirty="0"/>
              <a:t>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32" name="Google Shape;877;p22">
            <a:extLst>
              <a:ext uri="{FF2B5EF4-FFF2-40B4-BE49-F238E27FC236}">
                <a16:creationId xmlns:a16="http://schemas.microsoft.com/office/drawing/2014/main" id="{3BF24714-9E7A-6A80-1918-AC36F3D46838}"/>
              </a:ext>
            </a:extLst>
          </p:cNvPr>
          <p:cNvSpPr/>
          <p:nvPr/>
        </p:nvSpPr>
        <p:spPr>
          <a:xfrm>
            <a:off x="8094677" y="899133"/>
            <a:ext cx="535537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 등록</a:t>
            </a:r>
            <a:endParaRPr dirty="0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C097B2B4-CC61-1EDD-D0A7-9A54BB8F1473}"/>
              </a:ext>
            </a:extLst>
          </p:cNvPr>
          <p:cNvSpPr/>
          <p:nvPr/>
        </p:nvSpPr>
        <p:spPr>
          <a:xfrm>
            <a:off x="393700" y="122996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63385EFF-4BA0-4352-458B-BBFA3F179229}"/>
              </a:ext>
            </a:extLst>
          </p:cNvPr>
          <p:cNvSpPr/>
          <p:nvPr/>
        </p:nvSpPr>
        <p:spPr>
          <a:xfrm>
            <a:off x="503673" y="134161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114FE6ED-0E41-08F5-1D18-BFCF01BDF3F9}"/>
              </a:ext>
            </a:extLst>
          </p:cNvPr>
          <p:cNvSpPr/>
          <p:nvPr/>
        </p:nvSpPr>
        <p:spPr>
          <a:xfrm>
            <a:off x="6965305" y="133523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Google Shape;877;p22">
            <a:extLst>
              <a:ext uri="{FF2B5EF4-FFF2-40B4-BE49-F238E27FC236}">
                <a16:creationId xmlns:a16="http://schemas.microsoft.com/office/drawing/2014/main" id="{C7A43396-0215-FD00-5EFD-3CDF13848CD3}"/>
              </a:ext>
            </a:extLst>
          </p:cNvPr>
          <p:cNvSpPr/>
          <p:nvPr/>
        </p:nvSpPr>
        <p:spPr>
          <a:xfrm>
            <a:off x="4148716" y="134161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7" name="Google Shape;884;p22">
            <a:extLst>
              <a:ext uri="{FF2B5EF4-FFF2-40B4-BE49-F238E27FC236}">
                <a16:creationId xmlns:a16="http://schemas.microsoft.com/office/drawing/2014/main" id="{E37C78EE-81B5-14B3-4262-DF09E3EE4B2F}"/>
              </a:ext>
            </a:extLst>
          </p:cNvPr>
          <p:cNvSpPr/>
          <p:nvPr/>
        </p:nvSpPr>
        <p:spPr>
          <a:xfrm>
            <a:off x="8022199" y="133523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8" name="Google Shape;879;p22">
            <a:extLst>
              <a:ext uri="{FF2B5EF4-FFF2-40B4-BE49-F238E27FC236}">
                <a16:creationId xmlns:a16="http://schemas.microsoft.com/office/drawing/2014/main" id="{9A0ADDFB-5E5D-2CC4-166B-57F737B64E77}"/>
              </a:ext>
            </a:extLst>
          </p:cNvPr>
          <p:cNvSpPr/>
          <p:nvPr/>
        </p:nvSpPr>
        <p:spPr>
          <a:xfrm>
            <a:off x="511810" y="134728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학교명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9" name="표 38">
            <a:extLst>
              <a:ext uri="{FF2B5EF4-FFF2-40B4-BE49-F238E27FC236}">
                <a16:creationId xmlns:a16="http://schemas.microsoft.com/office/drawing/2014/main" id="{7370E898-B1A0-281C-7A8C-471356666B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9521510"/>
              </p:ext>
            </p:extLst>
          </p:nvPr>
        </p:nvGraphicFramePr>
        <p:xfrm>
          <a:off x="394299" y="1795880"/>
          <a:ext cx="8247677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06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10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7206">
                  <a:extLst>
                    <a:ext uri="{9D8B030D-6E8A-4147-A177-3AD203B41FA5}">
                      <a16:colId xmlns:a16="http://schemas.microsoft.com/office/drawing/2014/main" val="3787520941"/>
                    </a:ext>
                  </a:extLst>
                </a:gridCol>
                <a:gridCol w="1337329">
                  <a:extLst>
                    <a:ext uri="{9D8B030D-6E8A-4147-A177-3AD203B41FA5}">
                      <a16:colId xmlns:a16="http://schemas.microsoft.com/office/drawing/2014/main" val="363212580"/>
                    </a:ext>
                  </a:extLst>
                </a:gridCol>
                <a:gridCol w="1750979">
                  <a:extLst>
                    <a:ext uri="{9D8B030D-6E8A-4147-A177-3AD203B41FA5}">
                      <a16:colId xmlns:a16="http://schemas.microsoft.com/office/drawing/2014/main" val="423729226"/>
                    </a:ext>
                  </a:extLst>
                </a:gridCol>
                <a:gridCol w="499353">
                  <a:extLst>
                    <a:ext uri="{9D8B030D-6E8A-4147-A177-3AD203B41FA5}">
                      <a16:colId xmlns:a16="http://schemas.microsoft.com/office/drawing/2014/main" val="2544355009"/>
                    </a:ext>
                  </a:extLst>
                </a:gridCol>
                <a:gridCol w="541574">
                  <a:extLst>
                    <a:ext uri="{9D8B030D-6E8A-4147-A177-3AD203B41FA5}">
                      <a16:colId xmlns:a16="http://schemas.microsoft.com/office/drawing/2014/main" val="4140315842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3792007793"/>
                    </a:ext>
                  </a:extLst>
                </a:gridCol>
                <a:gridCol w="128232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코드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URL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URL </a:t>
                      </a:r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복사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 학교에</a:t>
                      </a:r>
                      <a:endParaRPr lang="en-US" altLang="ko-KR" sz="700" dirty="0">
                        <a:latin typeface="+mn-ea"/>
                        <a:ea typeface="+mn-ea"/>
                      </a:endParaRPr>
                    </a:p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로그인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 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최종 수정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28573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http://www.kth.com/BO28573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http://www.kth.com/BO28573</a:t>
                      </a:r>
                      <a:endParaRPr kumimoji="0" lang="ko-KR" altLang="en-US" sz="700" b="0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6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복사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6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</a:t>
                      </a:r>
                      <a:endParaRPr kumimoji="0" lang="en-US" altLang="ko-KR" sz="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accent5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0" name="직사각형 39">
            <a:extLst>
              <a:ext uri="{FF2B5EF4-FFF2-40B4-BE49-F238E27FC236}">
                <a16:creationId xmlns:a16="http://schemas.microsoft.com/office/drawing/2014/main" id="{793A4D5B-B994-04FB-16C0-08ADB8CEA38A}"/>
              </a:ext>
            </a:extLst>
          </p:cNvPr>
          <p:cNvSpPr/>
          <p:nvPr/>
        </p:nvSpPr>
        <p:spPr>
          <a:xfrm>
            <a:off x="3350077" y="1341614"/>
            <a:ext cx="745912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여부 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840CB6F2-9013-00D6-B7AF-F7D34F30393D}"/>
              </a:ext>
            </a:extLst>
          </p:cNvPr>
          <p:cNvSpPr/>
          <p:nvPr/>
        </p:nvSpPr>
        <p:spPr>
          <a:xfrm>
            <a:off x="428369" y="126516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C739C4FC-F63B-140F-5E63-246B76F36EF3}"/>
              </a:ext>
            </a:extLst>
          </p:cNvPr>
          <p:cNvSpPr/>
          <p:nvPr/>
        </p:nvSpPr>
        <p:spPr>
          <a:xfrm>
            <a:off x="2838590" y="21296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899320-52A2-2CC6-F35E-79DE66476D2D}"/>
              </a:ext>
            </a:extLst>
          </p:cNvPr>
          <p:cNvSpPr txBox="1"/>
          <p:nvPr/>
        </p:nvSpPr>
        <p:spPr>
          <a:xfrm>
            <a:off x="3137860" y="362301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4E22F9C5-59FE-9486-0D7B-10157EFFE747}"/>
              </a:ext>
            </a:extLst>
          </p:cNvPr>
          <p:cNvSpPr/>
          <p:nvPr/>
        </p:nvSpPr>
        <p:spPr>
          <a:xfrm>
            <a:off x="4095989" y="21319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22C13AC-3C00-8FBE-C103-43D80201A9F1}"/>
              </a:ext>
            </a:extLst>
          </p:cNvPr>
          <p:cNvSpPr/>
          <p:nvPr/>
        </p:nvSpPr>
        <p:spPr>
          <a:xfrm>
            <a:off x="5741471" y="1335959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강남 초등 그룹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288044F2-98D2-63B4-63F0-BFF9DC3814BE}"/>
              </a:ext>
            </a:extLst>
          </p:cNvPr>
          <p:cNvSpPr/>
          <p:nvPr/>
        </p:nvSpPr>
        <p:spPr>
          <a:xfrm>
            <a:off x="5679793" y="126517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D6740820-19FA-758A-9138-10B0C231300A}"/>
              </a:ext>
            </a:extLst>
          </p:cNvPr>
          <p:cNvSpPr/>
          <p:nvPr/>
        </p:nvSpPr>
        <p:spPr>
          <a:xfrm>
            <a:off x="9110537" y="4698441"/>
            <a:ext cx="770162" cy="69762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x-none" altLang="en-US" sz="700" kern="0">
                <a:latin typeface="맑은 고딕" pitchFamily="50" charset="-127"/>
                <a:ea typeface="맑은 고딕" pitchFamily="50" charset="-127"/>
              </a:rPr>
              <a:t>이용</a:t>
            </a:r>
            <a:endParaRPr lang="en-US" altLang="x-none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중지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8B63B8E0-75F0-7FEA-12E2-D7CC0B16E1CD}"/>
              </a:ext>
            </a:extLst>
          </p:cNvPr>
          <p:cNvSpPr/>
          <p:nvPr/>
        </p:nvSpPr>
        <p:spPr>
          <a:xfrm>
            <a:off x="10038982" y="4698443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Google Shape;884;p22">
            <a:extLst>
              <a:ext uri="{FF2B5EF4-FFF2-40B4-BE49-F238E27FC236}">
                <a16:creationId xmlns:a16="http://schemas.microsoft.com/office/drawing/2014/main" id="{E26BCEEC-7AB4-57F3-2AD0-2F0C75724773}"/>
              </a:ext>
            </a:extLst>
          </p:cNvPr>
          <p:cNvSpPr/>
          <p:nvPr/>
        </p:nvSpPr>
        <p:spPr>
          <a:xfrm>
            <a:off x="11256185" y="4698441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7727248-DBA8-BEE1-EDAD-E0786619E79A}"/>
              </a:ext>
            </a:extLst>
          </p:cNvPr>
          <p:cNvSpPr/>
          <p:nvPr/>
        </p:nvSpPr>
        <p:spPr>
          <a:xfrm>
            <a:off x="9105900" y="5512993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건대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82E9D5CC-3822-C3BD-DC8D-D62902DF5595}"/>
              </a:ext>
            </a:extLst>
          </p:cNvPr>
          <p:cNvSpPr/>
          <p:nvPr/>
        </p:nvSpPr>
        <p:spPr>
          <a:xfrm>
            <a:off x="9056214" y="1309035"/>
            <a:ext cx="3047760" cy="48684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8385E427-92E2-D6F8-E040-D10E7C1A527A}"/>
              </a:ext>
            </a:extLst>
          </p:cNvPr>
          <p:cNvSpPr/>
          <p:nvPr/>
        </p:nvSpPr>
        <p:spPr>
          <a:xfrm>
            <a:off x="9056214" y="2784787"/>
            <a:ext cx="3047760" cy="389138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3EB3ED41-0DEA-CF0B-71DB-8BB90BA5D287}"/>
              </a:ext>
            </a:extLst>
          </p:cNvPr>
          <p:cNvSpPr/>
          <p:nvPr/>
        </p:nvSpPr>
        <p:spPr>
          <a:xfrm>
            <a:off x="8033926" y="838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D8ACA8F3-AAEF-732A-1162-B838F1834A17}"/>
              </a:ext>
            </a:extLst>
          </p:cNvPr>
          <p:cNvSpPr/>
          <p:nvPr/>
        </p:nvSpPr>
        <p:spPr>
          <a:xfrm>
            <a:off x="976871" y="7971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3D36A342-DE14-9BD3-8A3B-6C503D09D84C}"/>
              </a:ext>
            </a:extLst>
          </p:cNvPr>
          <p:cNvSpPr/>
          <p:nvPr/>
        </p:nvSpPr>
        <p:spPr>
          <a:xfrm>
            <a:off x="6240233" y="21556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BD033F43-5438-9BF1-D958-44FE5ACBA60E}"/>
              </a:ext>
            </a:extLst>
          </p:cNvPr>
          <p:cNvSpPr/>
          <p:nvPr/>
        </p:nvSpPr>
        <p:spPr>
          <a:xfrm>
            <a:off x="5712182" y="21556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5617364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855606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BO-K-SCH-00</a:t>
                      </a:r>
                      <a:r>
                        <a:rPr lang="en-US" altLang="ko-KR" sz="800" dirty="0"/>
                        <a:t>2a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ko-KR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72854AD6-FE23-F156-40FB-94AB311968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448765"/>
              </p:ext>
            </p:extLst>
          </p:nvPr>
        </p:nvGraphicFramePr>
        <p:xfrm>
          <a:off x="9042400" y="1315767"/>
          <a:ext cx="3037052" cy="360556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858752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학교 코드는 등록 시 임의 생성됨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무작위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자리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 값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학교 명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학교 위치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34637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정보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서비스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콘텐츠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822497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로고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찾아보기 선택 시 파일 업로드 팝업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64141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여부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 선택 시 이용 기간과 무관하게 접속 불가 처리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509629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기간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이용기간이 지나도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중지를 선택하지 않으면 지속 이용 허용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7566986"/>
                  </a:ext>
                </a:extLst>
              </a:tr>
            </a:tbl>
          </a:graphicData>
        </a:graphic>
      </p:graphicFrame>
      <p:sp>
        <p:nvSpPr>
          <p:cNvPr id="56" name="Google Shape;914;p23">
            <a:extLst>
              <a:ext uri="{FF2B5EF4-FFF2-40B4-BE49-F238E27FC236}">
                <a16:creationId xmlns:a16="http://schemas.microsoft.com/office/drawing/2014/main" id="{0C0AF9E7-6B0B-74AD-78DA-3AC294B1F847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5975D5A-AF92-49D4-136D-64BB236ED3E2}"/>
              </a:ext>
            </a:extLst>
          </p:cNvPr>
          <p:cNvSpPr txBox="1"/>
          <p:nvPr/>
        </p:nvSpPr>
        <p:spPr>
          <a:xfrm>
            <a:off x="1045320" y="941197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정보</a:t>
            </a:r>
            <a:endParaRPr kumimoji="1" lang="x-none" altLang="en-US" sz="1000" b="1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26A9BBD-2D91-9E8A-6548-8DEA1B8DCFFE}"/>
              </a:ext>
            </a:extLst>
          </p:cNvPr>
          <p:cNvSpPr txBox="1"/>
          <p:nvPr/>
        </p:nvSpPr>
        <p:spPr>
          <a:xfrm>
            <a:off x="399440" y="195554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</a:t>
            </a:r>
            <a:endParaRPr kumimoji="1" lang="x-none" altLang="en-US" sz="800" b="1" dirty="0"/>
          </a:p>
        </p:txBody>
      </p:sp>
      <p:cxnSp>
        <p:nvCxnSpPr>
          <p:cNvPr id="128" name="직선 연결선[R] 94">
            <a:extLst>
              <a:ext uri="{FF2B5EF4-FFF2-40B4-BE49-F238E27FC236}">
                <a16:creationId xmlns:a16="http://schemas.microsoft.com/office/drawing/2014/main" id="{D2CF0700-8C77-02EA-24F0-FECF6730B51B}"/>
              </a:ext>
            </a:extLst>
          </p:cNvPr>
          <p:cNvCxnSpPr/>
          <p:nvPr/>
        </p:nvCxnSpPr>
        <p:spPr>
          <a:xfrm>
            <a:off x="399440" y="124962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Google Shape;915;p23">
            <a:extLst>
              <a:ext uri="{FF2B5EF4-FFF2-40B4-BE49-F238E27FC236}">
                <a16:creationId xmlns:a16="http://schemas.microsoft.com/office/drawing/2014/main" id="{7B4B4764-6B49-8022-358A-6D5A1ABF2641}"/>
              </a:ext>
            </a:extLst>
          </p:cNvPr>
          <p:cNvSpPr/>
          <p:nvPr/>
        </p:nvSpPr>
        <p:spPr>
          <a:xfrm>
            <a:off x="399440" y="90355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130" name="Google Shape;912;p23">
            <a:extLst>
              <a:ext uri="{FF2B5EF4-FFF2-40B4-BE49-F238E27FC236}">
                <a16:creationId xmlns:a16="http://schemas.microsoft.com/office/drawing/2014/main" id="{9C6FBBD9-7E20-EE4F-719B-A0FF91DA59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1976309"/>
              </p:ext>
            </p:extLst>
          </p:nvPr>
        </p:nvGraphicFramePr>
        <p:xfrm>
          <a:off x="393700" y="2144538"/>
          <a:ext cx="8247063" cy="106376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dirty="0"/>
                        <a:t>교과 과정 </a:t>
                      </a:r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*</a:t>
                      </a:r>
                      <a:endParaRPr sz="700" dirty="0">
                        <a:solidFill>
                          <a:srgbClr val="FF0000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유치원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특수학교     </a:t>
                      </a:r>
                      <a:r>
                        <a:rPr lang="ko-KR" altLang="en-US" sz="700" u="none" strike="noStrike" cap="none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중등    ● 고등</a:t>
                      </a:r>
                      <a:endParaRPr lang="ko-KR" altLang="en-US" sz="700" u="none" strike="noStrike" cap="none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69287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 위치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8371417"/>
                  </a:ext>
                </a:extLst>
              </a:tr>
              <a:tr h="35766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학교 로고</a:t>
                      </a:r>
                    </a:p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(200 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45)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</a:tbl>
          </a:graphicData>
        </a:graphic>
      </p:graphicFrame>
      <p:sp>
        <p:nvSpPr>
          <p:cNvPr id="131" name="Google Shape;918;p23">
            <a:extLst>
              <a:ext uri="{FF2B5EF4-FFF2-40B4-BE49-F238E27FC236}">
                <a16:creationId xmlns:a16="http://schemas.microsoft.com/office/drawing/2014/main" id="{AA1F6810-E63E-BC8F-C794-10CD9B3E0E1F}"/>
              </a:ext>
            </a:extLst>
          </p:cNvPr>
          <p:cNvSpPr/>
          <p:nvPr/>
        </p:nvSpPr>
        <p:spPr>
          <a:xfrm>
            <a:off x="1264662" y="2212848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B102B977-762D-7A85-4DBD-97DC6CA5EC2A}"/>
              </a:ext>
            </a:extLst>
          </p:cNvPr>
          <p:cNvGrpSpPr/>
          <p:nvPr/>
        </p:nvGrpSpPr>
        <p:grpSpPr>
          <a:xfrm>
            <a:off x="1273741" y="2573611"/>
            <a:ext cx="3063680" cy="216000"/>
            <a:chOff x="1281596" y="1604494"/>
            <a:chExt cx="1696357" cy="216000"/>
          </a:xfrm>
        </p:grpSpPr>
        <p:sp>
          <p:nvSpPr>
            <p:cNvPr id="134" name="Google Shape;879;p22">
              <a:extLst>
                <a:ext uri="{FF2B5EF4-FFF2-40B4-BE49-F238E27FC236}">
                  <a16:creationId xmlns:a16="http://schemas.microsoft.com/office/drawing/2014/main" id="{8731ABB0-5243-37BA-49CE-47497E41606C}"/>
                </a:ext>
              </a:extLst>
            </p:cNvPr>
            <p:cNvSpPr/>
            <p:nvPr/>
          </p:nvSpPr>
          <p:spPr>
            <a:xfrm>
              <a:off x="1281596" y="1604494"/>
              <a:ext cx="808461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시</a:t>
              </a:r>
              <a:r>
                <a:rPr lang="en-US" altLang="ko-KR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/</a:t>
              </a: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도 선택                  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35" name="Google Shape;879;p22">
              <a:extLst>
                <a:ext uri="{FF2B5EF4-FFF2-40B4-BE49-F238E27FC236}">
                  <a16:creationId xmlns:a16="http://schemas.microsoft.com/office/drawing/2014/main" id="{90E86BB9-B939-D393-AE03-0BE4BE4BEE82}"/>
                </a:ext>
              </a:extLst>
            </p:cNvPr>
            <p:cNvSpPr/>
            <p:nvPr/>
          </p:nvSpPr>
          <p:spPr>
            <a:xfrm>
              <a:off x="2169492" y="1604494"/>
              <a:ext cx="808461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구</a:t>
              </a:r>
              <a:r>
                <a:rPr lang="en-US" altLang="ko-KR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/</a:t>
              </a:r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군 선택                   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D92551CE-D8E6-DF7F-C41C-EFF853529708}"/>
              </a:ext>
            </a:extLst>
          </p:cNvPr>
          <p:cNvSpPr txBox="1"/>
          <p:nvPr/>
        </p:nvSpPr>
        <p:spPr>
          <a:xfrm>
            <a:off x="3163102" y="2983496"/>
            <a:ext cx="111088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</a:t>
            </a:r>
            <a:r>
              <a:rPr kumimoji="1" lang="en-US" altLang="ko-KR" sz="600" dirty="0">
                <a:latin typeface="+mn-ea"/>
              </a:rPr>
              <a:t>jpg, jpeg, png </a:t>
            </a:r>
            <a:r>
              <a:rPr kumimoji="1" lang="ko-KR" altLang="en-US" sz="600" dirty="0">
                <a:latin typeface="+mn-ea"/>
              </a:rPr>
              <a:t>의 </a:t>
            </a:r>
            <a:r>
              <a:rPr kumimoji="1" lang="en-US" altLang="ko-KR" sz="600" dirty="0">
                <a:latin typeface="+mn-ea"/>
              </a:rPr>
              <a:t>10MB </a:t>
            </a:r>
            <a:r>
              <a:rPr kumimoji="1" lang="ko-KR" altLang="en-US" sz="600" dirty="0">
                <a:latin typeface="+mn-ea"/>
              </a:rPr>
              <a:t>이하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137" name="Google Shape;916;p23">
            <a:extLst>
              <a:ext uri="{FF2B5EF4-FFF2-40B4-BE49-F238E27FC236}">
                <a16:creationId xmlns:a16="http://schemas.microsoft.com/office/drawing/2014/main" id="{9C189892-F7C9-525E-93F2-2A25FFBB7EFB}"/>
              </a:ext>
            </a:extLst>
          </p:cNvPr>
          <p:cNvSpPr/>
          <p:nvPr/>
        </p:nvSpPr>
        <p:spPr>
          <a:xfrm>
            <a:off x="1273741" y="2929598"/>
            <a:ext cx="1363883" cy="200129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8" name="Google Shape;915;p23">
            <a:extLst>
              <a:ext uri="{FF2B5EF4-FFF2-40B4-BE49-F238E27FC236}">
                <a16:creationId xmlns:a16="http://schemas.microsoft.com/office/drawing/2014/main" id="{2BF99018-11AB-DDC1-8A91-A6ECD5E9F07C}"/>
              </a:ext>
            </a:extLst>
          </p:cNvPr>
          <p:cNvSpPr/>
          <p:nvPr/>
        </p:nvSpPr>
        <p:spPr>
          <a:xfrm>
            <a:off x="2428501" y="2929599"/>
            <a:ext cx="598589" cy="20138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en-US" sz="600" dirty="0">
                <a:solidFill>
                  <a:schemeClr val="tx1"/>
                </a:solidFill>
                <a:sym typeface="Malgun Gothic"/>
              </a:rPr>
              <a:t>찾아보기</a:t>
            </a:r>
            <a:endParaRPr kumimoji="1" sz="600" dirty="0">
              <a:solidFill>
                <a:schemeClr val="tx1"/>
              </a:solidFill>
            </a:endParaRPr>
          </a:p>
        </p:txBody>
      </p:sp>
      <p:sp>
        <p:nvSpPr>
          <p:cNvPr id="139" name="제목 10">
            <a:extLst>
              <a:ext uri="{FF2B5EF4-FFF2-40B4-BE49-F238E27FC236}">
                <a16:creationId xmlns:a16="http://schemas.microsoft.com/office/drawing/2014/main" id="{2505874C-7D02-4C61-BB43-A4E62A552353}"/>
              </a:ext>
            </a:extLst>
          </p:cNvPr>
          <p:cNvSpPr txBox="1">
            <a:spLocks/>
          </p:cNvSpPr>
          <p:nvPr/>
        </p:nvSpPr>
        <p:spPr>
          <a:xfrm>
            <a:off x="1474330" y="153850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이용 서비스</a:t>
            </a:r>
          </a:p>
        </p:txBody>
      </p:sp>
      <p:cxnSp>
        <p:nvCxnSpPr>
          <p:cNvPr id="140" name="직선 연결선[R] 4">
            <a:extLst>
              <a:ext uri="{FF2B5EF4-FFF2-40B4-BE49-F238E27FC236}">
                <a16:creationId xmlns:a16="http://schemas.microsoft.com/office/drawing/2014/main" id="{B3352B70-DD3A-FA21-AF21-B02E27252892}"/>
              </a:ext>
            </a:extLst>
          </p:cNvPr>
          <p:cNvCxnSpPr/>
          <p:nvPr/>
        </p:nvCxnSpPr>
        <p:spPr>
          <a:xfrm>
            <a:off x="1260925" y="1547608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4">
            <a:extLst>
              <a:ext uri="{FF2B5EF4-FFF2-40B4-BE49-F238E27FC236}">
                <a16:creationId xmlns:a16="http://schemas.microsoft.com/office/drawing/2014/main" id="{2F93DAEC-C1F2-50BF-ACBF-19EBDBE3F442}"/>
              </a:ext>
            </a:extLst>
          </p:cNvPr>
          <p:cNvCxnSpPr>
            <a:cxnSpLocks/>
          </p:cNvCxnSpPr>
          <p:nvPr/>
        </p:nvCxnSpPr>
        <p:spPr>
          <a:xfrm>
            <a:off x="393700" y="1756767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11">
            <a:extLst>
              <a:ext uri="{FF2B5EF4-FFF2-40B4-BE49-F238E27FC236}">
                <a16:creationId xmlns:a16="http://schemas.microsoft.com/office/drawing/2014/main" id="{2185F349-0D3E-E11D-7BD0-BD9F7BCBCD55}"/>
              </a:ext>
            </a:extLst>
          </p:cNvPr>
          <p:cNvCxnSpPr>
            <a:cxnSpLocks/>
          </p:cNvCxnSpPr>
          <p:nvPr/>
        </p:nvCxnSpPr>
        <p:spPr>
          <a:xfrm>
            <a:off x="568642" y="1756767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제목 10">
            <a:extLst>
              <a:ext uri="{FF2B5EF4-FFF2-40B4-BE49-F238E27FC236}">
                <a16:creationId xmlns:a16="http://schemas.microsoft.com/office/drawing/2014/main" id="{CA1C3553-4838-A474-FC0E-D4344F5DFC25}"/>
              </a:ext>
            </a:extLst>
          </p:cNvPr>
          <p:cNvSpPr txBox="1">
            <a:spLocks/>
          </p:cNvSpPr>
          <p:nvPr/>
        </p:nvSpPr>
        <p:spPr>
          <a:xfrm>
            <a:off x="625930" y="1538501"/>
            <a:ext cx="421590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latin typeface="+mn-ea"/>
              </a:rPr>
              <a:t>학교 정보</a:t>
            </a:r>
            <a:endParaRPr lang="en-US" altLang="ko-KR" sz="800" kern="0" spc="0" dirty="0">
              <a:latin typeface="+mn-ea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30084DE5-8C5A-D448-72D6-59D7D2BF3626}"/>
              </a:ext>
            </a:extLst>
          </p:cNvPr>
          <p:cNvSpPr txBox="1"/>
          <p:nvPr/>
        </p:nvSpPr>
        <p:spPr>
          <a:xfrm>
            <a:off x="399440" y="3610722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 정보</a:t>
            </a:r>
            <a:endParaRPr kumimoji="1" lang="x-none" altLang="en-US" sz="800" b="1" dirty="0"/>
          </a:p>
        </p:txBody>
      </p:sp>
      <p:graphicFrame>
        <p:nvGraphicFramePr>
          <p:cNvPr id="145" name="Google Shape;912;p23">
            <a:extLst>
              <a:ext uri="{FF2B5EF4-FFF2-40B4-BE49-F238E27FC236}">
                <a16:creationId xmlns:a16="http://schemas.microsoft.com/office/drawing/2014/main" id="{25A1528E-EE19-57F9-2E0F-CDCC378205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2383620"/>
              </p:ext>
            </p:extLst>
          </p:nvPr>
        </p:nvGraphicFramePr>
        <p:xfrm>
          <a:off x="393700" y="3831363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여부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이용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이용 중지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기간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692878"/>
                  </a:ext>
                </a:extLst>
              </a:tr>
            </a:tbl>
          </a:graphicData>
        </a:graphic>
      </p:graphicFrame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A87DC0CE-F831-F7DF-13FE-6FC9E6EA9B7D}"/>
              </a:ext>
            </a:extLst>
          </p:cNvPr>
          <p:cNvSpPr/>
          <p:nvPr/>
        </p:nvSpPr>
        <p:spPr>
          <a:xfrm>
            <a:off x="5467672" y="3896634"/>
            <a:ext cx="153163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147" name="자유형 146">
            <a:extLst>
              <a:ext uri="{FF2B5EF4-FFF2-40B4-BE49-F238E27FC236}">
                <a16:creationId xmlns:a16="http://schemas.microsoft.com/office/drawing/2014/main" id="{75DBB032-3E23-8B28-3B67-982225660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6316" y="3942172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타원 147">
            <a:extLst>
              <a:ext uri="{FF2B5EF4-FFF2-40B4-BE49-F238E27FC236}">
                <a16:creationId xmlns:a16="http://schemas.microsoft.com/office/drawing/2014/main" id="{D970BFD2-6120-56E5-761C-6018B3C4A3FF}"/>
              </a:ext>
            </a:extLst>
          </p:cNvPr>
          <p:cNvSpPr/>
          <p:nvPr/>
        </p:nvSpPr>
        <p:spPr>
          <a:xfrm>
            <a:off x="344151" y="838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0" name="타원 149">
            <a:extLst>
              <a:ext uri="{FF2B5EF4-FFF2-40B4-BE49-F238E27FC236}">
                <a16:creationId xmlns:a16="http://schemas.microsoft.com/office/drawing/2014/main" id="{8CED4C96-1A5A-0C06-C1D4-A428A3927A79}"/>
              </a:ext>
            </a:extLst>
          </p:cNvPr>
          <p:cNvSpPr/>
          <p:nvPr/>
        </p:nvSpPr>
        <p:spPr>
          <a:xfrm>
            <a:off x="496550" y="151922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1" name="타원 150">
            <a:extLst>
              <a:ext uri="{FF2B5EF4-FFF2-40B4-BE49-F238E27FC236}">
                <a16:creationId xmlns:a16="http://schemas.microsoft.com/office/drawing/2014/main" id="{4C5A7E6F-2867-7CAC-C1AE-8749CB0E93BD}"/>
              </a:ext>
            </a:extLst>
          </p:cNvPr>
          <p:cNvSpPr/>
          <p:nvPr/>
        </p:nvSpPr>
        <p:spPr>
          <a:xfrm>
            <a:off x="344150" y="284468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2" name="타원 151">
            <a:extLst>
              <a:ext uri="{FF2B5EF4-FFF2-40B4-BE49-F238E27FC236}">
                <a16:creationId xmlns:a16="http://schemas.microsoft.com/office/drawing/2014/main" id="{5638EA23-A6B1-8034-6872-B2C99E4C61C8}"/>
              </a:ext>
            </a:extLst>
          </p:cNvPr>
          <p:cNvSpPr/>
          <p:nvPr/>
        </p:nvSpPr>
        <p:spPr>
          <a:xfrm>
            <a:off x="306930" y="39166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53" name="타원 152">
            <a:extLst>
              <a:ext uri="{FF2B5EF4-FFF2-40B4-BE49-F238E27FC236}">
                <a16:creationId xmlns:a16="http://schemas.microsoft.com/office/drawing/2014/main" id="{748AB146-513F-E51E-4192-060BC4E4D145}"/>
              </a:ext>
            </a:extLst>
          </p:cNvPr>
          <p:cNvSpPr/>
          <p:nvPr/>
        </p:nvSpPr>
        <p:spPr>
          <a:xfrm>
            <a:off x="4456480" y="39471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2AF6091-B4A7-BCBC-9529-DA701E62B066}"/>
              </a:ext>
            </a:extLst>
          </p:cNvPr>
          <p:cNvSpPr/>
          <p:nvPr/>
        </p:nvSpPr>
        <p:spPr>
          <a:xfrm>
            <a:off x="8033926" y="8383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D223FC8-DB55-7C51-10FA-62BAEB032F2A}"/>
              </a:ext>
            </a:extLst>
          </p:cNvPr>
          <p:cNvSpPr/>
          <p:nvPr/>
        </p:nvSpPr>
        <p:spPr>
          <a:xfrm>
            <a:off x="9056214" y="1309035"/>
            <a:ext cx="3047760" cy="50452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256820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30013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BO-K-SCH-00</a:t>
                      </a:r>
                      <a:r>
                        <a:rPr lang="en-US" altLang="ko-KR" sz="800" dirty="0"/>
                        <a:t>2b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r>
                        <a:rPr lang="ko-KR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이용 서비스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03711B19-8540-F9D8-965C-E4EEAC6E78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8320342"/>
              </p:ext>
            </p:extLst>
          </p:nvPr>
        </p:nvGraphicFramePr>
        <p:xfrm>
          <a:off x="9042400" y="1315767"/>
          <a:ext cx="3037052" cy="2687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11534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대표 솔루션 업체를 지정할 경우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FO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에서 수업 설계 시 해당 업체 솔루션이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값으로 선택된 상태로 설계 화면 진입</a:t>
                      </a:r>
                      <a:endParaRPr lang="en-US" altLang="x-none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868876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출판사를 추가할 경우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Front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에서 교재라이브러리 메뉴 접근 시 교육정보 연구원 폴더 우측에 해당 출판사 목록 제공</a:t>
                      </a:r>
                      <a:endParaRPr lang="en-US" altLang="x-none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40864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솔루션 업체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구르미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비즈콜라보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zoom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선택필드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(FO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수업 설계 화면 내 실시간 수업 선택 시 구르미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비즈콜라보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zoom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항목 모두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업체는 수업 설계 화면 내 선택한 솔루션 업체가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값으로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비즈 콜라보의 경우 비밀키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항목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723163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플랫폼 관리자에서 해당 학교에 추가한 출판사 목록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55411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출판사 등록 팝업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800" dirty="0"/>
                        <a:t>BO-K-SCH-00</a:t>
                      </a:r>
                      <a:r>
                        <a:rPr lang="en-US" altLang="x-none" sz="800" dirty="0"/>
                        <a:t>3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335450"/>
                  </a:ext>
                </a:extLst>
              </a:tr>
            </a:tbl>
          </a:graphicData>
        </a:graphic>
      </p:graphicFrame>
      <p:sp>
        <p:nvSpPr>
          <p:cNvPr id="26" name="Google Shape;914;p23">
            <a:extLst>
              <a:ext uri="{FF2B5EF4-FFF2-40B4-BE49-F238E27FC236}">
                <a16:creationId xmlns:a16="http://schemas.microsoft.com/office/drawing/2014/main" id="{78710CE5-A6BC-D6FA-BD95-ACAFB59091EA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B448CF6-AC2B-F8EA-3319-CDDAA6CDD0F2}"/>
              </a:ext>
            </a:extLst>
          </p:cNvPr>
          <p:cNvSpPr txBox="1"/>
          <p:nvPr/>
        </p:nvSpPr>
        <p:spPr>
          <a:xfrm>
            <a:off x="1045320" y="941197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정보</a:t>
            </a:r>
            <a:endParaRPr kumimoji="1" lang="x-none" altLang="en-US" sz="1000" b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68DAAD-B834-23A2-BA90-DCCCE4A6693D}"/>
              </a:ext>
            </a:extLst>
          </p:cNvPr>
          <p:cNvSpPr txBox="1"/>
          <p:nvPr/>
        </p:nvSpPr>
        <p:spPr>
          <a:xfrm>
            <a:off x="399440" y="3230235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출판사</a:t>
            </a:r>
            <a:endParaRPr kumimoji="1" lang="x-none" altLang="en-US" sz="800" b="1" dirty="0"/>
          </a:p>
        </p:txBody>
      </p:sp>
      <p:cxnSp>
        <p:nvCxnSpPr>
          <p:cNvPr id="29" name="직선 연결선[R] 94">
            <a:extLst>
              <a:ext uri="{FF2B5EF4-FFF2-40B4-BE49-F238E27FC236}">
                <a16:creationId xmlns:a16="http://schemas.microsoft.com/office/drawing/2014/main" id="{7C4C6B71-40DE-9641-C6CF-C45FD80525F6}"/>
              </a:ext>
            </a:extLst>
          </p:cNvPr>
          <p:cNvCxnSpPr/>
          <p:nvPr/>
        </p:nvCxnSpPr>
        <p:spPr>
          <a:xfrm>
            <a:off x="399440" y="124962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Google Shape;912;p23">
            <a:extLst>
              <a:ext uri="{FF2B5EF4-FFF2-40B4-BE49-F238E27FC236}">
                <a16:creationId xmlns:a16="http://schemas.microsoft.com/office/drawing/2014/main" id="{99D67F46-FCEE-933F-E1B0-C6EE083A29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4701153"/>
              </p:ext>
            </p:extLst>
          </p:nvPr>
        </p:nvGraphicFramePr>
        <p:xfrm>
          <a:off x="393700" y="3508840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2470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</a:rPr>
                        <a:t>추가한 출판사가 없습니다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</a:rPr>
                        <a:t>.</a:t>
                      </a:r>
                      <a:endParaRPr sz="700" u="none" strike="noStrike" cap="none" dirty="0">
                        <a:solidFill>
                          <a:schemeClr val="tx1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1" name="Google Shape;877;p22">
            <a:extLst>
              <a:ext uri="{FF2B5EF4-FFF2-40B4-BE49-F238E27FC236}">
                <a16:creationId xmlns:a16="http://schemas.microsoft.com/office/drawing/2014/main" id="{DA5AA341-D707-8786-217D-9188AB8F2F69}"/>
              </a:ext>
            </a:extLst>
          </p:cNvPr>
          <p:cNvSpPr/>
          <p:nvPr/>
        </p:nvSpPr>
        <p:spPr>
          <a:xfrm>
            <a:off x="8105225" y="3172782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추가</a:t>
            </a:r>
            <a:endParaRPr dirty="0"/>
          </a:p>
        </p:txBody>
      </p:sp>
      <p:sp>
        <p:nvSpPr>
          <p:cNvPr id="32" name="Google Shape;915;p23">
            <a:extLst>
              <a:ext uri="{FF2B5EF4-FFF2-40B4-BE49-F238E27FC236}">
                <a16:creationId xmlns:a16="http://schemas.microsoft.com/office/drawing/2014/main" id="{71F68D91-449E-7D51-B45A-6E510714DE6B}"/>
              </a:ext>
            </a:extLst>
          </p:cNvPr>
          <p:cNvSpPr/>
          <p:nvPr/>
        </p:nvSpPr>
        <p:spPr>
          <a:xfrm>
            <a:off x="399440" y="90355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2217A71-692D-8481-D7A6-EE2BA63306F0}"/>
              </a:ext>
            </a:extLst>
          </p:cNvPr>
          <p:cNvSpPr txBox="1"/>
          <p:nvPr/>
        </p:nvSpPr>
        <p:spPr>
          <a:xfrm>
            <a:off x="399440" y="1941306"/>
            <a:ext cx="121828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화상 솔루션 </a:t>
            </a:r>
            <a:r>
              <a:rPr kumimoji="1" lang="en-US" altLang="ko-KR" sz="800" b="1" dirty="0"/>
              <a:t>/</a:t>
            </a:r>
            <a:r>
              <a:rPr kumimoji="1" lang="ko-KR" altLang="en-US" sz="800" b="1" dirty="0"/>
              <a:t> 미디어 서버</a:t>
            </a:r>
            <a:endParaRPr kumimoji="1" lang="x-none" altLang="en-US" sz="800" b="1" dirty="0"/>
          </a:p>
        </p:txBody>
      </p:sp>
      <p:graphicFrame>
        <p:nvGraphicFramePr>
          <p:cNvPr id="34" name="Google Shape;912;p23">
            <a:extLst>
              <a:ext uri="{FF2B5EF4-FFF2-40B4-BE49-F238E27FC236}">
                <a16:creationId xmlns:a16="http://schemas.microsoft.com/office/drawing/2014/main" id="{D568CC66-193F-1C5F-B4C2-79FE2CC5A0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6613373"/>
              </p:ext>
            </p:extLst>
          </p:nvPr>
        </p:nvGraphicFramePr>
        <p:xfrm>
          <a:off x="393700" y="2159287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9134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3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대표 솔루션 업체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구르미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비즈콜라보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(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비밀키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: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                             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,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서비스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ID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            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                  ). 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○ </a:t>
                      </a:r>
                      <a:r>
                        <a:rPr lang="en-US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Zoom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미디어 서버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※</a:t>
                      </a:r>
                      <a:r>
                        <a:rPr lang="ko-KR" altLang="en-US" sz="700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 학교 등록 후 발급 버튼을 눌러 아이디를 발급 하세요</a:t>
                      </a:r>
                      <a:r>
                        <a:rPr lang="en-US" altLang="ko-KR" sz="700" u="none" strike="noStrike" cap="none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.</a:t>
                      </a:r>
                      <a:endParaRPr lang="ko-KR" altLang="en-US" sz="700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9371188"/>
                  </a:ext>
                </a:extLst>
              </a:tr>
            </a:tbl>
          </a:graphicData>
        </a:graphic>
      </p:graphicFrame>
      <p:sp>
        <p:nvSpPr>
          <p:cNvPr id="35" name="Google Shape;918;p23">
            <a:extLst>
              <a:ext uri="{FF2B5EF4-FFF2-40B4-BE49-F238E27FC236}">
                <a16:creationId xmlns:a16="http://schemas.microsoft.com/office/drawing/2014/main" id="{36FA3473-3D0E-A8BF-2635-10D901ED6E87}"/>
              </a:ext>
            </a:extLst>
          </p:cNvPr>
          <p:cNvSpPr/>
          <p:nvPr/>
        </p:nvSpPr>
        <p:spPr>
          <a:xfrm>
            <a:off x="2975339" y="2233737"/>
            <a:ext cx="1060727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6" name="Google Shape;918;p23">
            <a:extLst>
              <a:ext uri="{FF2B5EF4-FFF2-40B4-BE49-F238E27FC236}">
                <a16:creationId xmlns:a16="http://schemas.microsoft.com/office/drawing/2014/main" id="{8F153287-1AB9-D18A-9E09-4D446B81BD00}"/>
              </a:ext>
            </a:extLst>
          </p:cNvPr>
          <p:cNvSpPr/>
          <p:nvPr/>
        </p:nvSpPr>
        <p:spPr>
          <a:xfrm>
            <a:off x="4581717" y="2233737"/>
            <a:ext cx="1060727" cy="21027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7" name="제목 10">
            <a:extLst>
              <a:ext uri="{FF2B5EF4-FFF2-40B4-BE49-F238E27FC236}">
                <a16:creationId xmlns:a16="http://schemas.microsoft.com/office/drawing/2014/main" id="{9D171324-7B02-ECB4-F05F-B79DE2E8514A}"/>
              </a:ext>
            </a:extLst>
          </p:cNvPr>
          <p:cNvSpPr txBox="1">
            <a:spLocks/>
          </p:cNvSpPr>
          <p:nvPr/>
        </p:nvSpPr>
        <p:spPr>
          <a:xfrm>
            <a:off x="1474330" y="153850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latin typeface="+mn-ea"/>
                <a:ea typeface="+mn-ea"/>
              </a:rPr>
              <a:t>이용 서비스</a:t>
            </a:r>
          </a:p>
        </p:txBody>
      </p:sp>
      <p:cxnSp>
        <p:nvCxnSpPr>
          <p:cNvPr id="38" name="직선 연결선[R] 4">
            <a:extLst>
              <a:ext uri="{FF2B5EF4-FFF2-40B4-BE49-F238E27FC236}">
                <a16:creationId xmlns:a16="http://schemas.microsoft.com/office/drawing/2014/main" id="{ADE318F0-E9A9-32D5-F7C1-12A1059C699D}"/>
              </a:ext>
            </a:extLst>
          </p:cNvPr>
          <p:cNvCxnSpPr/>
          <p:nvPr/>
        </p:nvCxnSpPr>
        <p:spPr>
          <a:xfrm>
            <a:off x="1260925" y="1547608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4">
            <a:extLst>
              <a:ext uri="{FF2B5EF4-FFF2-40B4-BE49-F238E27FC236}">
                <a16:creationId xmlns:a16="http://schemas.microsoft.com/office/drawing/2014/main" id="{5D0AABBC-DA95-6DD2-7875-F87DEB771294}"/>
              </a:ext>
            </a:extLst>
          </p:cNvPr>
          <p:cNvCxnSpPr>
            <a:cxnSpLocks/>
          </p:cNvCxnSpPr>
          <p:nvPr/>
        </p:nvCxnSpPr>
        <p:spPr>
          <a:xfrm>
            <a:off x="393700" y="1756767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111">
            <a:extLst>
              <a:ext uri="{FF2B5EF4-FFF2-40B4-BE49-F238E27FC236}">
                <a16:creationId xmlns:a16="http://schemas.microsoft.com/office/drawing/2014/main" id="{718AA16E-2B95-EA65-6F40-A6B2F18C218D}"/>
              </a:ext>
            </a:extLst>
          </p:cNvPr>
          <p:cNvCxnSpPr>
            <a:cxnSpLocks/>
          </p:cNvCxnSpPr>
          <p:nvPr/>
        </p:nvCxnSpPr>
        <p:spPr>
          <a:xfrm>
            <a:off x="1428595" y="1756767"/>
            <a:ext cx="623714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제목 10">
            <a:extLst>
              <a:ext uri="{FF2B5EF4-FFF2-40B4-BE49-F238E27FC236}">
                <a16:creationId xmlns:a16="http://schemas.microsoft.com/office/drawing/2014/main" id="{F41FC281-C5E9-3654-C881-01F3DC29F1E3}"/>
              </a:ext>
            </a:extLst>
          </p:cNvPr>
          <p:cNvSpPr txBox="1">
            <a:spLocks/>
          </p:cNvSpPr>
          <p:nvPr/>
        </p:nvSpPr>
        <p:spPr>
          <a:xfrm>
            <a:off x="625930" y="1538501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학교 정보</a:t>
            </a:r>
            <a:endParaRPr lang="en-US" altLang="ko-KR" sz="800" b="0" kern="0" spc="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4964CDB9-28B0-EFD9-89B5-D899BF3F7811}"/>
              </a:ext>
            </a:extLst>
          </p:cNvPr>
          <p:cNvSpPr/>
          <p:nvPr/>
        </p:nvSpPr>
        <p:spPr>
          <a:xfrm>
            <a:off x="332949" y="218059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43975D07-CE9A-33ED-A330-68DF7C7B7484}"/>
              </a:ext>
            </a:extLst>
          </p:cNvPr>
          <p:cNvSpPr/>
          <p:nvPr/>
        </p:nvSpPr>
        <p:spPr>
          <a:xfrm>
            <a:off x="8030331" y="307474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BA3A4D06-E571-117C-FD98-A79B142F899C}"/>
              </a:ext>
            </a:extLst>
          </p:cNvPr>
          <p:cNvSpPr/>
          <p:nvPr/>
        </p:nvSpPr>
        <p:spPr>
          <a:xfrm>
            <a:off x="332949" y="344808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5EE6374-CEFE-81EA-D788-81BC5B85C404}"/>
              </a:ext>
            </a:extLst>
          </p:cNvPr>
          <p:cNvSpPr/>
          <p:nvPr/>
        </p:nvSpPr>
        <p:spPr>
          <a:xfrm>
            <a:off x="9056214" y="1309035"/>
            <a:ext cx="3047760" cy="50452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3151196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Title 2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130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Document Information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A5D8BDE-E54E-0286-26DC-BE569CECFEE7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ko-Kore-KR" smtClean="0"/>
              <a:t>8</a:t>
            </a:fld>
            <a:endParaRPr lang="ko-Kore-KR" altLang="en-US"/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CF3CCD15-F279-B025-1AF6-A7E5B7F1E3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4690254"/>
              </p:ext>
            </p:extLst>
          </p:nvPr>
        </p:nvGraphicFramePr>
        <p:xfrm>
          <a:off x="1048194" y="2174472"/>
          <a:ext cx="1887100" cy="520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0.00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수정사항 기입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71185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0.00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수정사항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2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기입</a:t>
                      </a:r>
                      <a:endParaRPr kumimoji="1" lang="en-KR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90285"/>
                  </a:ext>
                </a:extLst>
              </a:tr>
            </a:tbl>
          </a:graphicData>
        </a:graphic>
      </p:graphicFrame>
      <p:sp>
        <p:nvSpPr>
          <p:cNvPr id="4" name="TextBox 16">
            <a:extLst>
              <a:ext uri="{FF2B5EF4-FFF2-40B4-BE49-F238E27FC236}">
                <a16:creationId xmlns:a16="http://schemas.microsoft.com/office/drawing/2014/main" id="{FDF096C7-BAE1-C39C-71FF-E07A72B66958}"/>
              </a:ext>
            </a:extLst>
          </p:cNvPr>
          <p:cNvSpPr txBox="1"/>
          <p:nvPr/>
        </p:nvSpPr>
        <p:spPr>
          <a:xfrm>
            <a:off x="994957" y="1590336"/>
            <a:ext cx="2618662" cy="273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 defTabSz="914309">
              <a:lnSpc>
                <a:spcPct val="150000"/>
              </a:lnSpc>
              <a:defRPr sz="900" b="1">
                <a:solidFill>
                  <a:srgbClr val="404040"/>
                </a:solidFill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rPr dirty="0" err="1"/>
              <a:t>문서의</a:t>
            </a:r>
            <a:r>
              <a:rPr dirty="0"/>
              <a:t> </a:t>
            </a:r>
            <a:r>
              <a:rPr dirty="0" err="1"/>
              <a:t>수정</a:t>
            </a:r>
            <a:r>
              <a:rPr dirty="0"/>
              <a:t> 및 </a:t>
            </a:r>
            <a:r>
              <a:rPr dirty="0" err="1"/>
              <a:t>변경사항</a:t>
            </a:r>
            <a:r>
              <a:rPr dirty="0"/>
              <a:t> </a:t>
            </a:r>
            <a:r>
              <a:rPr dirty="0" err="1"/>
              <a:t>표시</a:t>
            </a:r>
            <a:r>
              <a:rPr lang="en-US" dirty="0"/>
              <a:t> (v.1.0.0</a:t>
            </a:r>
            <a:r>
              <a:rPr lang="ko-KR" altLang="en-US" dirty="0"/>
              <a:t>부터 변경</a:t>
            </a:r>
            <a:r>
              <a:rPr lang="en-US" altLang="ko-KR" dirty="0"/>
              <a:t>)</a:t>
            </a:r>
            <a:endParaRPr dirty="0"/>
          </a:p>
        </p:txBody>
      </p:sp>
      <p:sp>
        <p:nvSpPr>
          <p:cNvPr id="5" name="TextBox 20">
            <a:extLst>
              <a:ext uri="{FF2B5EF4-FFF2-40B4-BE49-F238E27FC236}">
                <a16:creationId xmlns:a16="http://schemas.microsoft.com/office/drawing/2014/main" id="{28FAA12F-B655-ECFA-8951-74819CEBD617}"/>
              </a:ext>
            </a:extLst>
          </p:cNvPr>
          <p:cNvSpPr txBox="1"/>
          <p:nvPr/>
        </p:nvSpPr>
        <p:spPr>
          <a:xfrm>
            <a:off x="994957" y="1856996"/>
            <a:ext cx="2303823" cy="2391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 defTabSz="914309">
              <a:lnSpc>
                <a:spcPct val="150000"/>
              </a:lnSpc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rPr dirty="0" err="1"/>
              <a:t>해당</a:t>
            </a:r>
            <a:r>
              <a:rPr dirty="0"/>
              <a:t> </a:t>
            </a:r>
            <a:r>
              <a:rPr dirty="0" err="1"/>
              <a:t>페이지의</a:t>
            </a:r>
            <a:r>
              <a:rPr dirty="0"/>
              <a:t> </a:t>
            </a:r>
            <a:r>
              <a:rPr dirty="0" err="1"/>
              <a:t>우측</a:t>
            </a:r>
            <a:r>
              <a:rPr dirty="0"/>
              <a:t> </a:t>
            </a:r>
            <a:r>
              <a:rPr dirty="0" err="1"/>
              <a:t>상단에</a:t>
            </a:r>
            <a:r>
              <a:rPr dirty="0"/>
              <a:t> </a:t>
            </a:r>
            <a:r>
              <a:rPr dirty="0" err="1"/>
              <a:t>아래와</a:t>
            </a:r>
            <a:r>
              <a:rPr dirty="0"/>
              <a:t> </a:t>
            </a:r>
            <a:r>
              <a:rPr dirty="0" err="1"/>
              <a:t>같이</a:t>
            </a:r>
            <a:r>
              <a:rPr dirty="0"/>
              <a:t> </a:t>
            </a:r>
            <a:r>
              <a:rPr dirty="0" err="1"/>
              <a:t>표시한다</a:t>
            </a:r>
            <a:r>
              <a:rPr dirty="0"/>
              <a:t>.</a:t>
            </a:r>
          </a:p>
        </p:txBody>
      </p:sp>
      <p:sp>
        <p:nvSpPr>
          <p:cNvPr id="6" name="TextBox 17">
            <a:extLst>
              <a:ext uri="{FF2B5EF4-FFF2-40B4-BE49-F238E27FC236}">
                <a16:creationId xmlns:a16="http://schemas.microsoft.com/office/drawing/2014/main" id="{7BBF10DC-5542-A22E-D8DE-7FB9AFCD19D0}"/>
              </a:ext>
            </a:extLst>
          </p:cNvPr>
          <p:cNvSpPr txBox="1"/>
          <p:nvPr/>
        </p:nvSpPr>
        <p:spPr>
          <a:xfrm>
            <a:off x="3065651" y="2213238"/>
            <a:ext cx="3532373" cy="3693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/>
          <a:p>
            <a:pPr defTabSz="914309">
              <a:defRPr sz="900" b="1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모든 변경사항</a:t>
            </a:r>
            <a:endParaRPr dirty="0"/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버전별로 수정</a:t>
            </a:r>
            <a:r>
              <a:rPr lang="en-US" altLang="ko-KR" dirty="0"/>
              <a:t>/</a:t>
            </a:r>
            <a:r>
              <a:rPr lang="ko-KR" altLang="en-US" dirty="0"/>
              <a:t>삭제</a:t>
            </a:r>
            <a:r>
              <a:rPr lang="en-US" altLang="ko-KR" dirty="0"/>
              <a:t>/</a:t>
            </a:r>
            <a:r>
              <a:rPr lang="ko-KR" altLang="en-US" dirty="0"/>
              <a:t>추가 등의 모든 변경사항을 간략하게 적는다</a:t>
            </a:r>
            <a:r>
              <a:rPr dirty="0"/>
              <a:t>.  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39D9904-36D9-9D2A-C417-54BAB5755436}"/>
              </a:ext>
            </a:extLst>
          </p:cNvPr>
          <p:cNvSpPr/>
          <p:nvPr/>
        </p:nvSpPr>
        <p:spPr>
          <a:xfrm>
            <a:off x="1048194" y="2881999"/>
            <a:ext cx="1297367" cy="29681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/>
              <a:t>Update | 2024.03.20</a:t>
            </a:r>
            <a:endParaRPr lang="en-US" altLang="ko-KR" sz="900" dirty="0"/>
          </a:p>
        </p:txBody>
      </p:sp>
      <p:sp>
        <p:nvSpPr>
          <p:cNvPr id="8" name="TextBox 17">
            <a:extLst>
              <a:ext uri="{FF2B5EF4-FFF2-40B4-BE49-F238E27FC236}">
                <a16:creationId xmlns:a16="http://schemas.microsoft.com/office/drawing/2014/main" id="{C81A8958-4A37-9B81-8C4B-40151F904AA9}"/>
              </a:ext>
            </a:extLst>
          </p:cNvPr>
          <p:cNvSpPr txBox="1"/>
          <p:nvPr/>
        </p:nvSpPr>
        <p:spPr>
          <a:xfrm>
            <a:off x="3065651" y="2853432"/>
            <a:ext cx="2536909" cy="50782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/>
          <a:p>
            <a:pPr defTabSz="914309">
              <a:defRPr sz="900" b="1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이번 버전에서 변경 이력이 있는 페이지 표기</a:t>
            </a:r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en-US" altLang="ko-KR" dirty="0"/>
              <a:t>Update</a:t>
            </a:r>
            <a:r>
              <a:rPr lang="ko-KR" altLang="en-US" dirty="0"/>
              <a:t> 로 표시하고</a:t>
            </a:r>
            <a:r>
              <a:rPr lang="en-US" altLang="ko-KR" dirty="0"/>
              <a:t>, </a:t>
            </a:r>
            <a:r>
              <a:rPr lang="ko-KR" altLang="en-US" dirty="0"/>
              <a:t>수정된 날짜를 적어준다</a:t>
            </a:r>
            <a:r>
              <a:rPr lang="en-US" altLang="ko-KR" dirty="0"/>
              <a:t>.  </a:t>
            </a:r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en-US" altLang="ko-KR" dirty="0"/>
              <a:t>(※ </a:t>
            </a:r>
            <a:r>
              <a:rPr lang="ko-KR" altLang="en-US" dirty="0"/>
              <a:t>이전 수정 내용은 모든 변경 사항에 기입</a:t>
            </a:r>
            <a:r>
              <a:rPr lang="en-US" altLang="ko-KR" dirty="0"/>
              <a:t>)</a:t>
            </a:r>
            <a:endParaRPr lang="ko-KR" altLang="en-US" dirty="0"/>
          </a:p>
        </p:txBody>
      </p:sp>
    </p:spTree>
  </p:cSld>
  <p:clrMapOvr>
    <a:masterClrMapping/>
  </p:clrMapOvr>
  <p:transition spd="med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출판사 추가 팝업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" altLang="x-none" dirty="0"/>
              <a:t>BO-K-SCH-00</a:t>
            </a:r>
            <a:r>
              <a:rPr lang="en-US" altLang="x-none" dirty="0"/>
              <a:t>3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 관리</a:t>
            </a:r>
          </a:p>
        </p:txBody>
      </p:sp>
      <p:graphicFrame>
        <p:nvGraphicFramePr>
          <p:cNvPr id="44" name="Google Shape;912;p23">
            <a:extLst>
              <a:ext uri="{FF2B5EF4-FFF2-40B4-BE49-F238E27FC236}">
                <a16:creationId xmlns:a16="http://schemas.microsoft.com/office/drawing/2014/main" id="{673DFCDB-36AA-274A-821F-C62114FF37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8228973"/>
              </p:ext>
            </p:extLst>
          </p:nvPr>
        </p:nvGraphicFramePr>
        <p:xfrm>
          <a:off x="9042400" y="1315767"/>
          <a:ext cx="3037052" cy="1354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953814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추가 가능한 출판사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교재관리에서 사용 여부가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출판사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출판사 선택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다중 선택 허용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의 선택된 출판사를 출판사 목록에 추가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111"/>
                  </a:ext>
                </a:extLst>
              </a:tr>
            </a:tbl>
          </a:graphicData>
        </a:graphic>
      </p:graphicFrame>
      <p:sp>
        <p:nvSpPr>
          <p:cNvPr id="23" name="모서리가 둥근 직사각형 22">
            <a:extLst>
              <a:ext uri="{FF2B5EF4-FFF2-40B4-BE49-F238E27FC236}">
                <a16:creationId xmlns:a16="http://schemas.microsoft.com/office/drawing/2014/main" id="{B788F2C8-FC5C-2A42-8429-FE57EDB536F3}"/>
              </a:ext>
            </a:extLst>
          </p:cNvPr>
          <p:cNvSpPr/>
          <p:nvPr/>
        </p:nvSpPr>
        <p:spPr>
          <a:xfrm>
            <a:off x="393701" y="407013"/>
            <a:ext cx="1995792" cy="230981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4" name="제목 10">
            <a:extLst>
              <a:ext uri="{FF2B5EF4-FFF2-40B4-BE49-F238E27FC236}">
                <a16:creationId xmlns:a16="http://schemas.microsoft.com/office/drawing/2014/main" id="{89A63484-13CA-2847-9CE2-98F4D491585B}"/>
              </a:ext>
            </a:extLst>
          </p:cNvPr>
          <p:cNvSpPr txBox="1">
            <a:spLocks/>
          </p:cNvSpPr>
          <p:nvPr/>
        </p:nvSpPr>
        <p:spPr>
          <a:xfrm>
            <a:off x="524158" y="498721"/>
            <a:ext cx="30777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출판사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0" name="제목 10">
            <a:extLst>
              <a:ext uri="{FF2B5EF4-FFF2-40B4-BE49-F238E27FC236}">
                <a16:creationId xmlns:a16="http://schemas.microsoft.com/office/drawing/2014/main" id="{37D38D6E-AAC0-EE41-AB04-577A47DAB496}"/>
              </a:ext>
            </a:extLst>
          </p:cNvPr>
          <p:cNvSpPr txBox="1">
            <a:spLocks/>
          </p:cNvSpPr>
          <p:nvPr/>
        </p:nvSpPr>
        <p:spPr>
          <a:xfrm>
            <a:off x="393700" y="229974"/>
            <a:ext cx="185627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출판사 추가 팝업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–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 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BO-K-SCH-003 &gt;</a:t>
            </a:r>
          </a:p>
        </p:txBody>
      </p:sp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E6D15DA2-E155-1248-A520-C7A4734EE8A3}"/>
              </a:ext>
            </a:extLst>
          </p:cNvPr>
          <p:cNvSpPr/>
          <p:nvPr/>
        </p:nvSpPr>
        <p:spPr>
          <a:xfrm>
            <a:off x="1412164" y="2395938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bg1"/>
                </a:solidFill>
              </a:rPr>
              <a:t>추가</a:t>
            </a:r>
          </a:p>
        </p:txBody>
      </p:sp>
      <p:sp>
        <p:nvSpPr>
          <p:cNvPr id="108" name="모서리가 둥근 직사각형 107">
            <a:extLst>
              <a:ext uri="{FF2B5EF4-FFF2-40B4-BE49-F238E27FC236}">
                <a16:creationId xmlns:a16="http://schemas.microsoft.com/office/drawing/2014/main" id="{FD1B30BB-ADCB-654C-8773-4F3AA2FB8B49}"/>
              </a:ext>
            </a:extLst>
          </p:cNvPr>
          <p:cNvSpPr/>
          <p:nvPr/>
        </p:nvSpPr>
        <p:spPr>
          <a:xfrm>
            <a:off x="865577" y="2395938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cxnSp>
        <p:nvCxnSpPr>
          <p:cNvPr id="26" name="직선 연결선[R] 299">
            <a:extLst>
              <a:ext uri="{FF2B5EF4-FFF2-40B4-BE49-F238E27FC236}">
                <a16:creationId xmlns:a16="http://schemas.microsoft.com/office/drawing/2014/main" id="{7EE1AFF0-1F96-DA4E-A714-375B4E2CD854}"/>
              </a:ext>
            </a:extLst>
          </p:cNvPr>
          <p:cNvCxnSpPr>
            <a:cxnSpLocks/>
          </p:cNvCxnSpPr>
          <p:nvPr/>
        </p:nvCxnSpPr>
        <p:spPr>
          <a:xfrm>
            <a:off x="393701" y="699589"/>
            <a:ext cx="19907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[R] 298">
            <a:extLst>
              <a:ext uri="{FF2B5EF4-FFF2-40B4-BE49-F238E27FC236}">
                <a16:creationId xmlns:a16="http://schemas.microsoft.com/office/drawing/2014/main" id="{FC4FB338-0EE3-6745-90EC-98CC58DA79B2}"/>
              </a:ext>
            </a:extLst>
          </p:cNvPr>
          <p:cNvCxnSpPr>
            <a:cxnSpLocks/>
          </p:cNvCxnSpPr>
          <p:nvPr/>
        </p:nvCxnSpPr>
        <p:spPr>
          <a:xfrm>
            <a:off x="393701" y="2312643"/>
            <a:ext cx="19907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3387A409-5BA7-5945-83FD-B021FE71995F}"/>
              </a:ext>
            </a:extLst>
          </p:cNvPr>
          <p:cNvGraphicFramePr>
            <a:graphicFrameLocks noGrp="1"/>
          </p:cNvGraphicFramePr>
          <p:nvPr/>
        </p:nvGraphicFramePr>
        <p:xfrm>
          <a:off x="491342" y="801756"/>
          <a:ext cx="1800420" cy="13660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2043">
                  <a:extLst>
                    <a:ext uri="{9D8B030D-6E8A-4147-A177-3AD203B41FA5}">
                      <a16:colId xmlns:a16="http://schemas.microsoft.com/office/drawing/2014/main" val="2954312049"/>
                    </a:ext>
                  </a:extLst>
                </a:gridCol>
                <a:gridCol w="1122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5993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178193">
                <a:tc gridSpan="2"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추가 가능한 출판사 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126</a:t>
                      </a:r>
                      <a:r>
                        <a:rPr lang="en-US" altLang="ko-KR" sz="700" dirty="0"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출판사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맑은 고딕" panose="020B0503020000020004" pitchFamily="50" charset="-127"/>
                          <a:cs typeface="Calibri"/>
                          <a:sym typeface="Calibri"/>
                        </a:rPr>
                        <a:t>☐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교학사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33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1985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34" charset="-127"/>
                          <a:cs typeface="Calibri"/>
                          <a:sym typeface="Calibri"/>
                        </a:rPr>
                        <a:t>☐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지학사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22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985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34" charset="-127"/>
                          <a:cs typeface="Calibri"/>
                          <a:sym typeface="Calibri"/>
                        </a:rPr>
                        <a:t>☐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㈜ 천재교육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44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985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34" charset="-127"/>
                          <a:cs typeface="Calibri"/>
                          <a:sym typeface="Calibri"/>
                        </a:rPr>
                        <a:t>☐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㈜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동아출판</a:t>
                      </a:r>
                      <a:endParaRPr lang="ko-KR" altLang="en-US" sz="700" u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11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1972BDB2-22C3-724D-8FF5-D0DF16D9A19D}"/>
              </a:ext>
            </a:extLst>
          </p:cNvPr>
          <p:cNvGrpSpPr/>
          <p:nvPr/>
        </p:nvGrpSpPr>
        <p:grpSpPr>
          <a:xfrm>
            <a:off x="2199038" y="1061926"/>
            <a:ext cx="43163" cy="1044000"/>
            <a:chOff x="8222159" y="2197846"/>
            <a:chExt cx="43163" cy="3571072"/>
          </a:xfrm>
        </p:grpSpPr>
        <p:sp>
          <p:nvSpPr>
            <p:cNvPr id="133" name="모서리가 둥근 직사각형 132">
              <a:extLst>
                <a:ext uri="{FF2B5EF4-FFF2-40B4-BE49-F238E27FC236}">
                  <a16:creationId xmlns:a16="http://schemas.microsoft.com/office/drawing/2014/main" id="{14A03FEF-83C9-AD4D-9D29-B334206037C4}"/>
                </a:ext>
              </a:extLst>
            </p:cNvPr>
            <p:cNvSpPr/>
            <p:nvPr/>
          </p:nvSpPr>
          <p:spPr>
            <a:xfrm>
              <a:off x="8222159" y="2197846"/>
              <a:ext cx="43163" cy="35710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34" name="모서리가 둥근 직사각형 133">
              <a:extLst>
                <a:ext uri="{FF2B5EF4-FFF2-40B4-BE49-F238E27FC236}">
                  <a16:creationId xmlns:a16="http://schemas.microsoft.com/office/drawing/2014/main" id="{71B87337-CC3F-CF42-8810-64211B6CA872}"/>
                </a:ext>
              </a:extLst>
            </p:cNvPr>
            <p:cNvSpPr/>
            <p:nvPr/>
          </p:nvSpPr>
          <p:spPr>
            <a:xfrm>
              <a:off x="8222159" y="2197846"/>
              <a:ext cx="43163" cy="295129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1" name="타원 20">
            <a:extLst>
              <a:ext uri="{FF2B5EF4-FFF2-40B4-BE49-F238E27FC236}">
                <a16:creationId xmlns:a16="http://schemas.microsoft.com/office/drawing/2014/main" id="{7445E4DE-371C-4B02-BE44-02116CF23B46}"/>
              </a:ext>
            </a:extLst>
          </p:cNvPr>
          <p:cNvSpPr/>
          <p:nvPr/>
        </p:nvSpPr>
        <p:spPr>
          <a:xfrm>
            <a:off x="430591" y="74470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18750F2B-C3D9-4059-B836-CAAC68E8494A}"/>
              </a:ext>
            </a:extLst>
          </p:cNvPr>
          <p:cNvSpPr/>
          <p:nvPr/>
        </p:nvSpPr>
        <p:spPr>
          <a:xfrm>
            <a:off x="430591" y="104766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D4476B33-A843-43B2-B354-91A6CA05F924}"/>
              </a:ext>
            </a:extLst>
          </p:cNvPr>
          <p:cNvSpPr/>
          <p:nvPr/>
        </p:nvSpPr>
        <p:spPr>
          <a:xfrm>
            <a:off x="1351413" y="23665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8B79BA0-5949-A122-1F8C-24BFF2C7D4D6}"/>
              </a:ext>
            </a:extLst>
          </p:cNvPr>
          <p:cNvSpPr/>
          <p:nvPr/>
        </p:nvSpPr>
        <p:spPr>
          <a:xfrm>
            <a:off x="9056214" y="1309035"/>
            <a:ext cx="3047760" cy="49690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 dirty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7225868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520989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BO-K-SCH-00</a:t>
                      </a:r>
                      <a:r>
                        <a:rPr lang="en-US" altLang="x-none" sz="800" dirty="0"/>
                        <a:t>4</a:t>
                      </a:r>
                      <a:r>
                        <a:rPr lang="en-US" altLang="ko-KR" sz="800" dirty="0"/>
                        <a:t>a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r>
                        <a:rPr lang="ko-KR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Google Shape;912;p23">
            <a:extLst>
              <a:ext uri="{FF2B5EF4-FFF2-40B4-BE49-F238E27FC236}">
                <a16:creationId xmlns:a16="http://schemas.microsoft.com/office/drawing/2014/main" id="{DE4BE8A2-0976-B809-9C36-A273F9E437D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8430000"/>
              </p:ext>
            </p:extLst>
          </p:nvPr>
        </p:nvGraphicFramePr>
        <p:xfrm>
          <a:off x="9042400" y="1315767"/>
          <a:ext cx="3037052" cy="3669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870254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89599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x-none" altLang="en-US" sz="700" u="none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학교 정보를</a:t>
                      </a:r>
                      <a:r>
                        <a:rPr lang="ko-KR" altLang="en-US" sz="700" u="none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삭제하시겠습니까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96444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0352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코드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등록 시 생성되는 코드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60668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접속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접속하는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071504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URL</a:t>
                      </a:r>
                      <a:r>
                        <a:rPr lang="ko-KR" altLang="en-US" sz="7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복사 버튼</a:t>
                      </a:r>
                      <a:endParaRPr lang="en-US" altLang="ko-KR" sz="700" b="1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선택 시 클립보드로 접속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복사</a:t>
                      </a:r>
                      <a:endParaRPr lang="en-US" altLang="ko-KR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Alert “</a:t>
                      </a:r>
                      <a:r>
                        <a:rPr lang="ko-KR" altLang="en-US" sz="700" b="0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접속 </a:t>
                      </a:r>
                      <a:r>
                        <a:rPr lang="en" altLang="x-none" sz="700" b="0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이 클립보드로 복사되었습니다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제공</a:t>
                      </a:r>
                      <a:endParaRPr lang="en-US" altLang="ko-KR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은 학교 </a:t>
                      </a:r>
                      <a:r>
                        <a:rPr lang="en-US" altLang="ko-KR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Front </a:t>
                      </a:r>
                      <a:r>
                        <a:rPr lang="ko-KR" altLang="en-US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접속 </a:t>
                      </a:r>
                      <a:r>
                        <a:rPr lang="en-US" altLang="ko-KR" sz="700" b="0" i="0" u="none" strike="noStrike" kern="1200" cap="non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URL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718850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로고 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로고 파일이 제거되며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(3)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저장버튼 선택 시 학교 로고가 삭제됨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(3)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저장버튼 선택하지 않을 경우 로고 삭제되지 않음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6504671"/>
                  </a:ext>
                </a:extLst>
              </a:tr>
            </a:tbl>
          </a:graphicData>
        </a:graphic>
      </p:graphicFrame>
      <p:sp>
        <p:nvSpPr>
          <p:cNvPr id="164" name="Google Shape;914;p23">
            <a:extLst>
              <a:ext uri="{FF2B5EF4-FFF2-40B4-BE49-F238E27FC236}">
                <a16:creationId xmlns:a16="http://schemas.microsoft.com/office/drawing/2014/main" id="{B221D9B2-43A8-66B2-8CF5-859481FB5EB9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C8CDC8DA-1E0C-A65B-84FB-5B3AD55C4CA6}"/>
              </a:ext>
            </a:extLst>
          </p:cNvPr>
          <p:cNvSpPr txBox="1"/>
          <p:nvPr/>
        </p:nvSpPr>
        <p:spPr>
          <a:xfrm>
            <a:off x="399440" y="195554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학교</a:t>
            </a:r>
            <a:endParaRPr kumimoji="1" lang="x-none" altLang="en-US" sz="800" b="1" dirty="0"/>
          </a:p>
        </p:txBody>
      </p:sp>
      <p:cxnSp>
        <p:nvCxnSpPr>
          <p:cNvPr id="167" name="직선 연결선[R] 94">
            <a:extLst>
              <a:ext uri="{FF2B5EF4-FFF2-40B4-BE49-F238E27FC236}">
                <a16:creationId xmlns:a16="http://schemas.microsoft.com/office/drawing/2014/main" id="{B9596D7E-1C98-50E4-30E1-D66656B07B89}"/>
              </a:ext>
            </a:extLst>
          </p:cNvPr>
          <p:cNvCxnSpPr/>
          <p:nvPr/>
        </p:nvCxnSpPr>
        <p:spPr>
          <a:xfrm>
            <a:off x="399440" y="124962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Google Shape;915;p23">
            <a:extLst>
              <a:ext uri="{FF2B5EF4-FFF2-40B4-BE49-F238E27FC236}">
                <a16:creationId xmlns:a16="http://schemas.microsoft.com/office/drawing/2014/main" id="{12860E14-C603-6E81-87DA-B869C612CD46}"/>
              </a:ext>
            </a:extLst>
          </p:cNvPr>
          <p:cNvSpPr/>
          <p:nvPr/>
        </p:nvSpPr>
        <p:spPr>
          <a:xfrm>
            <a:off x="399440" y="90355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169" name="제목 10">
            <a:extLst>
              <a:ext uri="{FF2B5EF4-FFF2-40B4-BE49-F238E27FC236}">
                <a16:creationId xmlns:a16="http://schemas.microsoft.com/office/drawing/2014/main" id="{945E1820-501D-ADE5-479D-1F72F2D8F9C2}"/>
              </a:ext>
            </a:extLst>
          </p:cNvPr>
          <p:cNvSpPr txBox="1">
            <a:spLocks/>
          </p:cNvSpPr>
          <p:nvPr/>
        </p:nvSpPr>
        <p:spPr>
          <a:xfrm>
            <a:off x="1474330" y="153850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이용 서비스</a:t>
            </a:r>
          </a:p>
        </p:txBody>
      </p:sp>
      <p:cxnSp>
        <p:nvCxnSpPr>
          <p:cNvPr id="170" name="직선 연결선[R] 4">
            <a:extLst>
              <a:ext uri="{FF2B5EF4-FFF2-40B4-BE49-F238E27FC236}">
                <a16:creationId xmlns:a16="http://schemas.microsoft.com/office/drawing/2014/main" id="{6A5C1B31-D443-8A4E-B444-B786B6D32007}"/>
              </a:ext>
            </a:extLst>
          </p:cNvPr>
          <p:cNvCxnSpPr/>
          <p:nvPr/>
        </p:nvCxnSpPr>
        <p:spPr>
          <a:xfrm>
            <a:off x="1260925" y="1547608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직선 연결선 4">
            <a:extLst>
              <a:ext uri="{FF2B5EF4-FFF2-40B4-BE49-F238E27FC236}">
                <a16:creationId xmlns:a16="http://schemas.microsoft.com/office/drawing/2014/main" id="{AC33EC09-C6BC-24B8-6056-ED4BC72199C7}"/>
              </a:ext>
            </a:extLst>
          </p:cNvPr>
          <p:cNvCxnSpPr>
            <a:cxnSpLocks/>
          </p:cNvCxnSpPr>
          <p:nvPr/>
        </p:nvCxnSpPr>
        <p:spPr>
          <a:xfrm>
            <a:off x="393700" y="1756767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11">
            <a:extLst>
              <a:ext uri="{FF2B5EF4-FFF2-40B4-BE49-F238E27FC236}">
                <a16:creationId xmlns:a16="http://schemas.microsoft.com/office/drawing/2014/main" id="{36595EB6-B556-4F3B-02CE-36859E5B9059}"/>
              </a:ext>
            </a:extLst>
          </p:cNvPr>
          <p:cNvCxnSpPr>
            <a:cxnSpLocks/>
          </p:cNvCxnSpPr>
          <p:nvPr/>
        </p:nvCxnSpPr>
        <p:spPr>
          <a:xfrm>
            <a:off x="568642" y="1756767"/>
            <a:ext cx="515466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제목 10">
            <a:extLst>
              <a:ext uri="{FF2B5EF4-FFF2-40B4-BE49-F238E27FC236}">
                <a16:creationId xmlns:a16="http://schemas.microsoft.com/office/drawing/2014/main" id="{011CE63B-4FB5-F1E5-AA35-1DFDED85704F}"/>
              </a:ext>
            </a:extLst>
          </p:cNvPr>
          <p:cNvSpPr txBox="1">
            <a:spLocks/>
          </p:cNvSpPr>
          <p:nvPr/>
        </p:nvSpPr>
        <p:spPr>
          <a:xfrm>
            <a:off x="625930" y="1538501"/>
            <a:ext cx="421590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latin typeface="+mn-ea"/>
              </a:rPr>
              <a:t>학교 정보</a:t>
            </a:r>
            <a:endParaRPr lang="en-US" altLang="ko-KR" sz="800" kern="0" spc="0" dirty="0">
              <a:latin typeface="+mn-ea"/>
            </a:endParaRPr>
          </a:p>
        </p:txBody>
      </p:sp>
      <p:graphicFrame>
        <p:nvGraphicFramePr>
          <p:cNvPr id="174" name="Google Shape;912;p23">
            <a:extLst>
              <a:ext uri="{FF2B5EF4-FFF2-40B4-BE49-F238E27FC236}">
                <a16:creationId xmlns:a16="http://schemas.microsoft.com/office/drawing/2014/main" id="{C461BCFC-D11B-8EBE-CECA-16A12D9490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6000312"/>
              </p:ext>
            </p:extLst>
          </p:nvPr>
        </p:nvGraphicFramePr>
        <p:xfrm>
          <a:off x="393700" y="2153754"/>
          <a:ext cx="8247063" cy="188280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 코드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e5213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dirty="0">
                          <a:solidFill>
                            <a:schemeClr val="tx1"/>
                          </a:solidFill>
                        </a:rPr>
                        <a:t>접속 </a:t>
                      </a:r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URL</a:t>
                      </a:r>
                      <a:endParaRPr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sz="700" u="none" strike="noStrike" cap="none" dirty="0"/>
                        <a:t>http://m.kth.co.kr/BO52133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dirty="0"/>
                        <a:t>교과 과정 </a:t>
                      </a:r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*</a:t>
                      </a:r>
                      <a:endParaRPr sz="700" dirty="0">
                        <a:solidFill>
                          <a:srgbClr val="FF0000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 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중등    ● 고등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 위치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5749586"/>
                  </a:ext>
                </a:extLst>
              </a:tr>
              <a:tr h="293132">
                <a:tc rowSpan="2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x-none" alt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학교 로고</a:t>
                      </a:r>
                      <a:r>
                        <a:rPr lang="ko-KR" alt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r>
                        <a:rPr lang="x-none" alt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endParaRPr lang="en-US" altLang="x-none"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x-none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(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200 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45</a:t>
                      </a:r>
                      <a:r>
                        <a:rPr lang="en-US" altLang="x-none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)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571823"/>
                  </a:ext>
                </a:extLst>
              </a:tr>
              <a:tr h="53052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05878063"/>
                  </a:ext>
                </a:extLst>
              </a:tr>
            </a:tbl>
          </a:graphicData>
        </a:graphic>
      </p:graphicFrame>
      <p:sp>
        <p:nvSpPr>
          <p:cNvPr id="175" name="Google Shape;918;p23">
            <a:extLst>
              <a:ext uri="{FF2B5EF4-FFF2-40B4-BE49-F238E27FC236}">
                <a16:creationId xmlns:a16="http://schemas.microsoft.com/office/drawing/2014/main" id="{4659788D-6039-06AD-47BA-5B90F1E07C9D}"/>
              </a:ext>
            </a:extLst>
          </p:cNvPr>
          <p:cNvSpPr/>
          <p:nvPr/>
        </p:nvSpPr>
        <p:spPr>
          <a:xfrm>
            <a:off x="1264662" y="2574830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강남 고등학교</a:t>
            </a:r>
          </a:p>
        </p:txBody>
      </p: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92C0E465-3EF4-EF4A-1A7F-83FB108DB657}"/>
              </a:ext>
            </a:extLst>
          </p:cNvPr>
          <p:cNvGrpSpPr/>
          <p:nvPr/>
        </p:nvGrpSpPr>
        <p:grpSpPr>
          <a:xfrm>
            <a:off x="1273741" y="2919417"/>
            <a:ext cx="3063680" cy="216000"/>
            <a:chOff x="1281596" y="1604494"/>
            <a:chExt cx="1696357" cy="216000"/>
          </a:xfrm>
        </p:grpSpPr>
        <p:sp>
          <p:nvSpPr>
            <p:cNvPr id="177" name="Google Shape;879;p22">
              <a:extLst>
                <a:ext uri="{FF2B5EF4-FFF2-40B4-BE49-F238E27FC236}">
                  <a16:creationId xmlns:a16="http://schemas.microsoft.com/office/drawing/2014/main" id="{AA3CEA88-4318-915B-9B27-C2285FBCAEC7}"/>
                </a:ext>
              </a:extLst>
            </p:cNvPr>
            <p:cNvSpPr/>
            <p:nvPr/>
          </p:nvSpPr>
          <p:spPr>
            <a:xfrm>
              <a:off x="1281596" y="1604494"/>
              <a:ext cx="808461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서울 특별시                  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178" name="Google Shape;879;p22">
              <a:extLst>
                <a:ext uri="{FF2B5EF4-FFF2-40B4-BE49-F238E27FC236}">
                  <a16:creationId xmlns:a16="http://schemas.microsoft.com/office/drawing/2014/main" id="{5040549B-4E39-4894-7B9E-299142048F4F}"/>
                </a:ext>
              </a:extLst>
            </p:cNvPr>
            <p:cNvSpPr/>
            <p:nvPr/>
          </p:nvSpPr>
          <p:spPr>
            <a:xfrm>
              <a:off x="2169492" y="1604494"/>
              <a:ext cx="808461" cy="216000"/>
            </a:xfrm>
            <a:prstGeom prst="rect">
              <a:avLst/>
            </a:prstGeom>
            <a:solidFill>
              <a:srgbClr val="FFFFFF"/>
            </a:solidFill>
            <a:ln w="3175" cap="flat" cmpd="sng">
              <a:solidFill>
                <a:schemeClr val="bg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36000" tIns="45700" rIns="36000" bIns="45700" anchor="ctr" anchorCtr="0">
              <a:noAutofit/>
            </a:bodyPr>
            <a:lstStyle/>
            <a:p>
              <a:pPr lvl="0" algn="ctr"/>
              <a:r>
                <a:rPr lang="ko-KR" altLang="en-US" sz="7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강남구                            </a:t>
              </a:r>
              <a:r>
                <a:rPr lang="ko-KR" altLang="en-US" sz="500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▼</a:t>
              </a:r>
              <a:endPara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B6639F16-77A5-DC14-EAD9-0E66CE619227}"/>
              </a:ext>
            </a:extLst>
          </p:cNvPr>
          <p:cNvSpPr txBox="1"/>
          <p:nvPr/>
        </p:nvSpPr>
        <p:spPr>
          <a:xfrm>
            <a:off x="3100441" y="3311776"/>
            <a:ext cx="109324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 dirty="0">
                <a:latin typeface="+mn-ea"/>
              </a:rPr>
              <a:t>※</a:t>
            </a:r>
            <a:r>
              <a:rPr kumimoji="1" lang="ko-KR" altLang="en-US" sz="600" dirty="0">
                <a:latin typeface="+mn-ea"/>
              </a:rPr>
              <a:t> </a:t>
            </a:r>
            <a:r>
              <a:rPr kumimoji="1" lang="en-US" altLang="ko-KR" sz="600" dirty="0">
                <a:latin typeface="+mn-ea"/>
              </a:rPr>
              <a:t>jpg, jpeg, png </a:t>
            </a:r>
            <a:r>
              <a:rPr kumimoji="1" lang="ko-KR" altLang="en-US" sz="600" dirty="0">
                <a:latin typeface="+mn-ea"/>
              </a:rPr>
              <a:t>의 </a:t>
            </a:r>
            <a:r>
              <a:rPr kumimoji="1" lang="en-US" altLang="ko-KR" sz="600" dirty="0">
                <a:latin typeface="+mn-ea"/>
              </a:rPr>
              <a:t>10MB </a:t>
            </a:r>
            <a:r>
              <a:rPr kumimoji="1" lang="ko-KR" altLang="en-US" sz="600" dirty="0">
                <a:latin typeface="+mn-ea"/>
              </a:rPr>
              <a:t>이하</a:t>
            </a:r>
            <a:endParaRPr kumimoji="1" lang="x-none" altLang="en-US" sz="600" dirty="0">
              <a:latin typeface="+mn-ea"/>
            </a:endParaRPr>
          </a:p>
        </p:txBody>
      </p:sp>
      <p:sp>
        <p:nvSpPr>
          <p:cNvPr id="180" name="Google Shape;918;p23">
            <a:extLst>
              <a:ext uri="{FF2B5EF4-FFF2-40B4-BE49-F238E27FC236}">
                <a16:creationId xmlns:a16="http://schemas.microsoft.com/office/drawing/2014/main" id="{D87225CB-2675-DFFD-41F8-F7F36183D228}"/>
              </a:ext>
            </a:extLst>
          </p:cNvPr>
          <p:cNvSpPr/>
          <p:nvPr/>
        </p:nvSpPr>
        <p:spPr>
          <a:xfrm>
            <a:off x="1295423" y="3552359"/>
            <a:ext cx="1257524" cy="41729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600" dirty="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업로드 이미지</a:t>
            </a:r>
            <a:endParaRPr sz="600" dirty="0">
              <a:solidFill>
                <a:schemeClr val="bg1">
                  <a:lumMod val="75000"/>
                </a:schemeClr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7D35058-6949-40DB-5BC7-0480EC72725F}"/>
              </a:ext>
            </a:extLst>
          </p:cNvPr>
          <p:cNvGrpSpPr/>
          <p:nvPr/>
        </p:nvGrpSpPr>
        <p:grpSpPr>
          <a:xfrm>
            <a:off x="1295423" y="3304081"/>
            <a:ext cx="904319" cy="107722"/>
            <a:chOff x="6268599" y="5416103"/>
            <a:chExt cx="904319" cy="107722"/>
          </a:xfrm>
        </p:grpSpPr>
        <p:sp>
          <p:nvSpPr>
            <p:cNvPr id="182" name="Freeform 30">
              <a:extLst>
                <a:ext uri="{FF2B5EF4-FFF2-40B4-BE49-F238E27FC236}">
                  <a16:creationId xmlns:a16="http://schemas.microsoft.com/office/drawing/2014/main" id="{A5E12D08-0BFD-01AD-47D3-2597FD755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83" name="직사각형 182">
              <a:extLst>
                <a:ext uri="{FF2B5EF4-FFF2-40B4-BE49-F238E27FC236}">
                  <a16:creationId xmlns:a16="http://schemas.microsoft.com/office/drawing/2014/main" id="{EAD714CA-ED61-F9BE-9D8D-6A8A318B6161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.png</a:t>
              </a:r>
              <a:endParaRPr lang="x-none" altLang="en-US" dirty="0"/>
            </a:p>
          </p:txBody>
        </p:sp>
      </p:grpSp>
      <p:sp>
        <p:nvSpPr>
          <p:cNvPr id="184" name="Google Shape;915;p23">
            <a:extLst>
              <a:ext uri="{FF2B5EF4-FFF2-40B4-BE49-F238E27FC236}">
                <a16:creationId xmlns:a16="http://schemas.microsoft.com/office/drawing/2014/main" id="{950181A5-F67D-731B-AC45-457646F0907D}"/>
              </a:ext>
            </a:extLst>
          </p:cNvPr>
          <p:cNvSpPr/>
          <p:nvPr/>
        </p:nvSpPr>
        <p:spPr>
          <a:xfrm>
            <a:off x="2191182" y="3249942"/>
            <a:ext cx="307171" cy="216000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noAutofit/>
          </a:bodyPr>
          <a:lstStyle/>
          <a:p>
            <a:pPr algn="ctr"/>
            <a:r>
              <a:rPr kumimoji="1" lang="ko-KR" altLang="en-US" sz="600" b="1" dirty="0">
                <a:solidFill>
                  <a:srgbClr val="FF0000"/>
                </a:solidFill>
                <a:sym typeface="Malgun Gothic"/>
              </a:rPr>
              <a:t>삭제</a:t>
            </a:r>
            <a:endParaRPr kumimoji="1" sz="600" b="1" dirty="0">
              <a:solidFill>
                <a:srgbClr val="FF0000"/>
              </a:solidFill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C2A93E13-60A0-AA1A-A2DD-1879364BE43F}"/>
              </a:ext>
            </a:extLst>
          </p:cNvPr>
          <p:cNvSpPr txBox="1"/>
          <p:nvPr/>
        </p:nvSpPr>
        <p:spPr>
          <a:xfrm>
            <a:off x="399440" y="432053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이용 정보</a:t>
            </a:r>
            <a:endParaRPr kumimoji="1" lang="x-none" altLang="en-US" sz="800" b="1" dirty="0"/>
          </a:p>
        </p:txBody>
      </p:sp>
      <p:sp>
        <p:nvSpPr>
          <p:cNvPr id="186" name="Google Shape;877;p22">
            <a:extLst>
              <a:ext uri="{FF2B5EF4-FFF2-40B4-BE49-F238E27FC236}">
                <a16:creationId xmlns:a16="http://schemas.microsoft.com/office/drawing/2014/main" id="{45CF3573-5C18-BD75-A294-6C16AE248BC1}"/>
              </a:ext>
            </a:extLst>
          </p:cNvPr>
          <p:cNvSpPr/>
          <p:nvPr/>
        </p:nvSpPr>
        <p:spPr>
          <a:xfrm>
            <a:off x="8056153" y="2233940"/>
            <a:ext cx="501890" cy="196707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en-US" sz="600" dirty="0">
                <a:latin typeface="Malgun Gothic"/>
                <a:ea typeface="Malgun Gothic"/>
                <a:sym typeface="Malgun Gothic"/>
              </a:rPr>
              <a:t>URL </a:t>
            </a:r>
            <a:r>
              <a:rPr lang="ko-KR" altLang="en-US" sz="600" dirty="0">
                <a:latin typeface="Malgun Gothic"/>
                <a:ea typeface="Malgun Gothic"/>
                <a:sym typeface="Malgun Gothic"/>
              </a:rPr>
              <a:t>복사</a:t>
            </a:r>
            <a:endParaRPr sz="1600" dirty="0"/>
          </a:p>
        </p:txBody>
      </p:sp>
      <p:graphicFrame>
        <p:nvGraphicFramePr>
          <p:cNvPr id="187" name="Google Shape;912;p23">
            <a:extLst>
              <a:ext uri="{FF2B5EF4-FFF2-40B4-BE49-F238E27FC236}">
                <a16:creationId xmlns:a16="http://schemas.microsoft.com/office/drawing/2014/main" id="{3CAC6CDC-0EAA-773D-5DE8-C296DA45E9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5107935"/>
              </p:ext>
            </p:extLst>
          </p:nvPr>
        </p:nvGraphicFramePr>
        <p:xfrm>
          <a:off x="393700" y="4528215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여부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이용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○ 이용 중지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이용 기간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692878"/>
                  </a:ext>
                </a:extLst>
              </a:tr>
            </a:tbl>
          </a:graphicData>
        </a:graphic>
      </p:graphicFrame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AA730CBC-52EB-9856-076D-2139D4DDFD47}"/>
              </a:ext>
            </a:extLst>
          </p:cNvPr>
          <p:cNvSpPr/>
          <p:nvPr/>
        </p:nvSpPr>
        <p:spPr>
          <a:xfrm>
            <a:off x="5467672" y="4593486"/>
            <a:ext cx="1531637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vl="0" latinLnBrk="0"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2020.09.01 ~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2020.09.02</a:t>
            </a:r>
          </a:p>
        </p:txBody>
      </p:sp>
      <p:sp>
        <p:nvSpPr>
          <p:cNvPr id="189" name="자유형 188">
            <a:extLst>
              <a:ext uri="{FF2B5EF4-FFF2-40B4-BE49-F238E27FC236}">
                <a16:creationId xmlns:a16="http://schemas.microsoft.com/office/drawing/2014/main" id="{099C5306-258E-BAB6-2487-EA02F2280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6316" y="4639024"/>
            <a:ext cx="109668" cy="115469"/>
          </a:xfrm>
          <a:custGeom>
            <a:avLst/>
            <a:gdLst>
              <a:gd name="connsiteX0" fmla="*/ 34788 w 160565"/>
              <a:gd name="connsiteY0" fmla="*/ 79722 h 179409"/>
              <a:gd name="connsiteX1" fmla="*/ 79390 w 160565"/>
              <a:gd name="connsiteY1" fmla="*/ 79722 h 179409"/>
              <a:gd name="connsiteX2" fmla="*/ 79390 w 160565"/>
              <a:gd name="connsiteY2" fmla="*/ 124328 h 179409"/>
              <a:gd name="connsiteX3" fmla="*/ 57089 w 160565"/>
              <a:gd name="connsiteY3" fmla="*/ 124328 h 179409"/>
              <a:gd name="connsiteX4" fmla="*/ 34788 w 160565"/>
              <a:gd name="connsiteY4" fmla="*/ 124328 h 179409"/>
              <a:gd name="connsiteX5" fmla="*/ 17144 w 160565"/>
              <a:gd name="connsiteY5" fmla="*/ 62991 h 179409"/>
              <a:gd name="connsiteX6" fmla="*/ 17144 w 160565"/>
              <a:gd name="connsiteY6" fmla="*/ 160611 h 179409"/>
              <a:gd name="connsiteX7" fmla="*/ 141772 w 160565"/>
              <a:gd name="connsiteY7" fmla="*/ 160611 h 179409"/>
              <a:gd name="connsiteX8" fmla="*/ 141772 w 160565"/>
              <a:gd name="connsiteY8" fmla="*/ 62991 h 179409"/>
              <a:gd name="connsiteX9" fmla="*/ 25717 w 160565"/>
              <a:gd name="connsiteY9" fmla="*/ 0 h 179409"/>
              <a:gd name="connsiteX10" fmla="*/ 44510 w 160565"/>
              <a:gd name="connsiteY10" fmla="*/ 0 h 179409"/>
              <a:gd name="connsiteX11" fmla="*/ 44510 w 160565"/>
              <a:gd name="connsiteY11" fmla="*/ 18798 h 179409"/>
              <a:gd name="connsiteX12" fmla="*/ 116055 w 160565"/>
              <a:gd name="connsiteY12" fmla="*/ 18798 h 179409"/>
              <a:gd name="connsiteX13" fmla="*/ 116055 w 160565"/>
              <a:gd name="connsiteY13" fmla="*/ 0 h 179409"/>
              <a:gd name="connsiteX14" fmla="*/ 133200 w 160565"/>
              <a:gd name="connsiteY14" fmla="*/ 0 h 179409"/>
              <a:gd name="connsiteX15" fmla="*/ 133200 w 160565"/>
              <a:gd name="connsiteY15" fmla="*/ 18798 h 179409"/>
              <a:gd name="connsiteX16" fmla="*/ 141772 w 160565"/>
              <a:gd name="connsiteY16" fmla="*/ 18798 h 179409"/>
              <a:gd name="connsiteX17" fmla="*/ 160565 w 160565"/>
              <a:gd name="connsiteY17" fmla="*/ 35618 h 179409"/>
              <a:gd name="connsiteX18" fmla="*/ 160565 w 160565"/>
              <a:gd name="connsiteY18" fmla="*/ 160611 h 179409"/>
              <a:gd name="connsiteX19" fmla="*/ 141772 w 160565"/>
              <a:gd name="connsiteY19" fmla="*/ 179409 h 179409"/>
              <a:gd name="connsiteX20" fmla="*/ 17144 w 160565"/>
              <a:gd name="connsiteY20" fmla="*/ 179409 h 179409"/>
              <a:gd name="connsiteX21" fmla="*/ 0 w 160565"/>
              <a:gd name="connsiteY21" fmla="*/ 160611 h 179409"/>
              <a:gd name="connsiteX22" fmla="*/ 0 w 160565"/>
              <a:gd name="connsiteY22" fmla="*/ 35618 h 179409"/>
              <a:gd name="connsiteX23" fmla="*/ 17144 w 160565"/>
              <a:gd name="connsiteY23" fmla="*/ 18798 h 179409"/>
              <a:gd name="connsiteX24" fmla="*/ 25717 w 160565"/>
              <a:gd name="connsiteY24" fmla="*/ 18798 h 17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0565" h="179409">
                <a:moveTo>
                  <a:pt x="34788" y="79722"/>
                </a:moveTo>
                <a:lnTo>
                  <a:pt x="79390" y="79722"/>
                </a:lnTo>
                <a:lnTo>
                  <a:pt x="79390" y="124328"/>
                </a:lnTo>
                <a:lnTo>
                  <a:pt x="57089" y="124328"/>
                </a:lnTo>
                <a:lnTo>
                  <a:pt x="34788" y="124328"/>
                </a:lnTo>
                <a:close/>
                <a:moveTo>
                  <a:pt x="17144" y="62991"/>
                </a:moveTo>
                <a:lnTo>
                  <a:pt x="17144" y="160611"/>
                </a:lnTo>
                <a:lnTo>
                  <a:pt x="141772" y="160611"/>
                </a:lnTo>
                <a:lnTo>
                  <a:pt x="141772" y="62991"/>
                </a:lnTo>
                <a:close/>
                <a:moveTo>
                  <a:pt x="25717" y="0"/>
                </a:moveTo>
                <a:lnTo>
                  <a:pt x="44510" y="0"/>
                </a:lnTo>
                <a:lnTo>
                  <a:pt x="44510" y="18798"/>
                </a:lnTo>
                <a:lnTo>
                  <a:pt x="116055" y="18798"/>
                </a:lnTo>
                <a:lnTo>
                  <a:pt x="116055" y="0"/>
                </a:lnTo>
                <a:lnTo>
                  <a:pt x="133200" y="0"/>
                </a:lnTo>
                <a:lnTo>
                  <a:pt x="133200" y="18798"/>
                </a:lnTo>
                <a:lnTo>
                  <a:pt x="141772" y="18798"/>
                </a:lnTo>
                <a:cubicBezTo>
                  <a:pt x="151993" y="18798"/>
                  <a:pt x="160565" y="25394"/>
                  <a:pt x="160565" y="35618"/>
                </a:cubicBezTo>
                <a:lnTo>
                  <a:pt x="160565" y="160611"/>
                </a:lnTo>
                <a:cubicBezTo>
                  <a:pt x="160565" y="170835"/>
                  <a:pt x="151993" y="179409"/>
                  <a:pt x="141772" y="179409"/>
                </a:cubicBezTo>
                <a:lnTo>
                  <a:pt x="17144" y="179409"/>
                </a:lnTo>
                <a:cubicBezTo>
                  <a:pt x="6594" y="179409"/>
                  <a:pt x="0" y="170835"/>
                  <a:pt x="0" y="160611"/>
                </a:cubicBezTo>
                <a:lnTo>
                  <a:pt x="0" y="35618"/>
                </a:lnTo>
                <a:cubicBezTo>
                  <a:pt x="0" y="25394"/>
                  <a:pt x="6594" y="18798"/>
                  <a:pt x="17144" y="18798"/>
                </a:cubicBezTo>
                <a:lnTo>
                  <a:pt x="25717" y="187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90" name="Google Shape;877;p22">
            <a:extLst>
              <a:ext uri="{FF2B5EF4-FFF2-40B4-BE49-F238E27FC236}">
                <a16:creationId xmlns:a16="http://schemas.microsoft.com/office/drawing/2014/main" id="{7EAAA38C-6DA7-0FD7-F6E7-5E9A9FFD5B20}"/>
              </a:ext>
            </a:extLst>
          </p:cNvPr>
          <p:cNvSpPr/>
          <p:nvPr/>
        </p:nvSpPr>
        <p:spPr>
          <a:xfrm>
            <a:off x="7498822" y="894059"/>
            <a:ext cx="540952" cy="248125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삭제</a:t>
            </a:r>
            <a:endParaRPr dirty="0"/>
          </a:p>
        </p:txBody>
      </p:sp>
      <p:sp>
        <p:nvSpPr>
          <p:cNvPr id="191" name="타원 190">
            <a:extLst>
              <a:ext uri="{FF2B5EF4-FFF2-40B4-BE49-F238E27FC236}">
                <a16:creationId xmlns:a16="http://schemas.microsoft.com/office/drawing/2014/main" id="{E3DE664E-083C-4BA5-6EC5-690F133AC584}"/>
              </a:ext>
            </a:extLst>
          </p:cNvPr>
          <p:cNvSpPr/>
          <p:nvPr/>
        </p:nvSpPr>
        <p:spPr>
          <a:xfrm>
            <a:off x="1139424" y="225359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2" name="타원 191">
            <a:extLst>
              <a:ext uri="{FF2B5EF4-FFF2-40B4-BE49-F238E27FC236}">
                <a16:creationId xmlns:a16="http://schemas.microsoft.com/office/drawing/2014/main" id="{F14FFC13-C930-EDF7-742A-22372580BBE8}"/>
              </a:ext>
            </a:extLst>
          </p:cNvPr>
          <p:cNvSpPr/>
          <p:nvPr/>
        </p:nvSpPr>
        <p:spPr>
          <a:xfrm>
            <a:off x="5346171" y="226390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3" name="타원 192">
            <a:extLst>
              <a:ext uri="{FF2B5EF4-FFF2-40B4-BE49-F238E27FC236}">
                <a16:creationId xmlns:a16="http://schemas.microsoft.com/office/drawing/2014/main" id="{75E79E49-CC1E-888D-F3C3-1EE0123DD9F8}"/>
              </a:ext>
            </a:extLst>
          </p:cNvPr>
          <p:cNvSpPr/>
          <p:nvPr/>
        </p:nvSpPr>
        <p:spPr>
          <a:xfrm>
            <a:off x="7995402" y="21860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A8869CBF-B5E1-4654-ED81-DD40660A483F}"/>
              </a:ext>
            </a:extLst>
          </p:cNvPr>
          <p:cNvSpPr/>
          <p:nvPr/>
        </p:nvSpPr>
        <p:spPr>
          <a:xfrm>
            <a:off x="2316949" y="318038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5" name="타원 194">
            <a:extLst>
              <a:ext uri="{FF2B5EF4-FFF2-40B4-BE49-F238E27FC236}">
                <a16:creationId xmlns:a16="http://schemas.microsoft.com/office/drawing/2014/main" id="{5F682D10-A4EB-2864-7961-2BD347ED413D}"/>
              </a:ext>
            </a:extLst>
          </p:cNvPr>
          <p:cNvSpPr/>
          <p:nvPr/>
        </p:nvSpPr>
        <p:spPr>
          <a:xfrm>
            <a:off x="332949" y="87498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6" name="타원 195">
            <a:extLst>
              <a:ext uri="{FF2B5EF4-FFF2-40B4-BE49-F238E27FC236}">
                <a16:creationId xmlns:a16="http://schemas.microsoft.com/office/drawing/2014/main" id="{A6C3041F-D3BA-624F-E954-A618DF6E97FB}"/>
              </a:ext>
            </a:extLst>
          </p:cNvPr>
          <p:cNvSpPr/>
          <p:nvPr/>
        </p:nvSpPr>
        <p:spPr>
          <a:xfrm>
            <a:off x="8119956" y="83208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97" name="타원 196">
            <a:extLst>
              <a:ext uri="{FF2B5EF4-FFF2-40B4-BE49-F238E27FC236}">
                <a16:creationId xmlns:a16="http://schemas.microsoft.com/office/drawing/2014/main" id="{BB3BAE72-8B94-DDCA-91C3-80B009F38A8E}"/>
              </a:ext>
            </a:extLst>
          </p:cNvPr>
          <p:cNvSpPr/>
          <p:nvPr/>
        </p:nvSpPr>
        <p:spPr>
          <a:xfrm>
            <a:off x="7466034" y="83208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57F0409-ED6B-413D-F082-2FBC2C01F8E0}"/>
              </a:ext>
            </a:extLst>
          </p:cNvPr>
          <p:cNvSpPr txBox="1"/>
          <p:nvPr/>
        </p:nvSpPr>
        <p:spPr>
          <a:xfrm>
            <a:off x="1045320" y="941921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정보</a:t>
            </a:r>
            <a:endParaRPr kumimoji="1" lang="x-none" altLang="en-US" sz="1000" b="1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61B175-26E7-957F-C565-14A4D53AADDE}"/>
              </a:ext>
            </a:extLst>
          </p:cNvPr>
          <p:cNvSpPr/>
          <p:nvPr/>
        </p:nvSpPr>
        <p:spPr>
          <a:xfrm>
            <a:off x="9056214" y="1309035"/>
            <a:ext cx="3047760" cy="51214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097328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65857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BO-K-SCH-00</a:t>
                      </a:r>
                      <a:r>
                        <a:rPr lang="en-US" altLang="x-none" sz="800" dirty="0"/>
                        <a:t>4b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정보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r>
                        <a:rPr lang="ko-KR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이용 서비스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1F531CCE-5106-E74A-9F68-1BBFC37827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0525166"/>
              </p:ext>
            </p:extLst>
          </p:nvPr>
        </p:nvGraphicFramePr>
        <p:xfrm>
          <a:off x="9042400" y="1315767"/>
          <a:ext cx="3037052" cy="2600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33179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인스턴스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학교의 미디어 서버 인스턴스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생성하고 좌측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이용을 중지할 경우 수업 교재로 사용하실 수 없습니다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변경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 중지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Front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교재라이브러리에서 해당 출판사 제공 안함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변경 시 수업 교재로 다시 사용하실 수 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변경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Front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의 교재라이브러리에서 해당 출판사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출판사 삭제 시 해당 학교는 더 이상 삭제하려는 출판사의 교재를 사용하실 수 없습니다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en-US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 중지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Front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교재라이브러리에서 해당 출판사 제공 안함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561763"/>
                  </a:ext>
                </a:extLst>
              </a:tr>
            </a:tbl>
          </a:graphicData>
        </a:graphic>
      </p:graphicFrame>
      <p:sp>
        <p:nvSpPr>
          <p:cNvPr id="3" name="모서리가 둥근 직사각형 2">
            <a:extLst>
              <a:ext uri="{FF2B5EF4-FFF2-40B4-BE49-F238E27FC236}">
                <a16:creationId xmlns:a16="http://schemas.microsoft.com/office/drawing/2014/main" id="{C3C78088-30FB-ADB0-21E1-B44BBDC9C355}"/>
              </a:ext>
            </a:extLst>
          </p:cNvPr>
          <p:cNvSpPr/>
          <p:nvPr/>
        </p:nvSpPr>
        <p:spPr>
          <a:xfrm>
            <a:off x="8618836" y="4131361"/>
            <a:ext cx="423564" cy="4051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>
                <a:solidFill>
                  <a:schemeClr val="tx1"/>
                </a:solidFill>
              </a:rPr>
              <a:t>이용</a:t>
            </a:r>
            <a:endParaRPr kumimoji="1" lang="en-US" altLang="ko-KR" sz="700" dirty="0">
              <a:solidFill>
                <a:schemeClr val="tx1"/>
              </a:solidFill>
            </a:endParaRPr>
          </a:p>
          <a:p>
            <a:pPr algn="ctr">
              <a:lnSpc>
                <a:spcPct val="150000"/>
              </a:lnSpc>
            </a:pPr>
            <a:r>
              <a:rPr kumimoji="1" lang="ko-KR" altLang="en-US" sz="700" dirty="0">
                <a:solidFill>
                  <a:srgbClr val="FF0000"/>
                </a:solidFill>
              </a:rPr>
              <a:t>삭제</a:t>
            </a: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55A8C91F-DB47-5F28-8C5A-448BAD9D6B45}"/>
              </a:ext>
            </a:extLst>
          </p:cNvPr>
          <p:cNvSpPr/>
          <p:nvPr/>
        </p:nvSpPr>
        <p:spPr>
          <a:xfrm>
            <a:off x="8578913" y="41139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2" name="Google Shape;914;p23">
            <a:extLst>
              <a:ext uri="{FF2B5EF4-FFF2-40B4-BE49-F238E27FC236}">
                <a16:creationId xmlns:a16="http://schemas.microsoft.com/office/drawing/2014/main" id="{3DEFBC79-F309-FE64-4788-FAFE8B192F82}"/>
              </a:ext>
            </a:extLst>
          </p:cNvPr>
          <p:cNvSpPr/>
          <p:nvPr/>
        </p:nvSpPr>
        <p:spPr>
          <a:xfrm>
            <a:off x="8105225" y="899857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3447B70-D8E3-22D7-D8B4-8B8BDAA1EF49}"/>
              </a:ext>
            </a:extLst>
          </p:cNvPr>
          <p:cNvSpPr txBox="1"/>
          <p:nvPr/>
        </p:nvSpPr>
        <p:spPr>
          <a:xfrm>
            <a:off x="1045320" y="941921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학교 정보</a:t>
            </a:r>
            <a:endParaRPr kumimoji="1" lang="x-none" altLang="en-US" sz="1000" b="1" dirty="0"/>
          </a:p>
        </p:txBody>
      </p:sp>
      <p:cxnSp>
        <p:nvCxnSpPr>
          <p:cNvPr id="34" name="직선 연결선[R] 94">
            <a:extLst>
              <a:ext uri="{FF2B5EF4-FFF2-40B4-BE49-F238E27FC236}">
                <a16:creationId xmlns:a16="http://schemas.microsoft.com/office/drawing/2014/main" id="{1C9B7E5B-F97B-4285-160E-AE92B500DA7D}"/>
              </a:ext>
            </a:extLst>
          </p:cNvPr>
          <p:cNvCxnSpPr/>
          <p:nvPr/>
        </p:nvCxnSpPr>
        <p:spPr>
          <a:xfrm>
            <a:off x="399440" y="125035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Google Shape;915;p23">
            <a:extLst>
              <a:ext uri="{FF2B5EF4-FFF2-40B4-BE49-F238E27FC236}">
                <a16:creationId xmlns:a16="http://schemas.microsoft.com/office/drawing/2014/main" id="{836178E6-2AFF-38D3-AB94-E8EAC9E15E5A}"/>
              </a:ext>
            </a:extLst>
          </p:cNvPr>
          <p:cNvSpPr/>
          <p:nvPr/>
        </p:nvSpPr>
        <p:spPr>
          <a:xfrm>
            <a:off x="399440" y="90428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sp>
        <p:nvSpPr>
          <p:cNvPr id="36" name="제목 10">
            <a:extLst>
              <a:ext uri="{FF2B5EF4-FFF2-40B4-BE49-F238E27FC236}">
                <a16:creationId xmlns:a16="http://schemas.microsoft.com/office/drawing/2014/main" id="{99734772-9194-5754-8BEA-A50DFD34822C}"/>
              </a:ext>
            </a:extLst>
          </p:cNvPr>
          <p:cNvSpPr txBox="1">
            <a:spLocks/>
          </p:cNvSpPr>
          <p:nvPr/>
        </p:nvSpPr>
        <p:spPr>
          <a:xfrm>
            <a:off x="1474330" y="1539225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latin typeface="+mn-ea"/>
                <a:ea typeface="+mn-ea"/>
              </a:rPr>
              <a:t>이용 서비스</a:t>
            </a:r>
          </a:p>
        </p:txBody>
      </p:sp>
      <p:cxnSp>
        <p:nvCxnSpPr>
          <p:cNvPr id="37" name="직선 연결선[R] 4">
            <a:extLst>
              <a:ext uri="{FF2B5EF4-FFF2-40B4-BE49-F238E27FC236}">
                <a16:creationId xmlns:a16="http://schemas.microsoft.com/office/drawing/2014/main" id="{43652841-5687-D538-7A3C-A61BD78C33BC}"/>
              </a:ext>
            </a:extLst>
          </p:cNvPr>
          <p:cNvCxnSpPr/>
          <p:nvPr/>
        </p:nvCxnSpPr>
        <p:spPr>
          <a:xfrm>
            <a:off x="1260925" y="1548332"/>
            <a:ext cx="0" cy="9876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4">
            <a:extLst>
              <a:ext uri="{FF2B5EF4-FFF2-40B4-BE49-F238E27FC236}">
                <a16:creationId xmlns:a16="http://schemas.microsoft.com/office/drawing/2014/main" id="{453C3810-37DA-9886-3884-FBAA53612035}"/>
              </a:ext>
            </a:extLst>
          </p:cNvPr>
          <p:cNvCxnSpPr>
            <a:cxnSpLocks/>
          </p:cNvCxnSpPr>
          <p:nvPr/>
        </p:nvCxnSpPr>
        <p:spPr>
          <a:xfrm>
            <a:off x="393700" y="1757491"/>
            <a:ext cx="824706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111">
            <a:extLst>
              <a:ext uri="{FF2B5EF4-FFF2-40B4-BE49-F238E27FC236}">
                <a16:creationId xmlns:a16="http://schemas.microsoft.com/office/drawing/2014/main" id="{9EF6A6F5-6F2E-C086-5103-BBDDC552370D}"/>
              </a:ext>
            </a:extLst>
          </p:cNvPr>
          <p:cNvCxnSpPr>
            <a:cxnSpLocks/>
          </p:cNvCxnSpPr>
          <p:nvPr/>
        </p:nvCxnSpPr>
        <p:spPr>
          <a:xfrm>
            <a:off x="1428595" y="1757491"/>
            <a:ext cx="623714" cy="0"/>
          </a:xfrm>
          <a:prstGeom prst="line">
            <a:avLst/>
          </a:prstGeom>
          <a:ln w="2222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제목 10">
            <a:extLst>
              <a:ext uri="{FF2B5EF4-FFF2-40B4-BE49-F238E27FC236}">
                <a16:creationId xmlns:a16="http://schemas.microsoft.com/office/drawing/2014/main" id="{088D2320-4FEB-93B6-8E47-9E989B4EF40D}"/>
              </a:ext>
            </a:extLst>
          </p:cNvPr>
          <p:cNvSpPr txBox="1">
            <a:spLocks/>
          </p:cNvSpPr>
          <p:nvPr/>
        </p:nvSpPr>
        <p:spPr>
          <a:xfrm>
            <a:off x="625930" y="1539225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kern="0" spc="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학교 정보</a:t>
            </a:r>
            <a:endParaRPr lang="en-US" altLang="ko-KR" sz="800" b="0" kern="0" spc="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D2B2577-5694-47CB-6127-04FD770CB57B}"/>
              </a:ext>
            </a:extLst>
          </p:cNvPr>
          <p:cNvSpPr txBox="1"/>
          <p:nvPr/>
        </p:nvSpPr>
        <p:spPr>
          <a:xfrm>
            <a:off x="399440" y="3312548"/>
            <a:ext cx="30777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출판사</a:t>
            </a:r>
            <a:endParaRPr kumimoji="1" lang="x-none" altLang="en-US" sz="800" b="1" dirty="0"/>
          </a:p>
        </p:txBody>
      </p:sp>
      <p:sp>
        <p:nvSpPr>
          <p:cNvPr id="42" name="Google Shape;877;p22">
            <a:extLst>
              <a:ext uri="{FF2B5EF4-FFF2-40B4-BE49-F238E27FC236}">
                <a16:creationId xmlns:a16="http://schemas.microsoft.com/office/drawing/2014/main" id="{2D68FB33-A54D-541F-1330-092A801DF75C}"/>
              </a:ext>
            </a:extLst>
          </p:cNvPr>
          <p:cNvSpPr/>
          <p:nvPr/>
        </p:nvSpPr>
        <p:spPr>
          <a:xfrm>
            <a:off x="8105225" y="3186776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추가</a:t>
            </a:r>
            <a:endParaRPr dirty="0"/>
          </a:p>
        </p:txBody>
      </p:sp>
      <p:graphicFrame>
        <p:nvGraphicFramePr>
          <p:cNvPr id="43" name="표 42">
            <a:extLst>
              <a:ext uri="{FF2B5EF4-FFF2-40B4-BE49-F238E27FC236}">
                <a16:creationId xmlns:a16="http://schemas.microsoft.com/office/drawing/2014/main" id="{3743AB7B-F4DE-0137-E052-12C123FB95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841741"/>
              </p:ext>
            </p:extLst>
          </p:nvPr>
        </p:nvGraphicFramePr>
        <p:xfrm>
          <a:off x="394298" y="3519508"/>
          <a:ext cx="8235916" cy="7753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1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8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9762">
                  <a:extLst>
                    <a:ext uri="{9D8B030D-6E8A-4147-A177-3AD203B41FA5}">
                      <a16:colId xmlns:a16="http://schemas.microsoft.com/office/drawing/2014/main" val="1804221249"/>
                    </a:ext>
                  </a:extLst>
                </a:gridCol>
                <a:gridCol w="13276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8199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출판사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이용 여부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천재교육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⋮</a:t>
                      </a:r>
                      <a:endParaRPr kumimoji="0" lang="ko-KR" alt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교학사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이용 중지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⋮</a:t>
                      </a:r>
                      <a:endParaRPr kumimoji="0" lang="ko-KR" altLang="en-US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4" name="모서리가 둥근 직사각형 43">
            <a:extLst>
              <a:ext uri="{FF2B5EF4-FFF2-40B4-BE49-F238E27FC236}">
                <a16:creationId xmlns:a16="http://schemas.microsoft.com/office/drawing/2014/main" id="{FBCE1C86-9EBE-9615-CDCF-4700326D94CB}"/>
              </a:ext>
            </a:extLst>
          </p:cNvPr>
          <p:cNvSpPr/>
          <p:nvPr/>
        </p:nvSpPr>
        <p:spPr>
          <a:xfrm>
            <a:off x="7917281" y="4128533"/>
            <a:ext cx="624638" cy="40513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kumimoji="1" lang="x-none" altLang="en-US" sz="700" dirty="0">
                <a:solidFill>
                  <a:schemeClr val="tx1"/>
                </a:solidFill>
              </a:rPr>
              <a:t>이용 중지</a:t>
            </a:r>
            <a:endParaRPr kumimoji="1" lang="en-US" altLang="x-none" sz="7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kumimoji="1" lang="ko-KR" altLang="en-US" sz="700" dirty="0">
                <a:solidFill>
                  <a:srgbClr val="FF0000"/>
                </a:solidFill>
              </a:rPr>
              <a:t>삭제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9C82E2D-736B-7738-669D-1A0A53583700}"/>
              </a:ext>
            </a:extLst>
          </p:cNvPr>
          <p:cNvSpPr txBox="1"/>
          <p:nvPr/>
        </p:nvSpPr>
        <p:spPr>
          <a:xfrm>
            <a:off x="399440" y="1981647"/>
            <a:ext cx="121828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화상 솔루션</a:t>
            </a:r>
            <a:r>
              <a:rPr kumimoji="1" lang="en-US" altLang="ko-KR" sz="800" b="1" dirty="0"/>
              <a:t> / </a:t>
            </a:r>
            <a:r>
              <a:rPr kumimoji="1" lang="ko-KR" altLang="en-US" sz="800" b="1" dirty="0"/>
              <a:t>미디어 서버</a:t>
            </a:r>
            <a:endParaRPr kumimoji="1" lang="x-none" altLang="en-US" sz="800" b="1" dirty="0"/>
          </a:p>
        </p:txBody>
      </p:sp>
      <p:graphicFrame>
        <p:nvGraphicFramePr>
          <p:cNvPr id="46" name="Google Shape;912;p23">
            <a:extLst>
              <a:ext uri="{FF2B5EF4-FFF2-40B4-BE49-F238E27FC236}">
                <a16:creationId xmlns:a16="http://schemas.microsoft.com/office/drawing/2014/main" id="{5E00113E-7836-D1B5-ADE9-2457EB204A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2614194"/>
              </p:ext>
            </p:extLst>
          </p:nvPr>
        </p:nvGraphicFramePr>
        <p:xfrm>
          <a:off x="393700" y="2169474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솔루션 업체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구르미    ● 비즈콜라보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(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비밀키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: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                                    </a:t>
                      </a:r>
                      <a:r>
                        <a:rPr lang="en-US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,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 서비스 </a:t>
                      </a:r>
                      <a:r>
                        <a:rPr lang="en" altLang="ko-KR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ID                                     ).   ○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사용 안함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미디어 서버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9371188"/>
                  </a:ext>
                </a:extLst>
              </a:tr>
            </a:tbl>
          </a:graphicData>
        </a:graphic>
      </p:graphicFrame>
      <p:sp>
        <p:nvSpPr>
          <p:cNvPr id="47" name="Google Shape;877;p22">
            <a:extLst>
              <a:ext uri="{FF2B5EF4-FFF2-40B4-BE49-F238E27FC236}">
                <a16:creationId xmlns:a16="http://schemas.microsoft.com/office/drawing/2014/main" id="{238738A5-BCFB-649C-C0D9-3CC4E875084A}"/>
              </a:ext>
            </a:extLst>
          </p:cNvPr>
          <p:cNvSpPr/>
          <p:nvPr/>
        </p:nvSpPr>
        <p:spPr>
          <a:xfrm>
            <a:off x="1316572" y="2568478"/>
            <a:ext cx="2906863" cy="23801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endParaRPr sz="700" dirty="0"/>
          </a:p>
        </p:txBody>
      </p:sp>
      <p:sp>
        <p:nvSpPr>
          <p:cNvPr id="48" name="Google Shape;877;p22">
            <a:extLst>
              <a:ext uri="{FF2B5EF4-FFF2-40B4-BE49-F238E27FC236}">
                <a16:creationId xmlns:a16="http://schemas.microsoft.com/office/drawing/2014/main" id="{390AD382-CBD6-80ED-12D8-DCE24F2A6DA5}"/>
              </a:ext>
            </a:extLst>
          </p:cNvPr>
          <p:cNvSpPr/>
          <p:nvPr/>
        </p:nvSpPr>
        <p:spPr>
          <a:xfrm>
            <a:off x="3384317" y="2568478"/>
            <a:ext cx="839118" cy="23801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인스턴스 </a:t>
            </a:r>
            <a:r>
              <a:rPr lang="en-US" altLang="ko-KR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ID </a:t>
            </a:r>
            <a:r>
              <a:rPr lang="ko-KR" altLang="en-US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발급</a:t>
            </a:r>
            <a:endParaRPr dirty="0"/>
          </a:p>
        </p:txBody>
      </p:sp>
      <p:sp>
        <p:nvSpPr>
          <p:cNvPr id="50" name="Google Shape;877;p22">
            <a:extLst>
              <a:ext uri="{FF2B5EF4-FFF2-40B4-BE49-F238E27FC236}">
                <a16:creationId xmlns:a16="http://schemas.microsoft.com/office/drawing/2014/main" id="{71C9FE00-6F9F-5195-E167-8DBC0DECD58F}"/>
              </a:ext>
            </a:extLst>
          </p:cNvPr>
          <p:cNvSpPr/>
          <p:nvPr/>
        </p:nvSpPr>
        <p:spPr>
          <a:xfrm>
            <a:off x="6203092" y="2568478"/>
            <a:ext cx="2338827" cy="238016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en-US" sz="700" dirty="0"/>
              <a:t>aif28ifahieuwhfai823ho8</a:t>
            </a:r>
            <a:endParaRPr sz="700" dirty="0"/>
          </a:p>
        </p:txBody>
      </p:sp>
      <p:sp>
        <p:nvSpPr>
          <p:cNvPr id="51" name="Google Shape;877;p22">
            <a:extLst>
              <a:ext uri="{FF2B5EF4-FFF2-40B4-BE49-F238E27FC236}">
                <a16:creationId xmlns:a16="http://schemas.microsoft.com/office/drawing/2014/main" id="{302565F9-8270-250E-B78B-63BC9C897DBA}"/>
              </a:ext>
            </a:extLst>
          </p:cNvPr>
          <p:cNvSpPr/>
          <p:nvPr/>
        </p:nvSpPr>
        <p:spPr>
          <a:xfrm>
            <a:off x="7702801" y="2568478"/>
            <a:ext cx="839118" cy="23801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인스턴스 </a:t>
            </a:r>
            <a:r>
              <a:rPr lang="en-US" altLang="ko-KR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ID </a:t>
            </a:r>
            <a:r>
              <a:rPr lang="ko-KR" altLang="en-US" sz="700" b="1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발급</a:t>
            </a:r>
            <a:endParaRPr dirty="0"/>
          </a:p>
        </p:txBody>
      </p:sp>
      <p:cxnSp>
        <p:nvCxnSpPr>
          <p:cNvPr id="52" name="직선 화살표 연결선 51">
            <a:extLst>
              <a:ext uri="{FF2B5EF4-FFF2-40B4-BE49-F238E27FC236}">
                <a16:creationId xmlns:a16="http://schemas.microsoft.com/office/drawing/2014/main" id="{E283ED69-19EA-43BB-ED82-0D7CB1FFCD6A}"/>
              </a:ext>
            </a:extLst>
          </p:cNvPr>
          <p:cNvCxnSpPr>
            <a:cxnSpLocks/>
            <a:stCxn id="48" idx="3"/>
            <a:endCxn id="50" idx="1"/>
          </p:cNvCxnSpPr>
          <p:nvPr/>
        </p:nvCxnSpPr>
        <p:spPr>
          <a:xfrm>
            <a:off x="4223435" y="2687486"/>
            <a:ext cx="1979657" cy="0"/>
          </a:xfrm>
          <a:prstGeom prst="straightConnector1">
            <a:avLst/>
          </a:prstGeom>
          <a:ln w="3175">
            <a:solidFill>
              <a:srgbClr val="FF000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Google Shape;918;p23">
            <a:extLst>
              <a:ext uri="{FF2B5EF4-FFF2-40B4-BE49-F238E27FC236}">
                <a16:creationId xmlns:a16="http://schemas.microsoft.com/office/drawing/2014/main" id="{1253FAE5-9E37-FD8E-7BC6-FFB91D5CF0C1}"/>
              </a:ext>
            </a:extLst>
          </p:cNvPr>
          <p:cNvSpPr/>
          <p:nvPr/>
        </p:nvSpPr>
        <p:spPr>
          <a:xfrm>
            <a:off x="2852246" y="2243924"/>
            <a:ext cx="1060727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lvl="0"/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34" charset="-127"/>
              </a:rPr>
              <a:t>39alo923l82329asx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4" name="Google Shape;918;p23">
            <a:extLst>
              <a:ext uri="{FF2B5EF4-FFF2-40B4-BE49-F238E27FC236}">
                <a16:creationId xmlns:a16="http://schemas.microsoft.com/office/drawing/2014/main" id="{93E8F38A-3727-7913-EB98-BBE087977AE1}"/>
              </a:ext>
            </a:extLst>
          </p:cNvPr>
          <p:cNvSpPr/>
          <p:nvPr/>
        </p:nvSpPr>
        <p:spPr>
          <a:xfrm>
            <a:off x="4458624" y="2243924"/>
            <a:ext cx="1060727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lvl="0"/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34" charset="-127"/>
              </a:rPr>
              <a:t>39alo923l82329asx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5" name="Google Shape;877;p22">
            <a:extLst>
              <a:ext uri="{FF2B5EF4-FFF2-40B4-BE49-F238E27FC236}">
                <a16:creationId xmlns:a16="http://schemas.microsoft.com/office/drawing/2014/main" id="{6EEFFB43-C03A-1EED-94E4-02C7B07FB17E}"/>
              </a:ext>
            </a:extLst>
          </p:cNvPr>
          <p:cNvSpPr/>
          <p:nvPr/>
        </p:nvSpPr>
        <p:spPr>
          <a:xfrm>
            <a:off x="7498822" y="889748"/>
            <a:ext cx="540952" cy="248125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삭제</a:t>
            </a:r>
            <a:endParaRPr dirty="0"/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6993A60A-AC3D-D332-9995-B550B73ABCC5}"/>
              </a:ext>
            </a:extLst>
          </p:cNvPr>
          <p:cNvSpPr/>
          <p:nvPr/>
        </p:nvSpPr>
        <p:spPr>
          <a:xfrm>
            <a:off x="3352958" y="253725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28CEEAD2-AA49-D899-314E-2C545DF9B061}"/>
              </a:ext>
            </a:extLst>
          </p:cNvPr>
          <p:cNvSpPr/>
          <p:nvPr/>
        </p:nvSpPr>
        <p:spPr>
          <a:xfrm>
            <a:off x="7903334" y="412133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2F671B4C-5DE2-2AE8-1A33-17F0613A9C4F}"/>
              </a:ext>
            </a:extLst>
          </p:cNvPr>
          <p:cNvSpPr/>
          <p:nvPr/>
        </p:nvSpPr>
        <p:spPr>
          <a:xfrm>
            <a:off x="7914111" y="43063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9E89C131-0458-59CE-3683-C6F41496F1FD}"/>
              </a:ext>
            </a:extLst>
          </p:cNvPr>
          <p:cNvSpPr/>
          <p:nvPr/>
        </p:nvSpPr>
        <p:spPr>
          <a:xfrm>
            <a:off x="9056214" y="1309035"/>
            <a:ext cx="3047760" cy="50452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0439376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82522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dirty="0"/>
              <a:t>학교 정보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관리 그룹 정보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ko-KR" altLang="en-US" sz="2800" b="1" dirty="0"/>
              <a:t>학교 관리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258235094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295996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BO-K-SCH-00</a:t>
                      </a:r>
                      <a:r>
                        <a:rPr lang="en-US" altLang="x-none" sz="800" dirty="0">
                          <a:solidFill>
                            <a:srgbClr val="FF0000"/>
                          </a:solidFill>
                        </a:rPr>
                        <a:t>5</a:t>
                      </a:r>
                      <a:endParaRPr lang="x-none" altLang="en-US" sz="80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관리 그룹 정보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136BDE15-80A4-921A-D102-B3565B0DFD3C}"/>
              </a:ext>
            </a:extLst>
          </p:cNvPr>
          <p:cNvSpPr txBox="1"/>
          <p:nvPr/>
        </p:nvSpPr>
        <p:spPr>
          <a:xfrm>
            <a:off x="390973" y="941197"/>
            <a:ext cx="147316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 그룹</a:t>
            </a:r>
            <a:r>
              <a:rPr kumimoji="1" lang="x-none" altLang="en-US" sz="1000" b="1"/>
              <a:t> </a:t>
            </a:r>
            <a:r>
              <a:rPr kumimoji="1" lang="x-none" altLang="en-US" sz="1000" b="1" dirty="0"/>
              <a:t>정보</a:t>
            </a:r>
            <a:r>
              <a:rPr kumimoji="1" lang="ko-KR" altLang="en-US" sz="1000" b="1" dirty="0"/>
              <a:t>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sp>
        <p:nvSpPr>
          <p:cNvPr id="29" name="Google Shape;877;p22">
            <a:extLst>
              <a:ext uri="{FF2B5EF4-FFF2-40B4-BE49-F238E27FC236}">
                <a16:creationId xmlns:a16="http://schemas.microsoft.com/office/drawing/2014/main" id="{1D70DA76-B43A-E501-5DB7-5196308E50E0}"/>
              </a:ext>
            </a:extLst>
          </p:cNvPr>
          <p:cNvSpPr/>
          <p:nvPr/>
        </p:nvSpPr>
        <p:spPr>
          <a:xfrm>
            <a:off x="8094677" y="899133"/>
            <a:ext cx="535537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그룹</a:t>
            </a: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 등록</a:t>
            </a:r>
            <a:endParaRPr dirty="0"/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9280A8EC-4AEF-8056-1ABB-A1F969F2A15D}"/>
              </a:ext>
            </a:extLst>
          </p:cNvPr>
          <p:cNvSpPr/>
          <p:nvPr/>
        </p:nvSpPr>
        <p:spPr>
          <a:xfrm>
            <a:off x="393700" y="122996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C6A30100-B92B-CF3F-AFED-1D89174C5C3B}"/>
              </a:ext>
            </a:extLst>
          </p:cNvPr>
          <p:cNvSpPr/>
          <p:nvPr/>
        </p:nvSpPr>
        <p:spPr>
          <a:xfrm>
            <a:off x="503673" y="134161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EB8104-29D2-021A-6538-18D46CD36D82}"/>
              </a:ext>
            </a:extLst>
          </p:cNvPr>
          <p:cNvSpPr/>
          <p:nvPr/>
        </p:nvSpPr>
        <p:spPr>
          <a:xfrm>
            <a:off x="6965305" y="1335232"/>
            <a:ext cx="1027786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 err="1">
                <a:latin typeface="맑은 고딕" pitchFamily="50" charset="-127"/>
                <a:ea typeface="맑은 고딕" pitchFamily="50" charset="-127"/>
              </a:rPr>
              <a:t>그룹명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Google Shape;877;p22">
            <a:extLst>
              <a:ext uri="{FF2B5EF4-FFF2-40B4-BE49-F238E27FC236}">
                <a16:creationId xmlns:a16="http://schemas.microsoft.com/office/drawing/2014/main" id="{D68A0093-A2A0-388A-EE9E-1FFCA0F11372}"/>
              </a:ext>
            </a:extLst>
          </p:cNvPr>
          <p:cNvSpPr/>
          <p:nvPr/>
        </p:nvSpPr>
        <p:spPr>
          <a:xfrm>
            <a:off x="3389063" y="1341613"/>
            <a:ext cx="535537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35" name="Google Shape;884;p22">
            <a:extLst>
              <a:ext uri="{FF2B5EF4-FFF2-40B4-BE49-F238E27FC236}">
                <a16:creationId xmlns:a16="http://schemas.microsoft.com/office/drawing/2014/main" id="{F37D4846-776C-B05D-97D2-9FA9B474EBBE}"/>
              </a:ext>
            </a:extLst>
          </p:cNvPr>
          <p:cNvSpPr/>
          <p:nvPr/>
        </p:nvSpPr>
        <p:spPr>
          <a:xfrm>
            <a:off x="8022199" y="133523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6" name="Google Shape;879;p22">
            <a:extLst>
              <a:ext uri="{FF2B5EF4-FFF2-40B4-BE49-F238E27FC236}">
                <a16:creationId xmlns:a16="http://schemas.microsoft.com/office/drawing/2014/main" id="{057CDA07-3694-ECD4-575C-F584DC81DCF5}"/>
              </a:ext>
            </a:extLst>
          </p:cNvPr>
          <p:cNvSpPr/>
          <p:nvPr/>
        </p:nvSpPr>
        <p:spPr>
          <a:xfrm>
            <a:off x="511810" y="1347285"/>
            <a:ext cx="643838" cy="216000"/>
          </a:xfrm>
          <a:prstGeom prst="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그룹 명    </a:t>
            </a:r>
            <a:r>
              <a:rPr 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7" name="표 36">
            <a:extLst>
              <a:ext uri="{FF2B5EF4-FFF2-40B4-BE49-F238E27FC236}">
                <a16:creationId xmlns:a16="http://schemas.microsoft.com/office/drawing/2014/main" id="{A88DE63F-F126-6E9C-B944-64642B4473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958980"/>
              </p:ext>
            </p:extLst>
          </p:nvPr>
        </p:nvGraphicFramePr>
        <p:xfrm>
          <a:off x="394298" y="1795880"/>
          <a:ext cx="8235916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03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12">
                  <a:extLst>
                    <a:ext uri="{9D8B030D-6E8A-4147-A177-3AD203B41FA5}">
                      <a16:colId xmlns:a16="http://schemas.microsoft.com/office/drawing/2014/main" val="363212580"/>
                    </a:ext>
                  </a:extLst>
                </a:gridCol>
                <a:gridCol w="1165412">
                  <a:extLst>
                    <a:ext uri="{9D8B030D-6E8A-4147-A177-3AD203B41FA5}">
                      <a16:colId xmlns:a16="http://schemas.microsoft.com/office/drawing/2014/main" val="1149370315"/>
                    </a:ext>
                  </a:extLst>
                </a:gridCol>
                <a:gridCol w="2876682">
                  <a:extLst>
                    <a:ext uri="{9D8B030D-6E8A-4147-A177-3AD203B41FA5}">
                      <a16:colId xmlns:a16="http://schemas.microsoft.com/office/drawing/2014/main" val="423729226"/>
                    </a:ext>
                  </a:extLst>
                </a:gridCol>
                <a:gridCol w="11409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2988">
                  <a:extLst>
                    <a:ext uri="{9D8B030D-6E8A-4147-A177-3AD203B41FA5}">
                      <a16:colId xmlns:a16="http://schemas.microsoft.com/office/drawing/2014/main" val="367736711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 코드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소속 학교 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소속 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 생성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28573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초등그룹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강남 초등학교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강남 초등학교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강남 초등학교</a:t>
                      </a: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강북 초등그룹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강북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강북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강북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 강북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논현 초등그룹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논현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논현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논현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 논현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28573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도봉 초등그룹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algn="ctr" latinLnBrk="1"/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도봉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도봉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 도봉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 도봉 초등학교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+mn-ea"/>
                          <a:cs typeface="+mn-cs"/>
                        </a:rPr>
                        <a:t>…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3" name="TextBox 42">
            <a:extLst>
              <a:ext uri="{FF2B5EF4-FFF2-40B4-BE49-F238E27FC236}">
                <a16:creationId xmlns:a16="http://schemas.microsoft.com/office/drawing/2014/main" id="{E49202B2-1438-DEAF-9E01-3FD0BB8B6AE5}"/>
              </a:ext>
            </a:extLst>
          </p:cNvPr>
          <p:cNvSpPr txBox="1"/>
          <p:nvPr/>
        </p:nvSpPr>
        <p:spPr>
          <a:xfrm>
            <a:off x="3137860" y="3623019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5B624450-0FBE-A631-D69E-2E799CE890A6}"/>
              </a:ext>
            </a:extLst>
          </p:cNvPr>
          <p:cNvSpPr/>
          <p:nvPr/>
        </p:nvSpPr>
        <p:spPr>
          <a:xfrm>
            <a:off x="9109306" y="3701297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  <a:ea typeface="맑은 고딕" pitchFamily="50" charset="-127"/>
              </a:rPr>
              <a:t>그룹명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 err="1">
                <a:latin typeface="맑은 고딕" pitchFamily="50" charset="-127"/>
                <a:ea typeface="맑은 고딕" pitchFamily="50" charset="-127"/>
              </a:rPr>
              <a:t>그룹명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Google Shape;884;p22">
            <a:extLst>
              <a:ext uri="{FF2B5EF4-FFF2-40B4-BE49-F238E27FC236}">
                <a16:creationId xmlns:a16="http://schemas.microsoft.com/office/drawing/2014/main" id="{D8794BD9-83CA-9C60-5A91-F8128E6EFCFD}"/>
              </a:ext>
            </a:extLst>
          </p:cNvPr>
          <p:cNvSpPr/>
          <p:nvPr/>
        </p:nvSpPr>
        <p:spPr>
          <a:xfrm>
            <a:off x="10326509" y="3701295"/>
            <a:ext cx="614953" cy="94866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316684AB-85CD-7D89-A652-2F6FAE1A6732}"/>
              </a:ext>
            </a:extLst>
          </p:cNvPr>
          <p:cNvSpPr/>
          <p:nvPr/>
        </p:nvSpPr>
        <p:spPr>
          <a:xfrm>
            <a:off x="428369" y="137049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6D725C94-AB6D-ACC3-4D16-7976658512CC}"/>
              </a:ext>
            </a:extLst>
          </p:cNvPr>
          <p:cNvSpPr/>
          <p:nvPr/>
        </p:nvSpPr>
        <p:spPr>
          <a:xfrm>
            <a:off x="8022199" y="850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0" name="타원 129">
            <a:extLst>
              <a:ext uri="{FF2B5EF4-FFF2-40B4-BE49-F238E27FC236}">
                <a16:creationId xmlns:a16="http://schemas.microsoft.com/office/drawing/2014/main" id="{A7B87E28-6040-ECD4-5806-D121DEF7B963}"/>
              </a:ext>
            </a:extLst>
          </p:cNvPr>
          <p:cNvSpPr/>
          <p:nvPr/>
        </p:nvSpPr>
        <p:spPr>
          <a:xfrm>
            <a:off x="8127202" y="214670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2" name="타원 131">
            <a:extLst>
              <a:ext uri="{FF2B5EF4-FFF2-40B4-BE49-F238E27FC236}">
                <a16:creationId xmlns:a16="http://schemas.microsoft.com/office/drawing/2014/main" id="{F8580114-2B20-4BFC-690C-25D0FA589B6C}"/>
              </a:ext>
            </a:extLst>
          </p:cNvPr>
          <p:cNvSpPr/>
          <p:nvPr/>
        </p:nvSpPr>
        <p:spPr>
          <a:xfrm>
            <a:off x="1245751" y="8547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52293916-B6DB-AE62-2C97-D63ED5A531AD}"/>
              </a:ext>
            </a:extLst>
          </p:cNvPr>
          <p:cNvSpPr/>
          <p:nvPr/>
        </p:nvSpPr>
        <p:spPr>
          <a:xfrm>
            <a:off x="1920637" y="214670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pic>
        <p:nvPicPr>
          <p:cNvPr id="14" name="그림 13" descr="텍스트이(가) 표시된 사진&#10;&#10;자동 생성된 설명">
            <a:extLst>
              <a:ext uri="{FF2B5EF4-FFF2-40B4-BE49-F238E27FC236}">
                <a16:creationId xmlns:a16="http://schemas.microsoft.com/office/drawing/2014/main" id="{D351AC78-B21E-2603-CBE7-20B995392D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281770" y="1844633"/>
            <a:ext cx="2276409" cy="157443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CB2A028-0C82-398D-4437-D47A687CB8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266480" y="5351847"/>
            <a:ext cx="2312281" cy="138660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그림 15" descr="테이블이(가) 표시된 사진&#10;&#10;자동 생성된 설명">
            <a:extLst>
              <a:ext uri="{FF2B5EF4-FFF2-40B4-BE49-F238E27FC236}">
                <a16:creationId xmlns:a16="http://schemas.microsoft.com/office/drawing/2014/main" id="{83EBB8E1-4EC2-0962-94F9-3BE883FB6D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260033" y="3507294"/>
            <a:ext cx="2296456" cy="1765045"/>
          </a:xfrm>
          <a:prstGeom prst="rect">
            <a:avLst/>
          </a:prstGeom>
          <a:ln>
            <a:solidFill>
              <a:schemeClr val="tx1"/>
            </a:solidFill>
          </a:ln>
        </p:spPr>
      </p:pic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A53D1959-213E-A0BC-24C1-7698B5EEE85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192547"/>
              </p:ext>
            </p:extLst>
          </p:nvPr>
        </p:nvGraphicFramePr>
        <p:xfrm>
          <a:off x="9042400" y="1315767"/>
          <a:ext cx="3037052" cy="21388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그룹에 학교 추가는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43553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 중인 그룹 총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후 검색된 조건에 해당하는 학교 수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 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그룹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(BO-K-SCH-002a)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(default),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 코드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Equal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대표자 이름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58085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 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그룹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(BO-K-SCH-004a)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945849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계정을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896180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68D70101-91F5-6A1B-7352-28DFBACFD0F4}"/>
              </a:ext>
            </a:extLst>
          </p:cNvPr>
          <p:cNvSpPr/>
          <p:nvPr/>
        </p:nvSpPr>
        <p:spPr>
          <a:xfrm>
            <a:off x="9056214" y="1309034"/>
            <a:ext cx="3047760" cy="2145613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0608821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642410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BO-K-SCH-00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6</a:t>
                      </a:r>
                      <a:r>
                        <a:rPr lang="en-US" altLang="x-none" sz="800" dirty="0">
                          <a:solidFill>
                            <a:srgbClr val="FF0000"/>
                          </a:solidFill>
                        </a:rPr>
                        <a:t>a</a:t>
                      </a:r>
                      <a:endParaRPr lang="x-none" altLang="en-US" sz="80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관리 그룹 정보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Google Shape;914;p23">
            <a:extLst>
              <a:ext uri="{FF2B5EF4-FFF2-40B4-BE49-F238E27FC236}">
                <a16:creationId xmlns:a16="http://schemas.microsoft.com/office/drawing/2014/main" id="{0BD77216-D6FF-F378-FBA7-300802E130A9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C71D59A-E0D2-7ED9-0E44-0E7FDBE1C0C1}"/>
              </a:ext>
            </a:extLst>
          </p:cNvPr>
          <p:cNvSpPr txBox="1"/>
          <p:nvPr/>
        </p:nvSpPr>
        <p:spPr>
          <a:xfrm>
            <a:off x="1045320" y="941197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 그룹</a:t>
            </a:r>
            <a:r>
              <a:rPr kumimoji="1" lang="x-none" altLang="en-US" sz="1000" b="1"/>
              <a:t> 정보</a:t>
            </a:r>
            <a:endParaRPr kumimoji="1" lang="x-none" altLang="en-US" sz="1000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EAD524-3A0E-5AC6-E97A-A86A382E549C}"/>
              </a:ext>
            </a:extLst>
          </p:cNvPr>
          <p:cNvSpPr txBox="1"/>
          <p:nvPr/>
        </p:nvSpPr>
        <p:spPr>
          <a:xfrm>
            <a:off x="399440" y="140417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그룹</a:t>
            </a:r>
            <a:endParaRPr kumimoji="1" lang="x-none" altLang="en-US" sz="800" b="1" dirty="0"/>
          </a:p>
        </p:txBody>
      </p:sp>
      <p:cxnSp>
        <p:nvCxnSpPr>
          <p:cNvPr id="11" name="직선 연결선[R] 94">
            <a:extLst>
              <a:ext uri="{FF2B5EF4-FFF2-40B4-BE49-F238E27FC236}">
                <a16:creationId xmlns:a16="http://schemas.microsoft.com/office/drawing/2014/main" id="{C07ED4C2-6EFC-2302-AAFA-9470DFE6D512}"/>
              </a:ext>
            </a:extLst>
          </p:cNvPr>
          <p:cNvCxnSpPr/>
          <p:nvPr/>
        </p:nvCxnSpPr>
        <p:spPr>
          <a:xfrm>
            <a:off x="399440" y="124962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oogle Shape;915;p23">
            <a:extLst>
              <a:ext uri="{FF2B5EF4-FFF2-40B4-BE49-F238E27FC236}">
                <a16:creationId xmlns:a16="http://schemas.microsoft.com/office/drawing/2014/main" id="{E9B2A1A6-2AF4-F42C-A0ED-F34CD7209CB0}"/>
              </a:ext>
            </a:extLst>
          </p:cNvPr>
          <p:cNvSpPr/>
          <p:nvPr/>
        </p:nvSpPr>
        <p:spPr>
          <a:xfrm>
            <a:off x="399440" y="90355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13" name="Google Shape;912;p23">
            <a:extLst>
              <a:ext uri="{FF2B5EF4-FFF2-40B4-BE49-F238E27FC236}">
                <a16:creationId xmlns:a16="http://schemas.microsoft.com/office/drawing/2014/main" id="{87A6BF22-2FA8-560C-7248-6D36671BAC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9261779"/>
              </p:ext>
            </p:extLst>
          </p:nvPr>
        </p:nvGraphicFramePr>
        <p:xfrm>
          <a:off x="393700" y="1593165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그룹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dirty="0"/>
                        <a:t>교과 과정 </a:t>
                      </a:r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*</a:t>
                      </a:r>
                      <a:endParaRPr sz="700" dirty="0">
                        <a:solidFill>
                          <a:srgbClr val="FF0000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   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중등    ○ 고등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692878"/>
                  </a:ext>
                </a:extLst>
              </a:tr>
            </a:tbl>
          </a:graphicData>
        </a:graphic>
      </p:graphicFrame>
      <p:sp>
        <p:nvSpPr>
          <p:cNvPr id="14" name="Google Shape;918;p23">
            <a:extLst>
              <a:ext uri="{FF2B5EF4-FFF2-40B4-BE49-F238E27FC236}">
                <a16:creationId xmlns:a16="http://schemas.microsoft.com/office/drawing/2014/main" id="{B462FE0D-D29B-2B25-65ED-E7AB97D80787}"/>
              </a:ext>
            </a:extLst>
          </p:cNvPr>
          <p:cNvSpPr/>
          <p:nvPr/>
        </p:nvSpPr>
        <p:spPr>
          <a:xfrm>
            <a:off x="1264662" y="1661475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F662DB88-8815-9F12-C327-2C0A4681ED68}"/>
              </a:ext>
            </a:extLst>
          </p:cNvPr>
          <p:cNvSpPr/>
          <p:nvPr/>
        </p:nvSpPr>
        <p:spPr>
          <a:xfrm>
            <a:off x="344151" y="850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21B2AF2C-D6FF-7691-E39E-B49110DF04DF}"/>
              </a:ext>
            </a:extLst>
          </p:cNvPr>
          <p:cNvSpPr txBox="1"/>
          <p:nvPr/>
        </p:nvSpPr>
        <p:spPr>
          <a:xfrm>
            <a:off x="399440" y="259277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소속 학교</a:t>
            </a:r>
            <a:endParaRPr kumimoji="1" lang="x-none" altLang="en-US" sz="800" b="1" dirty="0"/>
          </a:p>
        </p:txBody>
      </p:sp>
      <p:sp>
        <p:nvSpPr>
          <p:cNvPr id="142" name="Google Shape;877;p22">
            <a:extLst>
              <a:ext uri="{FF2B5EF4-FFF2-40B4-BE49-F238E27FC236}">
                <a16:creationId xmlns:a16="http://schemas.microsoft.com/office/drawing/2014/main" id="{CB7B5548-4A24-CA4D-2FE3-D45DC37D42ED}"/>
              </a:ext>
            </a:extLst>
          </p:cNvPr>
          <p:cNvSpPr/>
          <p:nvPr/>
        </p:nvSpPr>
        <p:spPr>
          <a:xfrm>
            <a:off x="8105225" y="2466999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추가</a:t>
            </a:r>
            <a:endParaRPr dirty="0"/>
          </a:p>
        </p:txBody>
      </p:sp>
      <p:graphicFrame>
        <p:nvGraphicFramePr>
          <p:cNvPr id="143" name="표 142">
            <a:extLst>
              <a:ext uri="{FF2B5EF4-FFF2-40B4-BE49-F238E27FC236}">
                <a16:creationId xmlns:a16="http://schemas.microsoft.com/office/drawing/2014/main" id="{44ECA4AE-715E-AF4E-264A-1396843786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6357433"/>
              </p:ext>
            </p:extLst>
          </p:nvPr>
        </p:nvGraphicFramePr>
        <p:xfrm>
          <a:off x="394298" y="2799731"/>
          <a:ext cx="8235915" cy="2584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74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61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56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8857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7" name="타원 146">
            <a:extLst>
              <a:ext uri="{FF2B5EF4-FFF2-40B4-BE49-F238E27FC236}">
                <a16:creationId xmlns:a16="http://schemas.microsoft.com/office/drawing/2014/main" id="{887A424F-4865-ABF3-66FE-707D99AF64EF}"/>
              </a:ext>
            </a:extLst>
          </p:cNvPr>
          <p:cNvSpPr/>
          <p:nvPr/>
        </p:nvSpPr>
        <p:spPr>
          <a:xfrm>
            <a:off x="8044474" y="244322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" name="Google Shape;912;p23">
            <a:extLst>
              <a:ext uri="{FF2B5EF4-FFF2-40B4-BE49-F238E27FC236}">
                <a16:creationId xmlns:a16="http://schemas.microsoft.com/office/drawing/2014/main" id="{B4310FC8-61D6-36AE-FB48-D26D9D6081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3168900"/>
              </p:ext>
            </p:extLst>
          </p:nvPr>
        </p:nvGraphicFramePr>
        <p:xfrm>
          <a:off x="9035257" y="1315767"/>
          <a:ext cx="3047760" cy="2208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487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90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그룹에 학교 추가는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43553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(BO-K-SCH-005)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추가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(BO-K-SCH-007)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896180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88CB9AE2-2022-7191-7C77-F4DBB28768B6}"/>
              </a:ext>
            </a:extLst>
          </p:cNvPr>
          <p:cNvSpPr/>
          <p:nvPr/>
        </p:nvSpPr>
        <p:spPr>
          <a:xfrm>
            <a:off x="9056214" y="1309034"/>
            <a:ext cx="3047760" cy="2214973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3B6F4860-3A26-1D4B-FBA4-D74397004C50}"/>
              </a:ext>
            </a:extLst>
          </p:cNvPr>
          <p:cNvSpPr/>
          <p:nvPr/>
        </p:nvSpPr>
        <p:spPr>
          <a:xfrm>
            <a:off x="8022199" y="850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1240795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288088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BO-K-SCH-00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6</a:t>
                      </a:r>
                      <a:r>
                        <a:rPr lang="en-US" altLang="x-none" sz="800" dirty="0">
                          <a:solidFill>
                            <a:srgbClr val="FF0000"/>
                          </a:solidFill>
                        </a:rPr>
                        <a:t>b</a:t>
                      </a:r>
                      <a:endParaRPr lang="x-none" altLang="en-US" sz="80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관리 그룹 정보</a:t>
                      </a:r>
                      <a:r>
                        <a:rPr lang="x-none" altLang="en-US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x-non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4" name="직사각형 53">
            <a:extLst>
              <a:ext uri="{FF2B5EF4-FFF2-40B4-BE49-F238E27FC236}">
                <a16:creationId xmlns:a16="http://schemas.microsoft.com/office/drawing/2014/main" id="{D7131AB3-C9CB-5795-1E44-F80B025348FB}"/>
              </a:ext>
            </a:extLst>
          </p:cNvPr>
          <p:cNvSpPr/>
          <p:nvPr/>
        </p:nvSpPr>
        <p:spPr>
          <a:xfrm>
            <a:off x="9107773" y="3093693"/>
            <a:ext cx="770162" cy="697625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vl="0"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여부 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x-none" altLang="en-US" sz="700" kern="0">
                <a:latin typeface="맑은 고딕" pitchFamily="50" charset="-127"/>
                <a:ea typeface="맑은 고딕" pitchFamily="50" charset="-127"/>
              </a:rPr>
              <a:t>이용</a:t>
            </a:r>
            <a:endParaRPr lang="en-US" altLang="x-none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이용 중지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5B624450-0FBE-A631-D69E-2E799CE890A6}"/>
              </a:ext>
            </a:extLst>
          </p:cNvPr>
          <p:cNvSpPr/>
          <p:nvPr/>
        </p:nvSpPr>
        <p:spPr>
          <a:xfrm>
            <a:off x="10036218" y="3093695"/>
            <a:ext cx="1112017" cy="600224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  <a:ea typeface="맑은 고딕" pitchFamily="50" charset="-127"/>
              </a:rPr>
              <a:t>그룹명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오름차순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 err="1">
                <a:latin typeface="맑은 고딕" pitchFamily="50" charset="-127"/>
                <a:ea typeface="맑은 고딕" pitchFamily="50" charset="-127"/>
              </a:rPr>
              <a:t>그룹명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" name="Google Shape;914;p23">
            <a:extLst>
              <a:ext uri="{FF2B5EF4-FFF2-40B4-BE49-F238E27FC236}">
                <a16:creationId xmlns:a16="http://schemas.microsoft.com/office/drawing/2014/main" id="{0BD77216-D6FF-F378-FBA7-300802E130A9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C71D59A-E0D2-7ED9-0E44-0E7FDBE1C0C1}"/>
              </a:ext>
            </a:extLst>
          </p:cNvPr>
          <p:cNvSpPr txBox="1"/>
          <p:nvPr/>
        </p:nvSpPr>
        <p:spPr>
          <a:xfrm>
            <a:off x="1045320" y="941197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 그룹</a:t>
            </a:r>
            <a:r>
              <a:rPr kumimoji="1" lang="x-none" altLang="en-US" sz="1000" b="1"/>
              <a:t> 정보</a:t>
            </a:r>
            <a:endParaRPr kumimoji="1" lang="x-none" altLang="en-US" sz="1000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EAD524-3A0E-5AC6-E97A-A86A382E549C}"/>
              </a:ext>
            </a:extLst>
          </p:cNvPr>
          <p:cNvSpPr txBox="1"/>
          <p:nvPr/>
        </p:nvSpPr>
        <p:spPr>
          <a:xfrm>
            <a:off x="399440" y="140417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그룹</a:t>
            </a:r>
            <a:endParaRPr kumimoji="1" lang="x-none" altLang="en-US" sz="800" b="1" dirty="0"/>
          </a:p>
        </p:txBody>
      </p:sp>
      <p:cxnSp>
        <p:nvCxnSpPr>
          <p:cNvPr id="11" name="직선 연결선[R] 94">
            <a:extLst>
              <a:ext uri="{FF2B5EF4-FFF2-40B4-BE49-F238E27FC236}">
                <a16:creationId xmlns:a16="http://schemas.microsoft.com/office/drawing/2014/main" id="{C07ED4C2-6EFC-2302-AAFA-9470DFE6D512}"/>
              </a:ext>
            </a:extLst>
          </p:cNvPr>
          <p:cNvCxnSpPr/>
          <p:nvPr/>
        </p:nvCxnSpPr>
        <p:spPr>
          <a:xfrm>
            <a:off x="399440" y="1249628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oogle Shape;915;p23">
            <a:extLst>
              <a:ext uri="{FF2B5EF4-FFF2-40B4-BE49-F238E27FC236}">
                <a16:creationId xmlns:a16="http://schemas.microsoft.com/office/drawing/2014/main" id="{E9B2A1A6-2AF4-F42C-A0ED-F34CD7209CB0}"/>
              </a:ext>
            </a:extLst>
          </p:cNvPr>
          <p:cNvSpPr/>
          <p:nvPr/>
        </p:nvSpPr>
        <p:spPr>
          <a:xfrm>
            <a:off x="399440" y="903559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13" name="Google Shape;912;p23">
            <a:extLst>
              <a:ext uri="{FF2B5EF4-FFF2-40B4-BE49-F238E27FC236}">
                <a16:creationId xmlns:a16="http://schemas.microsoft.com/office/drawing/2014/main" id="{87A6BF22-2FA8-560C-7248-6D36671BAC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5826668"/>
              </p:ext>
            </p:extLst>
          </p:nvPr>
        </p:nvGraphicFramePr>
        <p:xfrm>
          <a:off x="393700" y="1593165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6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624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그룹 명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dirty="0"/>
                        <a:t>교과 과정 </a:t>
                      </a:r>
                      <a:r>
                        <a:rPr lang="ko-KR" altLang="en-US" sz="700" dirty="0">
                          <a:solidFill>
                            <a:srgbClr val="FF0000"/>
                          </a:solidFill>
                        </a:rPr>
                        <a:t>*</a:t>
                      </a:r>
                      <a:endParaRPr sz="700" dirty="0">
                        <a:solidFill>
                          <a:srgbClr val="FF0000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●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     </a:t>
                      </a:r>
                      <a:r>
                        <a:rPr lang="ko-KR" altLang="en-US" sz="700" u="none" strike="noStrike" cap="none" dirty="0"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○ 중등    ○ 고등</a:t>
                      </a: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692878"/>
                  </a:ext>
                </a:extLst>
              </a:tr>
            </a:tbl>
          </a:graphicData>
        </a:graphic>
      </p:graphicFrame>
      <p:sp>
        <p:nvSpPr>
          <p:cNvPr id="14" name="Google Shape;918;p23">
            <a:extLst>
              <a:ext uri="{FF2B5EF4-FFF2-40B4-BE49-F238E27FC236}">
                <a16:creationId xmlns:a16="http://schemas.microsoft.com/office/drawing/2014/main" id="{B462FE0D-D29B-2B25-65ED-E7AB97D80787}"/>
              </a:ext>
            </a:extLst>
          </p:cNvPr>
          <p:cNvSpPr/>
          <p:nvPr/>
        </p:nvSpPr>
        <p:spPr>
          <a:xfrm>
            <a:off x="1264662" y="1661475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강남 초등 그룹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21B2AF2C-D6FF-7691-E39E-B49110DF04DF}"/>
              </a:ext>
            </a:extLst>
          </p:cNvPr>
          <p:cNvSpPr txBox="1"/>
          <p:nvPr/>
        </p:nvSpPr>
        <p:spPr>
          <a:xfrm>
            <a:off x="399440" y="259277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소속 학교</a:t>
            </a:r>
            <a:endParaRPr kumimoji="1" lang="x-none" altLang="en-US" sz="800" b="1" dirty="0"/>
          </a:p>
        </p:txBody>
      </p:sp>
      <p:sp>
        <p:nvSpPr>
          <p:cNvPr id="142" name="Google Shape;877;p22">
            <a:extLst>
              <a:ext uri="{FF2B5EF4-FFF2-40B4-BE49-F238E27FC236}">
                <a16:creationId xmlns:a16="http://schemas.microsoft.com/office/drawing/2014/main" id="{CB7B5548-4A24-CA4D-2FE3-D45DC37D42ED}"/>
              </a:ext>
            </a:extLst>
          </p:cNvPr>
          <p:cNvSpPr/>
          <p:nvPr/>
        </p:nvSpPr>
        <p:spPr>
          <a:xfrm>
            <a:off x="8105225" y="2466999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i="0" u="none" strike="noStrike" cap="none" dirty="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추가</a:t>
            </a:r>
            <a:endParaRPr dirty="0"/>
          </a:p>
        </p:txBody>
      </p:sp>
      <p:graphicFrame>
        <p:nvGraphicFramePr>
          <p:cNvPr id="143" name="표 142">
            <a:extLst>
              <a:ext uri="{FF2B5EF4-FFF2-40B4-BE49-F238E27FC236}">
                <a16:creationId xmlns:a16="http://schemas.microsoft.com/office/drawing/2014/main" id="{44ECA4AE-715E-AF4E-264A-1396843786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1960376"/>
              </p:ext>
            </p:extLst>
          </p:nvPr>
        </p:nvGraphicFramePr>
        <p:xfrm>
          <a:off x="394298" y="2799731"/>
          <a:ext cx="8235915" cy="77530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74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61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567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8857">
                  <a:extLst>
                    <a:ext uri="{9D8B030D-6E8A-4147-A177-3AD203B41FA5}">
                      <a16:colId xmlns:a16="http://schemas.microsoft.com/office/drawing/2014/main" val="3806920443"/>
                    </a:ext>
                  </a:extLst>
                </a:gridCol>
              </a:tblGrid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 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843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북초등학교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20210219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8" name="타원 27">
            <a:extLst>
              <a:ext uri="{FF2B5EF4-FFF2-40B4-BE49-F238E27FC236}">
                <a16:creationId xmlns:a16="http://schemas.microsoft.com/office/drawing/2014/main" id="{A295DAB4-A98D-DF91-43B2-6BAFF3C11CE8}"/>
              </a:ext>
            </a:extLst>
          </p:cNvPr>
          <p:cNvSpPr/>
          <p:nvPr/>
        </p:nvSpPr>
        <p:spPr>
          <a:xfrm>
            <a:off x="8175804" y="304589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8" name="Google Shape;912;p23">
            <a:extLst>
              <a:ext uri="{FF2B5EF4-FFF2-40B4-BE49-F238E27FC236}">
                <a16:creationId xmlns:a16="http://schemas.microsoft.com/office/drawing/2014/main" id="{14CD1611-48BC-4118-01D5-60601FF96D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7045422"/>
              </p:ext>
            </p:extLst>
          </p:nvPr>
        </p:nvGraphicFramePr>
        <p:xfrm>
          <a:off x="9042400" y="1315767"/>
          <a:ext cx="3037052" cy="27069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그룹에 학교 추가는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43553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(BO-K-SCH-005)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 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로고 삭제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해당 로고 파일이 제거되며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(4)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저장버튼 선택 시 학교 로고가 삭제됨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(4)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저장버튼 선택하지 않을 경우 로고 삭제되지 않음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58085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계정을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9458493"/>
                  </a:ext>
                </a:extLst>
              </a:tr>
            </a:tbl>
          </a:graphicData>
        </a:graphic>
      </p:graphicFrame>
      <p:sp>
        <p:nvSpPr>
          <p:cNvPr id="3" name="타원 2">
            <a:extLst>
              <a:ext uri="{FF2B5EF4-FFF2-40B4-BE49-F238E27FC236}">
                <a16:creationId xmlns:a16="http://schemas.microsoft.com/office/drawing/2014/main" id="{B9E68B12-007A-39B4-42D9-E0649F8013ED}"/>
              </a:ext>
            </a:extLst>
          </p:cNvPr>
          <p:cNvSpPr/>
          <p:nvPr/>
        </p:nvSpPr>
        <p:spPr>
          <a:xfrm>
            <a:off x="344151" y="850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4F6ED1D6-468F-1EFD-A418-FADEC36AFED0}"/>
              </a:ext>
            </a:extLst>
          </p:cNvPr>
          <p:cNvSpPr/>
          <p:nvPr/>
        </p:nvSpPr>
        <p:spPr>
          <a:xfrm>
            <a:off x="8022199" y="85083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EF80B1E8-FA0E-0461-5FDE-9DA0B60DDFCA}"/>
              </a:ext>
            </a:extLst>
          </p:cNvPr>
          <p:cNvSpPr/>
          <p:nvPr/>
        </p:nvSpPr>
        <p:spPr>
          <a:xfrm>
            <a:off x="9056214" y="1309034"/>
            <a:ext cx="3047760" cy="2706960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3345965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5F005F0B-A817-44C4-BFB8-B1CB6490A0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7837158"/>
              </p:ext>
            </p:extLst>
          </p:nvPr>
        </p:nvGraphicFramePr>
        <p:xfrm>
          <a:off x="9042400" y="1315767"/>
          <a:ext cx="3037052" cy="31749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 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그룹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그룹에 학교 추가는 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435530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한 학교를 중복하여 여러 그룹으로 지정 가능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04617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미입력 상태로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rgbClr val="931AEE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결과 리스트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580850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 박스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체크 박스 버튼 선택 시 선택한 리스트 색상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다수의 학교 선택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945849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89618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버튼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(4)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체크 박스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학교를 그룹에 추가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그룹 추가가 완료 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8415728"/>
                  </a:ext>
                </a:extLst>
              </a:tr>
            </a:tbl>
          </a:graphicData>
        </a:graphic>
      </p:graphicFrame>
      <p:sp>
        <p:nvSpPr>
          <p:cNvPr id="40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/>
          <a:lstStyle/>
          <a:p>
            <a:r>
              <a: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학교 추가 팝업</a:t>
            </a:r>
            <a:endParaRPr lang="x-none" altLang="en-US" dirty="0"/>
          </a:p>
        </p:txBody>
      </p:sp>
      <p:sp>
        <p:nvSpPr>
          <p:cNvPr id="42" name="부제목 2">
            <a:extLst>
              <a:ext uri="{FF2B5EF4-FFF2-40B4-BE49-F238E27FC236}">
                <a16:creationId xmlns:a16="http://schemas.microsoft.com/office/drawing/2014/main" id="{0E7381CF-EC7A-487C-80CB-FBE10E70A6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/>
          <a:lstStyle/>
          <a:p>
            <a:r>
              <a:rPr lang="en" altLang="x-none" sz="800" dirty="0">
                <a:solidFill>
                  <a:srgbClr val="FF0000"/>
                </a:solidFill>
              </a:rPr>
              <a:t>BO-K-SCH-00</a:t>
            </a:r>
            <a:r>
              <a:rPr lang="en-US" altLang="ko-KR" sz="800" dirty="0">
                <a:solidFill>
                  <a:srgbClr val="FF0000"/>
                </a:solidFill>
              </a:rPr>
              <a:t>7</a:t>
            </a:r>
            <a:endParaRPr lang="x-none" altLang="en-US" sz="800">
              <a:solidFill>
                <a:srgbClr val="FF0000"/>
              </a:solidFill>
            </a:endParaRPr>
          </a:p>
        </p:txBody>
      </p:sp>
      <p:sp>
        <p:nvSpPr>
          <p:cNvPr id="43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endParaRPr lang="ko-KR" altLang="en-US"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4" name="Google Shape;878;p22">
            <a:extLst>
              <a:ext uri="{FF2B5EF4-FFF2-40B4-BE49-F238E27FC236}">
                <a16:creationId xmlns:a16="http://schemas.microsoft.com/office/drawing/2014/main" id="{EB524C4E-DF68-4A16-9C18-179949ABB87A}"/>
              </a:ext>
            </a:extLst>
          </p:cNvPr>
          <p:cNvSpPr/>
          <p:nvPr/>
        </p:nvSpPr>
        <p:spPr>
          <a:xfrm>
            <a:off x="9627147" y="9697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 관리</a:t>
            </a:r>
          </a:p>
        </p:txBody>
      </p:sp>
      <p:sp>
        <p:nvSpPr>
          <p:cNvPr id="3" name="제목 10">
            <a:extLst>
              <a:ext uri="{FF2B5EF4-FFF2-40B4-BE49-F238E27FC236}">
                <a16:creationId xmlns:a16="http://schemas.microsoft.com/office/drawing/2014/main" id="{D07C8AD7-7EAA-7D15-3FCA-A8DD7CB48CDF}"/>
              </a:ext>
            </a:extLst>
          </p:cNvPr>
          <p:cNvSpPr txBox="1">
            <a:spLocks/>
          </p:cNvSpPr>
          <p:nvPr/>
        </p:nvSpPr>
        <p:spPr>
          <a:xfrm>
            <a:off x="5518048" y="1105543"/>
            <a:ext cx="9810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x-none" altLang="en-US" sz="800" kern="0" spc="0" dirty="0">
                <a:solidFill>
                  <a:srgbClr val="0070C0"/>
                </a:solidFill>
              </a:rPr>
              <a:t>팝업 최초 호출 시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&gt;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3D486D9B-5750-5000-DB4E-52FF9DCD0B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9198255"/>
              </p:ext>
            </p:extLst>
          </p:nvPr>
        </p:nvGraphicFramePr>
        <p:xfrm>
          <a:off x="5486160" y="1302738"/>
          <a:ext cx="3323787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1497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731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0787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학교를 검색해주세요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제목 10">
            <a:extLst>
              <a:ext uri="{FF2B5EF4-FFF2-40B4-BE49-F238E27FC236}">
                <a16:creationId xmlns:a16="http://schemas.microsoft.com/office/drawing/2014/main" id="{A35A7E0A-A115-E506-228C-ABDAA7B1DD4C}"/>
              </a:ext>
            </a:extLst>
          </p:cNvPr>
          <p:cNvSpPr txBox="1">
            <a:spLocks/>
          </p:cNvSpPr>
          <p:nvPr/>
        </p:nvSpPr>
        <p:spPr>
          <a:xfrm>
            <a:off x="5518048" y="2180931"/>
            <a:ext cx="125515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검색 결과가 없을 경우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DC3E823F-D68D-ED5E-6FA9-7D0065926D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01428"/>
              </p:ext>
            </p:extLst>
          </p:nvPr>
        </p:nvGraphicFramePr>
        <p:xfrm>
          <a:off x="5486160" y="2378126"/>
          <a:ext cx="3323787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1497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731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0787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검색 결과가 없습니다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5" name="모서리가 둥근 직사각형 114">
            <a:extLst>
              <a:ext uri="{FF2B5EF4-FFF2-40B4-BE49-F238E27FC236}">
                <a16:creationId xmlns:a16="http://schemas.microsoft.com/office/drawing/2014/main" id="{EAD00144-D068-C337-25FE-E5E1CEE6FB05}"/>
              </a:ext>
            </a:extLst>
          </p:cNvPr>
          <p:cNvSpPr/>
          <p:nvPr/>
        </p:nvSpPr>
        <p:spPr>
          <a:xfrm>
            <a:off x="381662" y="1315109"/>
            <a:ext cx="4974041" cy="404913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18" name="제목 10">
            <a:extLst>
              <a:ext uri="{FF2B5EF4-FFF2-40B4-BE49-F238E27FC236}">
                <a16:creationId xmlns:a16="http://schemas.microsoft.com/office/drawing/2014/main" id="{0E1A192D-63C8-0A05-8612-FB6743FA3DEF}"/>
              </a:ext>
            </a:extLst>
          </p:cNvPr>
          <p:cNvSpPr txBox="1">
            <a:spLocks/>
          </p:cNvSpPr>
          <p:nvPr/>
        </p:nvSpPr>
        <p:spPr>
          <a:xfrm>
            <a:off x="512119" y="1406818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추가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9" name="직선 연결선[R] 299">
            <a:extLst>
              <a:ext uri="{FF2B5EF4-FFF2-40B4-BE49-F238E27FC236}">
                <a16:creationId xmlns:a16="http://schemas.microsoft.com/office/drawing/2014/main" id="{F873B388-809D-AE00-3ACE-9E89EC081BF9}"/>
              </a:ext>
            </a:extLst>
          </p:cNvPr>
          <p:cNvCxnSpPr>
            <a:cxnSpLocks/>
          </p:cNvCxnSpPr>
          <p:nvPr/>
        </p:nvCxnSpPr>
        <p:spPr>
          <a:xfrm>
            <a:off x="381662" y="1607686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[R] 298">
            <a:extLst>
              <a:ext uri="{FF2B5EF4-FFF2-40B4-BE49-F238E27FC236}">
                <a16:creationId xmlns:a16="http://schemas.microsoft.com/office/drawing/2014/main" id="{8A5CDBF3-7F47-E8E0-48FC-91D941E08D36}"/>
              </a:ext>
            </a:extLst>
          </p:cNvPr>
          <p:cNvCxnSpPr>
            <a:cxnSpLocks/>
          </p:cNvCxnSpPr>
          <p:nvPr/>
        </p:nvCxnSpPr>
        <p:spPr>
          <a:xfrm>
            <a:off x="397423" y="5017521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1" name="표 20">
            <a:extLst>
              <a:ext uri="{FF2B5EF4-FFF2-40B4-BE49-F238E27FC236}">
                <a16:creationId xmlns:a16="http://schemas.microsoft.com/office/drawing/2014/main" id="{4B1D87D4-9F31-9F5E-2F02-0C7B29EC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5530831"/>
              </p:ext>
            </p:extLst>
          </p:nvPr>
        </p:nvGraphicFramePr>
        <p:xfrm>
          <a:off x="505027" y="2973298"/>
          <a:ext cx="4740169" cy="17183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872">
                  <a:extLst>
                    <a:ext uri="{9D8B030D-6E8A-4147-A177-3AD203B41FA5}">
                      <a16:colId xmlns:a16="http://schemas.microsoft.com/office/drawing/2014/main" val="1810348759"/>
                    </a:ext>
                  </a:extLst>
                </a:gridCol>
                <a:gridCol w="11136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59604">
                  <a:extLst>
                    <a:ext uri="{9D8B030D-6E8A-4147-A177-3AD203B41FA5}">
                      <a16:colId xmlns:a16="http://schemas.microsoft.com/office/drawing/2014/main" val="3604221849"/>
                    </a:ext>
                  </a:extLst>
                </a:gridCol>
              </a:tblGrid>
              <a:tr h="286386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서울교육초등학교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서울교육초등학교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도봉구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서울교육초등학교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서울교육초등학교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강북구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서울교육초등학교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용산구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0323453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BE1320C7-C2C3-C13B-5E63-2B1D21F9B290}"/>
              </a:ext>
            </a:extLst>
          </p:cNvPr>
          <p:cNvSpPr/>
          <p:nvPr/>
        </p:nvSpPr>
        <p:spPr>
          <a:xfrm>
            <a:off x="504429" y="1911904"/>
            <a:ext cx="4740768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657BAE59-F125-1065-4F5A-A0C0FDD3605C}"/>
              </a:ext>
            </a:extLst>
          </p:cNvPr>
          <p:cNvSpPr/>
          <p:nvPr/>
        </p:nvSpPr>
        <p:spPr>
          <a:xfrm>
            <a:off x="625362" y="2023549"/>
            <a:ext cx="4017842" cy="20961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 dirty="0">
                <a:solidFill>
                  <a:schemeClr val="bg1">
                    <a:lumMod val="75000"/>
                  </a:schemeClr>
                </a:solidFill>
              </a:rPr>
              <a:t>그룹에 추가할 학교명을 검색해주세요</a:t>
            </a:r>
            <a:endParaRPr lang="en-US" altLang="ko-KR" sz="700" kern="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Google Shape;877;p22">
            <a:extLst>
              <a:ext uri="{FF2B5EF4-FFF2-40B4-BE49-F238E27FC236}">
                <a16:creationId xmlns:a16="http://schemas.microsoft.com/office/drawing/2014/main" id="{C2E71E0A-81A9-05A1-4B8F-9D769CB1FF57}"/>
              </a:ext>
            </a:extLst>
          </p:cNvPr>
          <p:cNvSpPr/>
          <p:nvPr/>
        </p:nvSpPr>
        <p:spPr>
          <a:xfrm>
            <a:off x="4727673" y="2023548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rgbClr val="FFFFFF"/>
                </a:solidFill>
                <a:cs typeface="Malgun Gothic"/>
                <a:sym typeface="Malgun Gothic"/>
              </a:rPr>
              <a:t>검색</a:t>
            </a:r>
            <a:endParaRPr dirty="0">
              <a:solidFill>
                <a:prstClr val="black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E6AEB95-6082-7ACF-C83C-91D3B97629E7}"/>
              </a:ext>
            </a:extLst>
          </p:cNvPr>
          <p:cNvSpPr txBox="1"/>
          <p:nvPr/>
        </p:nvSpPr>
        <p:spPr>
          <a:xfrm>
            <a:off x="1379979" y="4797208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26" name="Cutout">
            <a:extLst>
              <a:ext uri="{FF2B5EF4-FFF2-40B4-BE49-F238E27FC236}">
                <a16:creationId xmlns:a16="http://schemas.microsoft.com/office/drawing/2014/main" id="{D6CDD237-1C02-D599-58BD-1887487D83F9}"/>
              </a:ext>
            </a:extLst>
          </p:cNvPr>
          <p:cNvGrpSpPr/>
          <p:nvPr/>
        </p:nvGrpSpPr>
        <p:grpSpPr>
          <a:xfrm rot="5400000">
            <a:off x="2837028" y="2321531"/>
            <a:ext cx="121874" cy="47401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27" name="Fill">
              <a:extLst>
                <a:ext uri="{FF2B5EF4-FFF2-40B4-BE49-F238E27FC236}">
                  <a16:creationId xmlns:a16="http://schemas.microsoft.com/office/drawing/2014/main" id="{D72A9576-5970-5182-18A5-B1C273F1B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Border">
              <a:extLst>
                <a:ext uri="{FF2B5EF4-FFF2-40B4-BE49-F238E27FC236}">
                  <a16:creationId xmlns:a16="http://schemas.microsoft.com/office/drawing/2014/main" id="{AE72562A-FD11-D94A-3638-49BBF24D23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9" name="모서리가 둥근 직사각형 155">
            <a:extLst>
              <a:ext uri="{FF2B5EF4-FFF2-40B4-BE49-F238E27FC236}">
                <a16:creationId xmlns:a16="http://schemas.microsoft.com/office/drawing/2014/main" id="{39CE07AC-98C2-DFFA-1E72-108A7DF05E51}"/>
              </a:ext>
            </a:extLst>
          </p:cNvPr>
          <p:cNvSpPr/>
          <p:nvPr/>
        </p:nvSpPr>
        <p:spPr>
          <a:xfrm>
            <a:off x="2918532" y="5099379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선택</a:t>
            </a:r>
          </a:p>
        </p:txBody>
      </p:sp>
      <p:sp>
        <p:nvSpPr>
          <p:cNvPr id="30" name="모서리가 둥근 직사각형 156">
            <a:extLst>
              <a:ext uri="{FF2B5EF4-FFF2-40B4-BE49-F238E27FC236}">
                <a16:creationId xmlns:a16="http://schemas.microsoft.com/office/drawing/2014/main" id="{1E994A17-03D3-2914-34A3-9FA6056AC78C}"/>
              </a:ext>
            </a:extLst>
          </p:cNvPr>
          <p:cNvSpPr/>
          <p:nvPr/>
        </p:nvSpPr>
        <p:spPr>
          <a:xfrm>
            <a:off x="2361925" y="5099379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black"/>
                </a:solidFill>
              </a:rPr>
              <a:t>취소</a:t>
            </a:r>
          </a:p>
        </p:txBody>
      </p:sp>
      <p:sp>
        <p:nvSpPr>
          <p:cNvPr id="31" name="모서리가 둥근 직사각형 155">
            <a:extLst>
              <a:ext uri="{FF2B5EF4-FFF2-40B4-BE49-F238E27FC236}">
                <a16:creationId xmlns:a16="http://schemas.microsoft.com/office/drawing/2014/main" id="{A2B526E5-BCD4-C2AB-83C0-17C9E8764015}"/>
              </a:ext>
            </a:extLst>
          </p:cNvPr>
          <p:cNvSpPr/>
          <p:nvPr/>
        </p:nvSpPr>
        <p:spPr>
          <a:xfrm>
            <a:off x="2918532" y="5565638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>
                    <a:lumMod val="95000"/>
                  </a:prstClr>
                </a:solidFill>
              </a:rPr>
              <a:t>선택</a:t>
            </a: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A7C9435A-35BD-BE85-C297-113DF3B63403}"/>
              </a:ext>
            </a:extLst>
          </p:cNvPr>
          <p:cNvSpPr/>
          <p:nvPr/>
        </p:nvSpPr>
        <p:spPr>
          <a:xfrm>
            <a:off x="564611" y="1953455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93D837B0-41A9-9760-6ACD-1E8D24CA32DC}"/>
              </a:ext>
            </a:extLst>
          </p:cNvPr>
          <p:cNvSpPr/>
          <p:nvPr/>
        </p:nvSpPr>
        <p:spPr>
          <a:xfrm>
            <a:off x="2837215" y="5124261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36" name="직선 화살표 연결선 35">
            <a:extLst>
              <a:ext uri="{FF2B5EF4-FFF2-40B4-BE49-F238E27FC236}">
                <a16:creationId xmlns:a16="http://schemas.microsoft.com/office/drawing/2014/main" id="{C14AFF35-9DCD-3ECA-FEE4-944D5E97B831}"/>
              </a:ext>
            </a:extLst>
          </p:cNvPr>
          <p:cNvCxnSpPr>
            <a:cxnSpLocks/>
            <a:stCxn id="31" idx="0"/>
          </p:cNvCxnSpPr>
          <p:nvPr/>
        </p:nvCxnSpPr>
        <p:spPr>
          <a:xfrm flipV="1">
            <a:off x="3140883" y="5300199"/>
            <a:ext cx="0" cy="265439"/>
          </a:xfrm>
          <a:prstGeom prst="straightConnector1">
            <a:avLst/>
          </a:prstGeom>
          <a:ln w="3175"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타원 36">
            <a:extLst>
              <a:ext uri="{FF2B5EF4-FFF2-40B4-BE49-F238E27FC236}">
                <a16:creationId xmlns:a16="http://schemas.microsoft.com/office/drawing/2014/main" id="{B60C49F1-73D6-B58D-D2C8-EDE663E61139}"/>
              </a:ext>
            </a:extLst>
          </p:cNvPr>
          <p:cNvSpPr/>
          <p:nvPr/>
        </p:nvSpPr>
        <p:spPr>
          <a:xfrm>
            <a:off x="2280098" y="5124261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9" name="제목 10">
            <a:extLst>
              <a:ext uri="{FF2B5EF4-FFF2-40B4-BE49-F238E27FC236}">
                <a16:creationId xmlns:a16="http://schemas.microsoft.com/office/drawing/2014/main" id="{1F950307-439B-F124-C298-97D30579BCF1}"/>
              </a:ext>
            </a:extLst>
          </p:cNvPr>
          <p:cNvSpPr txBox="1">
            <a:spLocks/>
          </p:cNvSpPr>
          <p:nvPr/>
        </p:nvSpPr>
        <p:spPr>
          <a:xfrm>
            <a:off x="536317" y="2441543"/>
            <a:ext cx="3605154" cy="2769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 dirty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서울교육초등학교 → </a:t>
            </a:r>
            <a:r>
              <a:rPr lang="ko-KR" altLang="en-US" sz="600" b="0" kern="0" spc="0" dirty="0" err="1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교육초등학교</a:t>
            </a:r>
            <a:r>
              <a:rPr lang="en-US" altLang="ko-KR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 dirty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 등</a:t>
            </a:r>
          </a:p>
          <a:p>
            <a:endParaRPr lang="en-US" altLang="ko-KR" sz="600" b="0" kern="0" spc="0" dirty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1" name="제목 10">
            <a:extLst>
              <a:ext uri="{FF2B5EF4-FFF2-40B4-BE49-F238E27FC236}">
                <a16:creationId xmlns:a16="http://schemas.microsoft.com/office/drawing/2014/main" id="{23424B7E-EC18-5E9F-95A2-B003FE5FEFE7}"/>
              </a:ext>
            </a:extLst>
          </p:cNvPr>
          <p:cNvSpPr txBox="1">
            <a:spLocks/>
          </p:cNvSpPr>
          <p:nvPr/>
        </p:nvSpPr>
        <p:spPr>
          <a:xfrm>
            <a:off x="512119" y="1737238"/>
            <a:ext cx="60272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소속 학교 선택</a:t>
            </a:r>
            <a:endParaRPr lang="en-US" altLang="ko-KR" sz="7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8" name="제목 10">
            <a:extLst>
              <a:ext uri="{FF2B5EF4-FFF2-40B4-BE49-F238E27FC236}">
                <a16:creationId xmlns:a16="http://schemas.microsoft.com/office/drawing/2014/main" id="{C63843E8-9974-595C-B1C9-6D52D12BE0F5}"/>
              </a:ext>
            </a:extLst>
          </p:cNvPr>
          <p:cNvSpPr txBox="1">
            <a:spLocks/>
          </p:cNvSpPr>
          <p:nvPr/>
        </p:nvSpPr>
        <p:spPr>
          <a:xfrm>
            <a:off x="397423" y="1100689"/>
            <a:ext cx="88165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추가</a:t>
            </a:r>
            <a:r>
              <a:rPr lang="ko-KR" altLang="en-US" sz="800" kern="0" spc="0" dirty="0">
                <a:solidFill>
                  <a:srgbClr val="0070C0"/>
                </a:solidFill>
              </a:rPr>
              <a:t> 팝업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F2B11B3E-1EB5-C4FF-1EE7-3FCED9D96D5B}"/>
              </a:ext>
            </a:extLst>
          </p:cNvPr>
          <p:cNvSpPr/>
          <p:nvPr/>
        </p:nvSpPr>
        <p:spPr>
          <a:xfrm>
            <a:off x="4666828" y="1953455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AD38DD90-8B60-687A-05F0-C63F7030AFEA}"/>
              </a:ext>
            </a:extLst>
          </p:cNvPr>
          <p:cNvSpPr/>
          <p:nvPr/>
        </p:nvSpPr>
        <p:spPr>
          <a:xfrm>
            <a:off x="564611" y="2964981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8DDCE596-39EB-53A9-EFCE-362749875723}"/>
              </a:ext>
            </a:extLst>
          </p:cNvPr>
          <p:cNvSpPr/>
          <p:nvPr/>
        </p:nvSpPr>
        <p:spPr>
          <a:xfrm>
            <a:off x="564611" y="3501876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D9B716D4-856D-FC09-31A8-60AAA0B04CD2}"/>
              </a:ext>
            </a:extLst>
          </p:cNvPr>
          <p:cNvSpPr/>
          <p:nvPr/>
        </p:nvSpPr>
        <p:spPr>
          <a:xfrm>
            <a:off x="9056214" y="1309034"/>
            <a:ext cx="3047760" cy="3181654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1918992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373885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관리자 계정</a:t>
            </a:r>
            <a:endParaRPr kumimoji="1" lang="en-US" altLang="ko-KR" sz="1400" b="1" u="sng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계정</a:t>
            </a:r>
            <a:r>
              <a:rPr kumimoji="1" lang="ko-KR" altLang="en-US" sz="2800" b="1" dirty="0"/>
              <a:t> 관리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337332176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0F8FAD-A7C5-7DA5-E2B0-AB854845F4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941308DA-F741-4425-2488-C07AD32185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9200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BO-K-SYS-000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계정 관리 진입 시 </a:t>
                      </a:r>
                      <a:r>
                        <a:rPr lang="en-US" altLang="ko-KR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OTP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6BCFF343-49F6-76C4-E232-6932807E8AF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7011551"/>
              </p:ext>
            </p:extLst>
          </p:nvPr>
        </p:nvGraphicFramePr>
        <p:xfrm>
          <a:off x="9033691" y="1304776"/>
          <a:ext cx="3037052" cy="4203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029121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팝업 아닌 페이지로 구성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 관리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페이지 진입 시 해당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화면 노출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사용자 프로세스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받기 선택 →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입력란에 해당 인증번호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분내 입력 →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 버튼 선택 → 계정 관리 화면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(BO-K-SYS-001)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07890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OTP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포커싱을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위한 아웃라인 생성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디자인 참고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OTP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프로세스를 통해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노출 방지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홀더 제공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숫자만 입력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필드 우측에 입력 유효시간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카운팅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입력란 상단에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“OTP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이내에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시간이 초과된 경우 재전송을 요청해주세요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273755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받기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아래 프로세스로 진행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회원정보에 입력된 휴대폰 번호로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OTP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번호 발송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인증번호를 발송한 시점부터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(180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받기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→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재전송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버튼명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재전송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인증번호 입력 시간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(180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초기화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 시 버튼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인증번호 일치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여부 아래와 같이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성공 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성공 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계정 관리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목록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(BO-K-SYS-001)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3902124"/>
                  </a:ext>
                </a:extLst>
              </a:tr>
              <a:tr h="21728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4-1.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실패 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실패 시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입력란 아래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인증번호가 일치하지 않습니다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출력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입력란 아웃라인 색상 변경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입력시간은 초기화 되지 않음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352881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F7DF8DA6-9D13-88F2-366B-42B62C05589A}"/>
              </a:ext>
            </a:extLst>
          </p:cNvPr>
          <p:cNvSpPr/>
          <p:nvPr/>
        </p:nvSpPr>
        <p:spPr>
          <a:xfrm>
            <a:off x="9056214" y="1309035"/>
            <a:ext cx="3047760" cy="48684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graphicFrame>
        <p:nvGraphicFramePr>
          <p:cNvPr id="2" name="Google Shape;548;p12">
            <a:extLst>
              <a:ext uri="{FF2B5EF4-FFF2-40B4-BE49-F238E27FC236}">
                <a16:creationId xmlns:a16="http://schemas.microsoft.com/office/drawing/2014/main" id="{E7046D99-598A-B21B-27DA-8B976BE86B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4910685"/>
              </p:ext>
            </p:extLst>
          </p:nvPr>
        </p:nvGraphicFramePr>
        <p:xfrm>
          <a:off x="12194768" y="0"/>
          <a:ext cx="1887100" cy="520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OTP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OTP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Description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보완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584561"/>
                  </a:ext>
                </a:extLst>
              </a:tr>
            </a:tbl>
          </a:graphicData>
        </a:graphic>
      </p:graphicFrame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A0829354-D505-B2D1-0F94-6F3D3595CF00}"/>
              </a:ext>
            </a:extLst>
          </p:cNvPr>
          <p:cNvSpPr/>
          <p:nvPr/>
        </p:nvSpPr>
        <p:spPr>
          <a:xfrm>
            <a:off x="2062780" y="1523258"/>
            <a:ext cx="4847264" cy="4147156"/>
          </a:xfrm>
          <a:prstGeom prst="roundRect">
            <a:avLst>
              <a:gd name="adj" fmla="val 0"/>
            </a:avLst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C59DED6-AE70-ADA1-75FF-2174424C6121}"/>
              </a:ext>
            </a:extLst>
          </p:cNvPr>
          <p:cNvSpPr txBox="1"/>
          <p:nvPr/>
        </p:nvSpPr>
        <p:spPr>
          <a:xfrm>
            <a:off x="3817028" y="2221131"/>
            <a:ext cx="1399520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733550" rtl="0" eaLnBrk="1" fontAlgn="auto" latinLnBrk="1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5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OTP </a:t>
            </a:r>
            <a:r>
              <a:rPr kumimoji="0" lang="ko-KR" altLang="en-US" sz="15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인증하기</a:t>
            </a:r>
            <a:endParaRPr kumimoji="0" lang="en-US" altLang="ko-KR" sz="15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220DAF-DC96-954D-04D7-3D9B67A884EB}"/>
              </a:ext>
            </a:extLst>
          </p:cNvPr>
          <p:cNvSpPr txBox="1"/>
          <p:nvPr/>
        </p:nvSpPr>
        <p:spPr>
          <a:xfrm>
            <a:off x="2917059" y="2871667"/>
            <a:ext cx="3289683" cy="4703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/>
              <a:t>안전한 개인정보 보호를 위해 </a:t>
            </a:r>
            <a:r>
              <a:rPr lang="en-US" altLang="ko-KR" sz="1000"/>
              <a:t>OTP </a:t>
            </a:r>
            <a:r>
              <a:rPr lang="ko-KR" altLang="en-US" sz="1000"/>
              <a:t>인증이 필요합니다</a:t>
            </a:r>
            <a:r>
              <a:rPr lang="en-US" altLang="ko-KR" sz="1000"/>
              <a:t>.</a:t>
            </a:r>
          </a:p>
          <a:p>
            <a:pPr algn="ctr">
              <a:lnSpc>
                <a:spcPct val="13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 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회원정보에 입련된 휴대폰 번호로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OTP 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인증번호가 발송됩니다</a:t>
            </a:r>
            <a:r>
              <a:rPr lang="en-US" altLang="ko-KR" sz="10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E5D8E4D-0DE2-E7DB-6802-D34C80ECF58B}"/>
              </a:ext>
            </a:extLst>
          </p:cNvPr>
          <p:cNvSpPr/>
          <p:nvPr/>
        </p:nvSpPr>
        <p:spPr>
          <a:xfrm>
            <a:off x="3124973" y="4354711"/>
            <a:ext cx="2856377" cy="307409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인증하기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513341A9-19ED-664C-F34C-B55433E166AF}"/>
              </a:ext>
            </a:extLst>
          </p:cNvPr>
          <p:cNvGrpSpPr/>
          <p:nvPr/>
        </p:nvGrpSpPr>
        <p:grpSpPr>
          <a:xfrm>
            <a:off x="3045598" y="3569546"/>
            <a:ext cx="2935752" cy="527429"/>
            <a:chOff x="3806000" y="3362057"/>
            <a:chExt cx="2935752" cy="52742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D28BAF6-C6E8-B72B-F9A1-8B210E714030}"/>
                </a:ext>
              </a:extLst>
            </p:cNvPr>
            <p:cNvSpPr txBox="1"/>
            <p:nvPr/>
          </p:nvSpPr>
          <p:spPr>
            <a:xfrm>
              <a:off x="3806000" y="3362057"/>
              <a:ext cx="18774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OTP </a:t>
              </a:r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인증번호는 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3</a:t>
              </a:r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분 이내에 입력해주세요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. </a:t>
              </a:r>
            </a:p>
            <a:p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시간이 초과된 경우 새 인증번호를 요청해주세요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.</a:t>
              </a:r>
              <a:endParaRPr lang="ko-KR" altLang="en-US" sz="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Google Shape;877;p22">
              <a:extLst>
                <a:ext uri="{FF2B5EF4-FFF2-40B4-BE49-F238E27FC236}">
                  <a16:creationId xmlns:a16="http://schemas.microsoft.com/office/drawing/2014/main" id="{2ADD4F1C-2396-B342-0060-FE2423FAFB71}"/>
                </a:ext>
              </a:extLst>
            </p:cNvPr>
            <p:cNvSpPr/>
            <p:nvPr/>
          </p:nvSpPr>
          <p:spPr>
            <a:xfrm>
              <a:off x="5882801" y="3656613"/>
              <a:ext cx="858951" cy="232873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dirty="0">
                  <a:solidFill>
                    <a:schemeClr val="bg1">
                      <a:lumMod val="95000"/>
                    </a:schemeClr>
                  </a:solidFill>
                  <a:cs typeface="Malgun Gothic"/>
                  <a:sym typeface="Malgun Gothic"/>
                </a:rPr>
                <a:t>인증번호 받기</a:t>
              </a:r>
              <a:endParaRPr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8" name="직사각형 137">
              <a:extLst>
                <a:ext uri="{FF2B5EF4-FFF2-40B4-BE49-F238E27FC236}">
                  <a16:creationId xmlns:a16="http://schemas.microsoft.com/office/drawing/2014/main" id="{03EA4DF8-5AC9-1B24-85A9-D130BC51C398}"/>
                </a:ext>
              </a:extLst>
            </p:cNvPr>
            <p:cNvSpPr/>
            <p:nvPr/>
          </p:nvSpPr>
          <p:spPr>
            <a:xfrm>
              <a:off x="3885375" y="3650558"/>
              <a:ext cx="1877437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 dirty="0">
                  <a:solidFill>
                    <a:schemeClr val="bg1">
                      <a:lumMod val="75000"/>
                    </a:schemeClr>
                  </a:solidFill>
                </a:rPr>
                <a:t>인증번호 입력</a:t>
              </a:r>
              <a:endParaRPr lang="en-US" altLang="ko-KR" sz="600" kern="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69B6B4A-AE8B-EA20-B640-B25053732419}"/>
                </a:ext>
              </a:extLst>
            </p:cNvPr>
            <p:cNvSpPr txBox="1"/>
            <p:nvPr/>
          </p:nvSpPr>
          <p:spPr>
            <a:xfrm>
              <a:off x="5269799" y="3730844"/>
              <a:ext cx="43441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입력시간 </a:t>
              </a:r>
              <a:r>
                <a:rPr lang="en-US" altLang="ko-KR" sz="500" dirty="0"/>
                <a:t>03</a:t>
              </a:r>
              <a:r>
                <a:rPr lang="en-US" altLang="ko-KR" sz="500" dirty="0">
                  <a:sym typeface="Wingdings" pitchFamily="2" charset="2"/>
                </a:rPr>
                <a:t>:00</a:t>
              </a:r>
              <a:endParaRPr lang="x-none" altLang="en-US" sz="500" dirty="0"/>
            </a:p>
          </p:txBody>
        </p:sp>
      </p:grpSp>
      <p:sp>
        <p:nvSpPr>
          <p:cNvPr id="10" name="타원 9">
            <a:extLst>
              <a:ext uri="{FF2B5EF4-FFF2-40B4-BE49-F238E27FC236}">
                <a16:creationId xmlns:a16="http://schemas.microsoft.com/office/drawing/2014/main" id="{4877EC02-9C18-F9E1-94EA-0834358AF970}"/>
              </a:ext>
            </a:extLst>
          </p:cNvPr>
          <p:cNvSpPr/>
          <p:nvPr/>
        </p:nvSpPr>
        <p:spPr>
          <a:xfrm>
            <a:off x="3783797" y="215463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18590EE4-57FF-D6CE-780C-4A126009086D}"/>
              </a:ext>
            </a:extLst>
          </p:cNvPr>
          <p:cNvSpPr/>
          <p:nvPr/>
        </p:nvSpPr>
        <p:spPr>
          <a:xfrm>
            <a:off x="5080191" y="38157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8F6C0E92-0C87-DDCA-BEBF-F99FE5531055}"/>
              </a:ext>
            </a:extLst>
          </p:cNvPr>
          <p:cNvSpPr/>
          <p:nvPr/>
        </p:nvSpPr>
        <p:spPr>
          <a:xfrm>
            <a:off x="3054840" y="432398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Google Shape;877;p22">
            <a:extLst>
              <a:ext uri="{FF2B5EF4-FFF2-40B4-BE49-F238E27FC236}">
                <a16:creationId xmlns:a16="http://schemas.microsoft.com/office/drawing/2014/main" id="{4E06FF0E-4732-E659-FE33-CB106597DC32}"/>
              </a:ext>
            </a:extLst>
          </p:cNvPr>
          <p:cNvSpPr/>
          <p:nvPr/>
        </p:nvSpPr>
        <p:spPr>
          <a:xfrm>
            <a:off x="7030033" y="3876540"/>
            <a:ext cx="858951" cy="23287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chemeClr val="bg1">
                    <a:lumMod val="95000"/>
                  </a:schemeClr>
                </a:solidFill>
                <a:cs typeface="Malgun Gothic"/>
                <a:sym typeface="Malgun Gothic"/>
              </a:rPr>
              <a:t>재전송</a:t>
            </a:r>
            <a:endParaRPr dirty="0">
              <a:solidFill>
                <a:schemeClr val="bg1">
                  <a:lumMod val="95000"/>
                </a:schemeClr>
              </a:solidFill>
            </a:endParaRPr>
          </a:p>
        </p:txBody>
      </p:sp>
      <p:cxnSp>
        <p:nvCxnSpPr>
          <p:cNvPr id="7" name="직선 화살표 연결선 6">
            <a:extLst>
              <a:ext uri="{FF2B5EF4-FFF2-40B4-BE49-F238E27FC236}">
                <a16:creationId xmlns:a16="http://schemas.microsoft.com/office/drawing/2014/main" id="{627697DB-AA8E-581B-08F6-1630A8C3699A}"/>
              </a:ext>
            </a:extLst>
          </p:cNvPr>
          <p:cNvCxnSpPr>
            <a:cxnSpLocks/>
            <a:stCxn id="17" idx="3"/>
            <a:endCxn id="3" idx="1"/>
          </p:cNvCxnSpPr>
          <p:nvPr/>
        </p:nvCxnSpPr>
        <p:spPr>
          <a:xfrm>
            <a:off x="5981350" y="3980539"/>
            <a:ext cx="1048683" cy="124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A43B2CF-C40F-9F55-42F4-EB1182E801AC}"/>
              </a:ext>
            </a:extLst>
          </p:cNvPr>
          <p:cNvGrpSpPr/>
          <p:nvPr/>
        </p:nvGrpSpPr>
        <p:grpSpPr>
          <a:xfrm>
            <a:off x="9034914" y="5751567"/>
            <a:ext cx="2935752" cy="733688"/>
            <a:chOff x="3806000" y="3362057"/>
            <a:chExt cx="2935752" cy="73368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04A6B7F-EC88-488A-ABE1-7445677C1FC4}"/>
                </a:ext>
              </a:extLst>
            </p:cNvPr>
            <p:cNvSpPr txBox="1"/>
            <p:nvPr/>
          </p:nvSpPr>
          <p:spPr>
            <a:xfrm>
              <a:off x="3806000" y="3362057"/>
              <a:ext cx="187743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OTP </a:t>
              </a:r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인증번호는 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3</a:t>
              </a:r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분 이내에 입력해주세요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. </a:t>
              </a:r>
            </a:p>
            <a:p>
              <a:r>
                <a:rPr lang="ko-KR" altLang="en-US" sz="600" dirty="0">
                  <a:solidFill>
                    <a:schemeClr val="bg1">
                      <a:lumMod val="50000"/>
                    </a:schemeClr>
                  </a:solidFill>
                </a:rPr>
                <a:t>시간이 초과된 경우 새 인증번호를 요청해주세요</a:t>
              </a:r>
              <a:r>
                <a:rPr lang="en-US" altLang="ko-KR" sz="600" dirty="0">
                  <a:solidFill>
                    <a:schemeClr val="bg1">
                      <a:lumMod val="50000"/>
                    </a:schemeClr>
                  </a:solidFill>
                </a:rPr>
                <a:t>.</a:t>
              </a:r>
              <a:endParaRPr lang="ko-KR" altLang="en-US" sz="6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4" name="Google Shape;877;p22">
              <a:extLst>
                <a:ext uri="{FF2B5EF4-FFF2-40B4-BE49-F238E27FC236}">
                  <a16:creationId xmlns:a16="http://schemas.microsoft.com/office/drawing/2014/main" id="{D291F6B3-7F4C-7FD5-D328-ACD24F6A780E}"/>
                </a:ext>
              </a:extLst>
            </p:cNvPr>
            <p:cNvSpPr/>
            <p:nvPr/>
          </p:nvSpPr>
          <p:spPr>
            <a:xfrm>
              <a:off x="5882801" y="3656613"/>
              <a:ext cx="858951" cy="232873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 dirty="0">
                  <a:solidFill>
                    <a:schemeClr val="bg1">
                      <a:lumMod val="95000"/>
                    </a:schemeClr>
                  </a:solidFill>
                  <a:cs typeface="Malgun Gothic"/>
                  <a:sym typeface="Malgun Gothic"/>
                </a:rPr>
                <a:t>재전송</a:t>
              </a:r>
              <a:endParaRPr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" name="직사각형 137">
              <a:extLst>
                <a:ext uri="{FF2B5EF4-FFF2-40B4-BE49-F238E27FC236}">
                  <a16:creationId xmlns:a16="http://schemas.microsoft.com/office/drawing/2014/main" id="{9473CD8F-E13C-D097-106F-1034557C7C57}"/>
                </a:ext>
              </a:extLst>
            </p:cNvPr>
            <p:cNvSpPr/>
            <p:nvPr/>
          </p:nvSpPr>
          <p:spPr>
            <a:xfrm>
              <a:off x="3885375" y="3650558"/>
              <a:ext cx="1877437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accent2"/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en-US" altLang="ko-KR" sz="700" kern="0" dirty="0"/>
                <a:t>153541</a:t>
              </a:r>
              <a:endParaRPr lang="en-US" altLang="ko-KR" sz="800" kern="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42F0BC1-8B3C-AA9C-B46F-B16BA798AC97}"/>
                </a:ext>
              </a:extLst>
            </p:cNvPr>
            <p:cNvSpPr txBox="1"/>
            <p:nvPr/>
          </p:nvSpPr>
          <p:spPr>
            <a:xfrm>
              <a:off x="5269799" y="3730844"/>
              <a:ext cx="43441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>
                  <a:solidFill>
                    <a:schemeClr val="accent2"/>
                  </a:solidFill>
                </a:rPr>
                <a:t>입력시간 </a:t>
              </a:r>
              <a:r>
                <a:rPr lang="en-US" altLang="ko-KR" sz="500">
                  <a:solidFill>
                    <a:schemeClr val="accent2"/>
                  </a:solidFill>
                </a:rPr>
                <a:t>02</a:t>
              </a:r>
              <a:r>
                <a:rPr lang="en-US" altLang="ko-KR" sz="500">
                  <a:solidFill>
                    <a:schemeClr val="accent2"/>
                  </a:solidFill>
                  <a:sym typeface="Wingdings" pitchFamily="2" charset="2"/>
                </a:rPr>
                <a:t>:59</a:t>
              </a:r>
              <a:endParaRPr lang="x-none" altLang="en-US" sz="500" dirty="0">
                <a:solidFill>
                  <a:schemeClr val="accent2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FF63CE1-9888-6652-41EF-EB8470CAA397}"/>
                </a:ext>
              </a:extLst>
            </p:cNvPr>
            <p:cNvSpPr txBox="1"/>
            <p:nvPr/>
          </p:nvSpPr>
          <p:spPr>
            <a:xfrm>
              <a:off x="3806000" y="3911079"/>
              <a:ext cx="2123237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600" dirty="0">
                  <a:solidFill>
                    <a:schemeClr val="accent2"/>
                  </a:solidFill>
                </a:rPr>
                <a:t>인증번호가 일치하지 않습니다</a:t>
              </a:r>
              <a:r>
                <a:rPr lang="en-US" altLang="ko-KR" sz="600" dirty="0">
                  <a:solidFill>
                    <a:schemeClr val="accent2"/>
                  </a:solidFill>
                </a:rPr>
                <a:t>.</a:t>
              </a:r>
              <a:endParaRPr lang="ko-KR" altLang="en-US" sz="6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20F6C4D7-53F4-AA8B-1ED4-768BCEA5B940}"/>
              </a:ext>
            </a:extLst>
          </p:cNvPr>
          <p:cNvSpPr txBox="1"/>
          <p:nvPr/>
        </p:nvSpPr>
        <p:spPr>
          <a:xfrm>
            <a:off x="8984264" y="5524621"/>
            <a:ext cx="91884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rgbClr val="00B0F0"/>
                </a:solidFill>
              </a:rPr>
              <a:t>&lt;</a:t>
            </a:r>
            <a:r>
              <a:rPr lang="ko-KR" altLang="en-US" sz="800" b="1" dirty="0">
                <a:solidFill>
                  <a:srgbClr val="00B0F0"/>
                </a:solidFill>
              </a:rPr>
              <a:t>인증 실패 시</a:t>
            </a:r>
            <a:r>
              <a:rPr lang="en-US" altLang="ko-KR" sz="800" b="1" dirty="0">
                <a:solidFill>
                  <a:srgbClr val="00B0F0"/>
                </a:solidFill>
              </a:rPr>
              <a:t>&gt;</a:t>
            </a:r>
            <a:endParaRPr lang="ko-KR" altLang="en-US" sz="800" b="1" dirty="0">
              <a:solidFill>
                <a:srgbClr val="00B0F0"/>
              </a:solidFill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A0C5CE43-7276-6769-EFEA-00A67EDD2A7A}"/>
              </a:ext>
            </a:extLst>
          </p:cNvPr>
          <p:cNvSpPr/>
          <p:nvPr/>
        </p:nvSpPr>
        <p:spPr>
          <a:xfrm>
            <a:off x="3097578" y="3815790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AFF594EF-7224-4181-010B-D2B913C8B4DA}"/>
              </a:ext>
            </a:extLst>
          </p:cNvPr>
          <p:cNvSpPr/>
          <p:nvPr/>
        </p:nvSpPr>
        <p:spPr>
          <a:xfrm>
            <a:off x="9114288" y="6496507"/>
            <a:ext cx="2856377" cy="307409"/>
          </a:xfrm>
          <a:prstGeom prst="rect">
            <a:avLst/>
          </a:prstGeom>
          <a:solidFill>
            <a:schemeClr val="tx1"/>
          </a:solidFill>
          <a:ln w="317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  <a:latin typeface="+mn-ea"/>
              </a:rPr>
              <a:t>인증하기</a:t>
            </a: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679A0DBF-7065-77F6-C4A3-F068E1E155DE}"/>
              </a:ext>
            </a:extLst>
          </p:cNvPr>
          <p:cNvSpPr/>
          <p:nvPr/>
        </p:nvSpPr>
        <p:spPr>
          <a:xfrm>
            <a:off x="9056214" y="59762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9E09D4BC-7C4D-865C-37E8-9074AA272BEB}"/>
              </a:ext>
            </a:extLst>
          </p:cNvPr>
          <p:cNvSpPr/>
          <p:nvPr/>
        </p:nvSpPr>
        <p:spPr>
          <a:xfrm>
            <a:off x="9042400" y="5578143"/>
            <a:ext cx="3037052" cy="1341554"/>
          </a:xfrm>
          <a:prstGeom prst="rect">
            <a:avLst/>
          </a:prstGeom>
          <a:noFill/>
          <a:ln w="63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C7BED797-BE96-8B57-16F3-DE66068E0CEA}"/>
              </a:ext>
            </a:extLst>
          </p:cNvPr>
          <p:cNvSpPr/>
          <p:nvPr/>
        </p:nvSpPr>
        <p:spPr>
          <a:xfrm>
            <a:off x="8978187" y="552864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4-1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6593114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Title 3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140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Legend - Basic Flow</a:t>
            </a:r>
          </a:p>
        </p:txBody>
      </p:sp>
      <p:graphicFrame>
        <p:nvGraphicFramePr>
          <p:cNvPr id="141" name="Group 158"/>
          <p:cNvGraphicFramePr/>
          <p:nvPr/>
        </p:nvGraphicFramePr>
        <p:xfrm>
          <a:off x="1024439" y="2021693"/>
          <a:ext cx="7009985" cy="1495567"/>
        </p:xfrm>
        <a:graphic>
          <a:graphicData uri="http://schemas.openxmlformats.org/drawingml/2006/table">
            <a:tbl>
              <a:tblPr/>
              <a:tblGrid>
                <a:gridCol w="14019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12875"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화면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process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사용자 조작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시스템 동작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조건 판단 서식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2692"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2" name="TextBox 45"/>
          <p:cNvSpPr txBox="1"/>
          <p:nvPr/>
        </p:nvSpPr>
        <p:spPr>
          <a:xfrm>
            <a:off x="850581" y="1637825"/>
            <a:ext cx="1851725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/>
          <a:p>
            <a:pPr defTabSz="995331">
              <a:lnSpc>
                <a:spcPct val="150000"/>
              </a:lnSpc>
              <a:defRPr sz="1000">
                <a:solidFill>
                  <a:srgbClr val="404040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t>●</a:t>
            </a:r>
            <a:r>
              <a:rPr sz="900"/>
              <a:t>  Basic Flow</a:t>
            </a:r>
            <a:r>
              <a:rPr sz="900">
                <a:latin typeface="Malgun Gothic"/>
                <a:ea typeface="Malgun Gothic"/>
                <a:cs typeface="Malgun Gothic"/>
                <a:sym typeface="Malgun Gothic"/>
              </a:rPr>
              <a:t>에 사용하는 표시들</a:t>
            </a:r>
          </a:p>
        </p:txBody>
      </p:sp>
      <p:grpSp>
        <p:nvGrpSpPr>
          <p:cNvPr id="147" name="그룹 14"/>
          <p:cNvGrpSpPr/>
          <p:nvPr/>
        </p:nvGrpSpPr>
        <p:grpSpPr>
          <a:xfrm>
            <a:off x="1229859" y="2559217"/>
            <a:ext cx="1019037" cy="783881"/>
            <a:chOff x="0" y="0"/>
            <a:chExt cx="1019036" cy="783879"/>
          </a:xfrm>
        </p:grpSpPr>
        <p:grpSp>
          <p:nvGrpSpPr>
            <p:cNvPr id="145" name="TextBox 47"/>
            <p:cNvGrpSpPr/>
            <p:nvPr/>
          </p:nvGrpSpPr>
          <p:grpSpPr>
            <a:xfrm>
              <a:off x="0" y="0"/>
              <a:ext cx="1019036" cy="783879"/>
              <a:chOff x="-1" y="0"/>
              <a:chExt cx="1019035" cy="783877"/>
            </a:xfrm>
          </p:grpSpPr>
          <p:sp>
            <p:nvSpPr>
              <p:cNvPr id="143" name="Rectangle"/>
              <p:cNvSpPr/>
              <p:nvPr/>
            </p:nvSpPr>
            <p:spPr>
              <a:xfrm>
                <a:off x="-1" y="0"/>
                <a:ext cx="1019035" cy="783877"/>
              </a:xfrm>
              <a:prstGeom prst="rect">
                <a:avLst/>
              </a:prstGeom>
              <a:noFill/>
              <a:ln w="19050" cap="flat">
                <a:solidFill>
                  <a:srgbClr val="595959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44" name="화면이름"/>
              <p:cNvSpPr txBox="1"/>
              <p:nvPr/>
            </p:nvSpPr>
            <p:spPr>
              <a:xfrm>
                <a:off x="55245" y="289068"/>
                <a:ext cx="908545" cy="205739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45718" tIns="45718" rIns="45718" bIns="45718" numCol="1" anchor="ctr">
                <a:spAutoFit/>
              </a:bodyPr>
              <a:lstStyle>
                <a:lvl1pPr algn="ctr" defTabSz="995331">
                  <a:defRPr sz="800"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화면이름</a:t>
                </a:r>
              </a:p>
            </p:txBody>
          </p:sp>
        </p:grpSp>
        <p:sp>
          <p:nvSpPr>
            <p:cNvPr id="146" name="TextBox 48"/>
            <p:cNvSpPr txBox="1"/>
            <p:nvPr/>
          </p:nvSpPr>
          <p:spPr>
            <a:xfrm>
              <a:off x="0" y="3892"/>
              <a:ext cx="175809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187" tIns="39187" rIns="39187" bIns="39187" numCol="1" anchor="ctr">
              <a:spAutoFit/>
            </a:bodyPr>
            <a:lstStyle>
              <a:lvl1pPr defTabSz="995331">
                <a:defRPr sz="800" b="1">
                  <a:solidFill>
                    <a:srgbClr val="FF000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1.</a:t>
              </a:r>
            </a:p>
          </p:txBody>
        </p:sp>
      </p:grpSp>
      <p:grpSp>
        <p:nvGrpSpPr>
          <p:cNvPr id="155" name="그룹 18"/>
          <p:cNvGrpSpPr/>
          <p:nvPr/>
        </p:nvGrpSpPr>
        <p:grpSpPr>
          <a:xfrm>
            <a:off x="6690733" y="2512316"/>
            <a:ext cx="1134084" cy="912460"/>
            <a:chOff x="-1" y="0"/>
            <a:chExt cx="1134084" cy="912454"/>
          </a:xfrm>
        </p:grpSpPr>
        <p:sp>
          <p:nvSpPr>
            <p:cNvPr id="148" name="다이아몬드 19"/>
            <p:cNvSpPr/>
            <p:nvPr/>
          </p:nvSpPr>
          <p:spPr>
            <a:xfrm>
              <a:off x="79288" y="296571"/>
              <a:ext cx="195948" cy="156759"/>
            </a:xfrm>
            <a:prstGeom prst="diamond">
              <a:avLst/>
            </a:prstGeom>
            <a:solidFill>
              <a:srgbClr val="D9D9D9"/>
            </a:solidFill>
            <a:ln w="9525" cap="flat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 defTabSz="995331">
                <a:defRPr sz="800"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49" name="직선 화살표 연결선 20"/>
            <p:cNvSpPr/>
            <p:nvPr/>
          </p:nvSpPr>
          <p:spPr>
            <a:xfrm flipH="1">
              <a:off x="177262" y="453328"/>
              <a:ext cx="1" cy="459126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dash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0" name="직선 화살표 연결선 21"/>
            <p:cNvSpPr/>
            <p:nvPr/>
          </p:nvSpPr>
          <p:spPr>
            <a:xfrm>
              <a:off x="275235" y="374950"/>
              <a:ext cx="858848" cy="1"/>
            </a:xfrm>
            <a:prstGeom prst="line">
              <a:avLst/>
            </a:prstGeom>
            <a:noFill/>
            <a:ln w="9525" cap="flat">
              <a:solidFill>
                <a:srgbClr val="FF0000"/>
              </a:solidFill>
              <a:prstDash val="dash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1" name="직선 연결선 45"/>
            <p:cNvSpPr/>
            <p:nvPr/>
          </p:nvSpPr>
          <p:spPr>
            <a:xfrm flipV="1">
              <a:off x="177262" y="0"/>
              <a:ext cx="1" cy="296575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dash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2" name="모서리가 둥근 직사각형 23"/>
            <p:cNvSpPr txBox="1"/>
            <p:nvPr/>
          </p:nvSpPr>
          <p:spPr>
            <a:xfrm>
              <a:off x="-1" y="457138"/>
              <a:ext cx="244628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9187" tIns="39187" rIns="39187" bIns="39187" numCol="1" anchor="ctr">
              <a:spAutoFit/>
            </a:bodyPr>
            <a:lstStyle>
              <a:lvl1pPr algn="ctr" defTabSz="995331">
                <a:defRPr sz="800" b="1">
                  <a:solidFill>
                    <a:srgbClr val="0D0D0D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Y</a:t>
              </a:r>
            </a:p>
          </p:txBody>
        </p:sp>
        <p:sp>
          <p:nvSpPr>
            <p:cNvPr id="153" name="모서리가 둥근 직사각형 24"/>
            <p:cNvSpPr txBox="1"/>
            <p:nvPr/>
          </p:nvSpPr>
          <p:spPr>
            <a:xfrm>
              <a:off x="259220" y="187549"/>
              <a:ext cx="244628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9187" tIns="39187" rIns="39187" bIns="39187" numCol="1" anchor="ctr">
              <a:spAutoFit/>
            </a:bodyPr>
            <a:lstStyle>
              <a:lvl1pPr algn="ctr" defTabSz="995331">
                <a:defRPr sz="800" b="1">
                  <a:solidFill>
                    <a:srgbClr val="FF000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N</a:t>
              </a:r>
            </a:p>
          </p:txBody>
        </p:sp>
        <p:sp>
          <p:nvSpPr>
            <p:cNvPr id="154" name="TextBox 56"/>
            <p:cNvSpPr txBox="1"/>
            <p:nvPr/>
          </p:nvSpPr>
          <p:spPr>
            <a:xfrm>
              <a:off x="211111" y="432810"/>
              <a:ext cx="455675" cy="2057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45718" tIns="45718" rIns="45718" bIns="45718" numCol="1" anchor="t">
              <a:spAutoFit/>
            </a:bodyPr>
            <a:lstStyle>
              <a:lvl1pPr defTabSz="995331">
                <a:defRPr sz="800">
                  <a:solidFill>
                    <a:srgbClr val="40404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조건내용</a:t>
              </a:r>
            </a:p>
          </p:txBody>
        </p:sp>
      </p:grpSp>
      <p:grpSp>
        <p:nvGrpSpPr>
          <p:cNvPr id="160" name="그룹 26"/>
          <p:cNvGrpSpPr/>
          <p:nvPr/>
        </p:nvGrpSpPr>
        <p:grpSpPr>
          <a:xfrm>
            <a:off x="3906889" y="2877341"/>
            <a:ext cx="1293247" cy="195951"/>
            <a:chOff x="0" y="0"/>
            <a:chExt cx="1293245" cy="195951"/>
          </a:xfrm>
        </p:grpSpPr>
        <p:sp>
          <p:nvSpPr>
            <p:cNvPr id="156" name="직선 화살표 연결선 27"/>
            <p:cNvSpPr/>
            <p:nvPr/>
          </p:nvSpPr>
          <p:spPr>
            <a:xfrm>
              <a:off x="0" y="97973"/>
              <a:ext cx="1293245" cy="1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grpSp>
          <p:nvGrpSpPr>
            <p:cNvPr id="159" name="모서리가 둥근 직사각형 28"/>
            <p:cNvGrpSpPr/>
            <p:nvPr/>
          </p:nvGrpSpPr>
          <p:grpSpPr>
            <a:xfrm>
              <a:off x="267177" y="0"/>
              <a:ext cx="733583" cy="195951"/>
              <a:chOff x="-1" y="0"/>
              <a:chExt cx="733582" cy="195950"/>
            </a:xfrm>
          </p:grpSpPr>
          <p:sp>
            <p:nvSpPr>
              <p:cNvPr id="157" name="Rounded Rectangle"/>
              <p:cNvSpPr/>
              <p:nvPr/>
            </p:nvSpPr>
            <p:spPr>
              <a:xfrm>
                <a:off x="-1" y="0"/>
                <a:ext cx="733582" cy="195950"/>
              </a:xfrm>
              <a:prstGeom prst="roundRect">
                <a:avLst>
                  <a:gd name="adj" fmla="val 16667"/>
                </a:avLst>
              </a:prstGeom>
              <a:solidFill>
                <a:srgbClr val="D9D9D9"/>
              </a:solidFill>
              <a:ln w="9525" cap="flat">
                <a:solidFill>
                  <a:srgbClr val="808080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58" name="동작"/>
              <p:cNvSpPr txBox="1"/>
              <p:nvPr/>
            </p:nvSpPr>
            <p:spPr>
              <a:xfrm>
                <a:off x="14327" y="1634"/>
                <a:ext cx="704926" cy="19267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9187" tIns="39187" rIns="39187" bIns="39187" numCol="1" anchor="ctr">
                <a:spAutoFit/>
              </a:bodyPr>
              <a:lstStyle>
                <a:lvl1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동작</a:t>
                </a:r>
              </a:p>
            </p:txBody>
          </p:sp>
        </p:grpSp>
      </p:grpSp>
      <p:graphicFrame>
        <p:nvGraphicFramePr>
          <p:cNvPr id="161" name="Group 158"/>
          <p:cNvGraphicFramePr/>
          <p:nvPr/>
        </p:nvGraphicFramePr>
        <p:xfrm>
          <a:off x="1024162" y="4305005"/>
          <a:ext cx="7001784" cy="1471817"/>
        </p:xfrm>
        <a:graphic>
          <a:graphicData uri="http://schemas.openxmlformats.org/drawingml/2006/table">
            <a:tbl>
              <a:tblPr/>
              <a:tblGrid>
                <a:gridCol w="11669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8025"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자동 Flow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자동 Flow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(error 또는 실패)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사용자 동작에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의한 Flow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사용자 동작에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의한 Flow (부정)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다음 페이지로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이어짐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이전 페이지에서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이어짐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2077">
                <a:tc>
                  <a:txBody>
                    <a:bodyPr/>
                    <a:lstStyle/>
                    <a:p>
                      <a:pPr algn="l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2" name="취소 시 flow"/>
          <p:cNvSpPr/>
          <p:nvPr/>
        </p:nvSpPr>
        <p:spPr>
          <a:xfrm>
            <a:off x="1240728" y="5287628"/>
            <a:ext cx="744829" cy="3"/>
          </a:xfrm>
          <a:prstGeom prst="line">
            <a:avLst/>
          </a:prstGeom>
          <a:ln w="3175">
            <a:solidFill>
              <a:srgbClr val="000000"/>
            </a:solidFill>
            <a:prstDash val="dash"/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3" name="자동 flow"/>
          <p:cNvSpPr/>
          <p:nvPr/>
        </p:nvSpPr>
        <p:spPr>
          <a:xfrm>
            <a:off x="2429498" y="5295543"/>
            <a:ext cx="744829" cy="2"/>
          </a:xfrm>
          <a:prstGeom prst="line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4" name="사용자 선택 flow"/>
          <p:cNvSpPr/>
          <p:nvPr/>
        </p:nvSpPr>
        <p:spPr>
          <a:xfrm>
            <a:off x="3597333" y="5296436"/>
            <a:ext cx="744829" cy="3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5" name="사용자 선택 flow"/>
          <p:cNvSpPr/>
          <p:nvPr/>
        </p:nvSpPr>
        <p:spPr>
          <a:xfrm>
            <a:off x="5919089" y="5301612"/>
            <a:ext cx="744829" cy="2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6" name="TextBox 65"/>
          <p:cNvSpPr txBox="1"/>
          <p:nvPr/>
        </p:nvSpPr>
        <p:spPr>
          <a:xfrm>
            <a:off x="5864992" y="5049843"/>
            <a:ext cx="817548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>
            <a:lvl1pPr defTabSz="995331">
              <a:defRPr sz="900"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t>(다음페이지)</a:t>
            </a:r>
          </a:p>
        </p:txBody>
      </p:sp>
      <p:sp>
        <p:nvSpPr>
          <p:cNvPr id="167" name="사용자 선택 flow"/>
          <p:cNvSpPr/>
          <p:nvPr/>
        </p:nvSpPr>
        <p:spPr>
          <a:xfrm>
            <a:off x="7082510" y="5301499"/>
            <a:ext cx="744829" cy="3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8" name="TextBox 67"/>
          <p:cNvSpPr txBox="1"/>
          <p:nvPr/>
        </p:nvSpPr>
        <p:spPr>
          <a:xfrm>
            <a:off x="7028412" y="5049728"/>
            <a:ext cx="817548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>
            <a:lvl1pPr defTabSz="995331">
              <a:defRPr sz="900"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t>(이전페이지)</a:t>
            </a:r>
          </a:p>
        </p:txBody>
      </p:sp>
      <p:sp>
        <p:nvSpPr>
          <p:cNvPr id="169" name="TextBox 68"/>
          <p:cNvSpPr txBox="1"/>
          <p:nvPr/>
        </p:nvSpPr>
        <p:spPr>
          <a:xfrm>
            <a:off x="850581" y="3920836"/>
            <a:ext cx="848244" cy="2438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/>
          <a:p>
            <a:pPr defTabSz="995331">
              <a:lnSpc>
                <a:spcPct val="150000"/>
              </a:lnSpc>
              <a:defRPr sz="1000">
                <a:solidFill>
                  <a:srgbClr val="40404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t>●</a:t>
            </a:r>
            <a:r>
              <a:rPr sz="900"/>
              <a:t> </a:t>
            </a:r>
            <a:r>
              <a:rPr sz="900">
                <a:latin typeface="Calibri"/>
                <a:ea typeface="Calibri"/>
                <a:cs typeface="Calibri"/>
                <a:sym typeface="Calibri"/>
              </a:rPr>
              <a:t>Basic Flow</a:t>
            </a:r>
          </a:p>
        </p:txBody>
      </p:sp>
      <p:sp>
        <p:nvSpPr>
          <p:cNvPr id="170" name="사용자 선택 flow"/>
          <p:cNvSpPr/>
          <p:nvPr/>
        </p:nvSpPr>
        <p:spPr>
          <a:xfrm>
            <a:off x="4748272" y="5296436"/>
            <a:ext cx="744829" cy="3"/>
          </a:xfrm>
          <a:prstGeom prst="line">
            <a:avLst/>
          </a:prstGeom>
          <a:ln w="3175">
            <a:solidFill>
              <a:srgbClr val="FF000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grpSp>
        <p:nvGrpSpPr>
          <p:cNvPr id="173" name="순서도: 문서 31"/>
          <p:cNvGrpSpPr/>
          <p:nvPr/>
        </p:nvGrpSpPr>
        <p:grpSpPr>
          <a:xfrm>
            <a:off x="2567300" y="2633303"/>
            <a:ext cx="1097424" cy="615698"/>
            <a:chOff x="-1" y="-1"/>
            <a:chExt cx="1097422" cy="615696"/>
          </a:xfrm>
        </p:grpSpPr>
        <p:sp>
          <p:nvSpPr>
            <p:cNvPr id="171" name="Shape"/>
            <p:cNvSpPr/>
            <p:nvPr/>
          </p:nvSpPr>
          <p:spPr>
            <a:xfrm>
              <a:off x="-1" y="-1"/>
              <a:ext cx="1097422" cy="615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55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15641"/>
                  </a:lnTo>
                  <a:cubicBezTo>
                    <a:pt x="10800" y="15641"/>
                    <a:pt x="10800" y="21600"/>
                    <a:pt x="0" y="18214"/>
                  </a:cubicBezTo>
                  <a:close/>
                </a:path>
              </a:pathLst>
            </a:custGeom>
            <a:solidFill>
              <a:srgbClr val="D9D9D9"/>
            </a:solidFill>
            <a:ln w="3175" cap="flat">
              <a:solidFill>
                <a:srgbClr val="595959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72" name="Process…"/>
            <p:cNvSpPr txBox="1"/>
            <p:nvPr/>
          </p:nvSpPr>
          <p:spPr>
            <a:xfrm>
              <a:off x="47307" y="99632"/>
              <a:ext cx="1002807" cy="30086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45718" tIns="45718" rIns="45718" bIns="45718" numCol="1" anchor="ctr">
              <a:spAutoFit/>
            </a:bodyPr>
            <a:lstStyle/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r>
                <a:t>Process</a:t>
              </a:r>
            </a:p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r>
                <a:t>(일련의 Flow 묶음)</a:t>
              </a:r>
            </a:p>
          </p:txBody>
        </p:sp>
      </p:grpSp>
      <p:grpSp>
        <p:nvGrpSpPr>
          <p:cNvPr id="178" name="그룹 41"/>
          <p:cNvGrpSpPr/>
          <p:nvPr/>
        </p:nvGrpSpPr>
        <p:grpSpPr>
          <a:xfrm>
            <a:off x="5320460" y="2877341"/>
            <a:ext cx="1293247" cy="195951"/>
            <a:chOff x="0" y="0"/>
            <a:chExt cx="1293245" cy="195951"/>
          </a:xfrm>
        </p:grpSpPr>
        <p:sp>
          <p:nvSpPr>
            <p:cNvPr id="174" name="직선 화살표 연결선 42"/>
            <p:cNvSpPr/>
            <p:nvPr/>
          </p:nvSpPr>
          <p:spPr>
            <a:xfrm>
              <a:off x="0" y="97973"/>
              <a:ext cx="1293245" cy="1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grpSp>
          <p:nvGrpSpPr>
            <p:cNvPr id="177" name="모서리가 둥근 직사각형 43"/>
            <p:cNvGrpSpPr/>
            <p:nvPr/>
          </p:nvGrpSpPr>
          <p:grpSpPr>
            <a:xfrm>
              <a:off x="267177" y="0"/>
              <a:ext cx="733583" cy="195951"/>
              <a:chOff x="-1" y="0"/>
              <a:chExt cx="733582" cy="195950"/>
            </a:xfrm>
          </p:grpSpPr>
          <p:sp>
            <p:nvSpPr>
              <p:cNvPr id="175" name="Rounded Rectangle"/>
              <p:cNvSpPr/>
              <p:nvPr/>
            </p:nvSpPr>
            <p:spPr>
              <a:xfrm>
                <a:off x="-1" y="0"/>
                <a:ext cx="733582" cy="195950"/>
              </a:xfrm>
              <a:prstGeom prst="roundRect">
                <a:avLst>
                  <a:gd name="adj" fmla="val 16667"/>
                </a:avLst>
              </a:prstGeom>
              <a:solidFill>
                <a:srgbClr val="FFFFFF"/>
              </a:solidFill>
              <a:ln w="9525" cap="flat">
                <a:solidFill>
                  <a:srgbClr val="808080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76" name="동작"/>
              <p:cNvSpPr txBox="1"/>
              <p:nvPr/>
            </p:nvSpPr>
            <p:spPr>
              <a:xfrm>
                <a:off x="14327" y="1634"/>
                <a:ext cx="704926" cy="19267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9187" tIns="39187" rIns="39187" bIns="39187" numCol="1" anchor="ctr">
                <a:spAutoFit/>
              </a:bodyPr>
              <a:lstStyle>
                <a:lvl1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동작</a:t>
                </a:r>
              </a:p>
            </p:txBody>
          </p:sp>
        </p:grpSp>
      </p:grpSp>
      <p:sp>
        <p:nvSpPr>
          <p:cNvPr id="179" name="Text Box 12"/>
          <p:cNvSpPr txBox="1"/>
          <p:nvPr/>
        </p:nvSpPr>
        <p:spPr>
          <a:xfrm>
            <a:off x="912785" y="1219200"/>
            <a:ext cx="5184580" cy="127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marL="171450" indent="-171450">
              <a:buSzPct val="100000"/>
              <a:buFont typeface="Arial"/>
              <a:buChar char="•"/>
              <a:defRPr sz="900"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r>
              <a:t>Follow Legend - Basic Flow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825F8D0-3D5B-04AD-146D-B06FA544E363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ko-Kore-KR" smtClean="0"/>
              <a:t>9</a:t>
            </a:fld>
            <a:endParaRPr lang="ko-Kore-KR" altLang="en-US"/>
          </a:p>
        </p:txBody>
      </p:sp>
    </p:spTree>
  </p:cSld>
  <p:clrMapOvr>
    <a:masterClrMapping/>
  </p:clrMapOvr>
  <p:transition spd="med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852377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BO-K-SYS-001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관리자 계정 </a:t>
                      </a:r>
                      <a:r>
                        <a:rPr lang="en-US" altLang="ko-KR" dirty="0"/>
                        <a:t>-</a:t>
                      </a:r>
                      <a:r>
                        <a:rPr lang="ko-KR" altLang="en-US" dirty="0"/>
                        <a:t> 목록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직사각형 2">
            <a:extLst>
              <a:ext uri="{FF2B5EF4-FFF2-40B4-BE49-F238E27FC236}">
                <a16:creationId xmlns:a16="http://schemas.microsoft.com/office/drawing/2014/main" id="{71D45694-D98F-403E-A10A-088DFE0206D2}"/>
              </a:ext>
            </a:extLst>
          </p:cNvPr>
          <p:cNvSpPr/>
          <p:nvPr/>
        </p:nvSpPr>
        <p:spPr>
          <a:xfrm>
            <a:off x="9130338" y="5799489"/>
            <a:ext cx="1085288" cy="59108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오름차순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 내림차순</a:t>
            </a: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Google Shape;884;p22">
            <a:extLst>
              <a:ext uri="{FF2B5EF4-FFF2-40B4-BE49-F238E27FC236}">
                <a16:creationId xmlns:a16="http://schemas.microsoft.com/office/drawing/2014/main" id="{B98FBEC8-7F90-F750-655E-CE40E8F713CA}"/>
              </a:ext>
            </a:extLst>
          </p:cNvPr>
          <p:cNvSpPr/>
          <p:nvPr/>
        </p:nvSpPr>
        <p:spPr>
          <a:xfrm>
            <a:off x="10315897" y="5799487"/>
            <a:ext cx="614953" cy="884041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4E0C62D-A072-6C72-342B-91F7DC09B409}"/>
              </a:ext>
            </a:extLst>
          </p:cNvPr>
          <p:cNvSpPr txBox="1"/>
          <p:nvPr/>
        </p:nvSpPr>
        <p:spPr>
          <a:xfrm>
            <a:off x="390973" y="941197"/>
            <a:ext cx="130003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관리자</a:t>
            </a:r>
            <a:r>
              <a:rPr kumimoji="1" lang="en-US" altLang="ko-KR" sz="1000" b="1" dirty="0"/>
              <a:t> </a:t>
            </a:r>
            <a:r>
              <a:rPr kumimoji="1" lang="ko-KR" altLang="en-US" sz="1000" b="1" dirty="0"/>
              <a:t>계정 </a:t>
            </a:r>
            <a:r>
              <a:rPr kumimoji="1" lang="en-US" altLang="ko-KR" sz="1000" b="1" dirty="0"/>
              <a:t>(</a:t>
            </a:r>
            <a:r>
              <a:rPr kumimoji="1" lang="en-US" altLang="ko-KR" sz="1000" b="1" dirty="0">
                <a:solidFill>
                  <a:srgbClr val="FF0000"/>
                </a:solidFill>
              </a:rPr>
              <a:t>999,999</a:t>
            </a:r>
            <a:r>
              <a:rPr kumimoji="1" lang="en-US" altLang="ko-KR" sz="1000" b="1" dirty="0"/>
              <a:t>)</a:t>
            </a:r>
            <a:endParaRPr kumimoji="1" lang="x-none" altLang="en-US" sz="1000" b="1" dirty="0"/>
          </a:p>
        </p:txBody>
      </p: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E6B347E5-3194-EA26-647A-DAF45000D6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2265214"/>
              </p:ext>
            </p:extLst>
          </p:nvPr>
        </p:nvGraphicFramePr>
        <p:xfrm>
          <a:off x="394300" y="1795880"/>
          <a:ext cx="8247678" cy="16231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2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6157">
                  <a:extLst>
                    <a:ext uri="{9D8B030D-6E8A-4147-A177-3AD203B41FA5}">
                      <a16:colId xmlns:a16="http://schemas.microsoft.com/office/drawing/2014/main" val="2625999725"/>
                    </a:ext>
                  </a:extLst>
                </a:gridCol>
                <a:gridCol w="1160790">
                  <a:extLst>
                    <a:ext uri="{9D8B030D-6E8A-4147-A177-3AD203B41FA5}">
                      <a16:colId xmlns:a16="http://schemas.microsoft.com/office/drawing/2014/main" val="2976554858"/>
                    </a:ext>
                  </a:extLst>
                </a:gridCol>
                <a:gridCol w="1514377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  <a:gridCol w="1205872">
                  <a:extLst>
                    <a:ext uri="{9D8B030D-6E8A-4147-A177-3AD203B41FA5}">
                      <a16:colId xmlns:a16="http://schemas.microsoft.com/office/drawing/2014/main" val="2282702745"/>
                    </a:ext>
                  </a:extLst>
                </a:gridCol>
                <a:gridCol w="12058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05872">
                  <a:extLst>
                    <a:ext uri="{9D8B030D-6E8A-4147-A177-3AD203B41FA5}">
                      <a16:colId xmlns:a16="http://schemas.microsoft.com/office/drawing/2014/main" val="4259084954"/>
                    </a:ext>
                  </a:extLst>
                </a:gridCol>
                <a:gridCol w="565770">
                  <a:extLst>
                    <a:ext uri="{9D8B030D-6E8A-4147-A177-3AD203B41FA5}">
                      <a16:colId xmlns:a16="http://schemas.microsoft.com/office/drawing/2014/main" val="3787018705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아이디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이메일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휴대전화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등록 일시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권한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옵션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KT8384628*</a:t>
                      </a:r>
                      <a:r>
                        <a:rPr lang="ko-KR" altLang="en-US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*</a:t>
                      </a:r>
                      <a:r>
                        <a:rPr lang="en-US" altLang="ko-KR" sz="70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*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홍길*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Hon*</a:t>
                      </a:r>
                      <a:r>
                        <a:rPr lang="ko-KR" altLang="en-US" sz="700" dirty="0"/>
                        <a:t>**</a:t>
                      </a:r>
                      <a:r>
                        <a:rPr lang="en-US" altLang="ko-KR" sz="700" dirty="0"/>
                        <a:t>@</a:t>
                      </a:r>
                      <a:r>
                        <a:rPr lang="en-US" altLang="ko-KR" sz="700" dirty="0" err="1"/>
                        <a:t>kt.co.kr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010-22**-</a:t>
                      </a:r>
                      <a:r>
                        <a:rPr lang="ko-KR" altLang="en-US" sz="700" dirty="0"/>
                        <a:t>*</a:t>
                      </a:r>
                      <a:r>
                        <a:rPr lang="en-US" altLang="ko-KR" sz="700" dirty="0"/>
                        <a:t>234</a:t>
                      </a:r>
                      <a:endParaRPr lang="ko-KR" altLang="en-US" sz="7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교육청 관리자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sng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KT8384628**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Hon*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**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@</a:t>
                      </a:r>
                      <a:r>
                        <a:rPr kumimoji="0" lang="en-US" altLang="ko-KR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kt.co.kr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010-22**-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중간 관리자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  <a:endParaRPr lang="ko-KR" altLang="en-US" sz="700" u="sng" dirty="0"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KT8384628**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endParaRPr lang="ko-KR" altLang="en-US" sz="700" u="sng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Hon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**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*@</a:t>
                      </a:r>
                      <a:r>
                        <a:rPr kumimoji="0" lang="en-US" altLang="ko-KR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kt.co.kr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010-22**-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콘텐츠 관리자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삭제된 계정</a:t>
                      </a:r>
                      <a:endParaRPr lang="ko-KR" altLang="en-US" sz="700" u="none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  <a:alpha val="4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KT8384628**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endParaRPr lang="ko-KR" altLang="en-US" sz="700" u="sng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홍길*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Hon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**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*@</a:t>
                      </a:r>
                      <a:r>
                        <a:rPr kumimoji="0" lang="en-US" altLang="ko-KR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kt.co.kr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010-22**-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*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234</a:t>
                      </a: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2021.02.19 22:22:22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교육청 관리자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삭제</a:t>
                      </a:r>
                      <a:endParaRPr lang="ko-KR" altLang="en-US" sz="700" u="sng" dirty="0"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6" name="Google Shape;877;p22">
            <a:extLst>
              <a:ext uri="{FF2B5EF4-FFF2-40B4-BE49-F238E27FC236}">
                <a16:creationId xmlns:a16="http://schemas.microsoft.com/office/drawing/2014/main" id="{404656F8-1DB6-635A-D48C-098E7CA77CE1}"/>
              </a:ext>
            </a:extLst>
          </p:cNvPr>
          <p:cNvSpPr/>
          <p:nvPr/>
        </p:nvSpPr>
        <p:spPr>
          <a:xfrm>
            <a:off x="8105225" y="899133"/>
            <a:ext cx="524989" cy="2380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en-US" sz="700" b="1" dirty="0" err="1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계정</a:t>
            </a:r>
            <a:r>
              <a:rPr 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 </a:t>
            </a:r>
            <a:r>
              <a:rPr lang="en-US" sz="700" b="1" dirty="0" err="1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등록</a:t>
            </a:r>
            <a:endParaRPr dirty="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99F1DD75-AABF-F004-6138-22EEC14292C6}"/>
              </a:ext>
            </a:extLst>
          </p:cNvPr>
          <p:cNvSpPr/>
          <p:nvPr/>
        </p:nvSpPr>
        <p:spPr>
          <a:xfrm>
            <a:off x="393700" y="1229969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70ABC8B9-5320-38BC-0495-8E771E75F9DE}"/>
              </a:ext>
            </a:extLst>
          </p:cNvPr>
          <p:cNvSpPr/>
          <p:nvPr/>
        </p:nvSpPr>
        <p:spPr>
          <a:xfrm>
            <a:off x="503673" y="1341614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AEFEA9D0-BA68-5018-8DC1-853A4FAE80AB}"/>
              </a:ext>
            </a:extLst>
          </p:cNvPr>
          <p:cNvSpPr/>
          <p:nvPr/>
        </p:nvSpPr>
        <p:spPr>
          <a:xfrm>
            <a:off x="7063889" y="1335232"/>
            <a:ext cx="929201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algn="ctr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이름</a:t>
            </a: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오름차순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Google Shape;877;p22">
            <a:extLst>
              <a:ext uri="{FF2B5EF4-FFF2-40B4-BE49-F238E27FC236}">
                <a16:creationId xmlns:a16="http://schemas.microsoft.com/office/drawing/2014/main" id="{AECD5359-C461-E8A4-E13B-87645ABB1C1D}"/>
              </a:ext>
            </a:extLst>
          </p:cNvPr>
          <p:cNvSpPr/>
          <p:nvPr/>
        </p:nvSpPr>
        <p:spPr>
          <a:xfrm>
            <a:off x="3336956" y="1341613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130" name="Google Shape;884;p22">
            <a:extLst>
              <a:ext uri="{FF2B5EF4-FFF2-40B4-BE49-F238E27FC236}">
                <a16:creationId xmlns:a16="http://schemas.microsoft.com/office/drawing/2014/main" id="{0479CF38-011F-B526-1819-09BFF0456197}"/>
              </a:ext>
            </a:extLst>
          </p:cNvPr>
          <p:cNvSpPr/>
          <p:nvPr/>
        </p:nvSpPr>
        <p:spPr>
          <a:xfrm>
            <a:off x="8022199" y="1335232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FCBC4438-CC60-6A09-6D02-2943E7ECCC9D}"/>
              </a:ext>
            </a:extLst>
          </p:cNvPr>
          <p:cNvSpPr txBox="1"/>
          <p:nvPr/>
        </p:nvSpPr>
        <p:spPr>
          <a:xfrm>
            <a:off x="3061368" y="3535272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38" name="타원 137">
            <a:extLst>
              <a:ext uri="{FF2B5EF4-FFF2-40B4-BE49-F238E27FC236}">
                <a16:creationId xmlns:a16="http://schemas.microsoft.com/office/drawing/2014/main" id="{4275BCE1-3589-0E30-8B79-0587040BF21A}"/>
              </a:ext>
            </a:extLst>
          </p:cNvPr>
          <p:cNvSpPr/>
          <p:nvPr/>
        </p:nvSpPr>
        <p:spPr>
          <a:xfrm>
            <a:off x="476145" y="131359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2A0202D0-3891-A314-98CD-2E569D42B8CF}"/>
              </a:ext>
            </a:extLst>
          </p:cNvPr>
          <p:cNvSpPr/>
          <p:nvPr/>
        </p:nvSpPr>
        <p:spPr>
          <a:xfrm>
            <a:off x="919490" y="209418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1" name="타원 140">
            <a:extLst>
              <a:ext uri="{FF2B5EF4-FFF2-40B4-BE49-F238E27FC236}">
                <a16:creationId xmlns:a16="http://schemas.microsoft.com/office/drawing/2014/main" id="{5A08D76A-172D-BCD0-496F-64749B3732B9}"/>
              </a:ext>
            </a:extLst>
          </p:cNvPr>
          <p:cNvSpPr/>
          <p:nvPr/>
        </p:nvSpPr>
        <p:spPr>
          <a:xfrm>
            <a:off x="8155576" y="21288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42" name="Google Shape;912;p23">
            <a:extLst>
              <a:ext uri="{FF2B5EF4-FFF2-40B4-BE49-F238E27FC236}">
                <a16:creationId xmlns:a16="http://schemas.microsoft.com/office/drawing/2014/main" id="{5FA95A83-D9EC-BD7D-959C-7D7CC47EFA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0819525"/>
              </p:ext>
            </p:extLst>
          </p:nvPr>
        </p:nvGraphicFramePr>
        <p:xfrm>
          <a:off x="9033691" y="1304776"/>
          <a:ext cx="3037052" cy="43137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029121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정책은 노출 정보 표기 정책 화면 참고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07890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플랫폼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콘텐츠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(CMS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)’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계정은 특정 교육청에 속하지 않는다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즉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GNB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우측 상단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선택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드롭다운에서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선택한 교육청과 관계 없이 관리자 계정 메뉴에서는 모든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플랫폼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콘텐츠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(CMS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)’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계정이 목록에 노출된다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중간 관리자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는 관리자를 등록할 때 선택된 교육청에 속하여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소속된 교육청을 선택해야 확인할 수 있다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844612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계정을 삭제하여도 해당 계정은 목록에서 열람 가능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개인정보시스템 접근 권한 관련하여 기록 보관 필요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AutoNum type="arabicPeriod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삭제한 계정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아이디와 동일한 아이디로 신규 생성 가능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&lt;1&gt;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검색 기능으로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검색 시 여러 개의 아이디 검색 가능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 경우 활성화된 계정은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6390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Equal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이메일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등록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관리자 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BO-K-SYS-00</a:t>
                      </a:r>
                      <a:r>
                        <a:rPr lang="en-US" altLang="ko-KR" sz="700" dirty="0"/>
                        <a:t>2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관리자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en" altLang="x-none" sz="700" dirty="0"/>
                        <a:t>BO-K-SYS-00</a:t>
                      </a:r>
                      <a:r>
                        <a:rPr lang="en-US" altLang="ko-KR" sz="700" dirty="0"/>
                        <a:t>3,004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&lt;5&gt;’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삭제된 계정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경우에도 아이디 선택 시 수정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en" altLang="x-none" sz="700" dirty="0"/>
                        <a:t>BO-K-SYS-00</a:t>
                      </a:r>
                      <a:r>
                        <a:rPr lang="en-US" altLang="ko-KR" sz="700" dirty="0"/>
                        <a:t>3,004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해당 계정을 삭제 하시겠습니까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계정 삭제 처리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삭제 시 계정은 이용 불가하나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목록에는 잔존하여 이력 확인 가능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삭제된 계정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삭제된 계정의 경우 옵션에 이와 같이 표기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</a:t>
                      </a:r>
                      <a:r>
                        <a:rPr lang="x-none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</a:t>
                      </a:r>
                      <a:r>
                        <a:rPr lang="en-US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불가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옵션 텍스트 및 삭제된 계정 행 자체를 비활성화 처리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2294923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79A3159A-095E-63B8-A848-B3DD2B11881C}"/>
              </a:ext>
            </a:extLst>
          </p:cNvPr>
          <p:cNvSpPr/>
          <p:nvPr/>
        </p:nvSpPr>
        <p:spPr>
          <a:xfrm>
            <a:off x="9056214" y="1309035"/>
            <a:ext cx="3047760" cy="48684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E158CA38-1DD1-7787-318B-30E948BD23C6}"/>
              </a:ext>
            </a:extLst>
          </p:cNvPr>
          <p:cNvSpPr/>
          <p:nvPr/>
        </p:nvSpPr>
        <p:spPr>
          <a:xfrm>
            <a:off x="8062270" y="8150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" name="Google Shape;548;p12">
            <a:extLst>
              <a:ext uri="{FF2B5EF4-FFF2-40B4-BE49-F238E27FC236}">
                <a16:creationId xmlns:a16="http://schemas.microsoft.com/office/drawing/2014/main" id="{688AF6DE-15D7-56FC-01A7-5FF7ECA24E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9748823"/>
              </p:ext>
            </p:extLst>
          </p:nvPr>
        </p:nvGraphicFramePr>
        <p:xfrm>
          <a:off x="12194768" y="0"/>
          <a:ext cx="1887100" cy="795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삭제된 계정도 목록에 유지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삭제된 계정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case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삭제된 계정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계정 테이블 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삭제된 계정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‘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의 경우 행 비활성화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430490"/>
                  </a:ext>
                </a:extLst>
              </a:tr>
            </a:tbl>
          </a:graphicData>
        </a:graphic>
      </p:graphicFrame>
      <p:sp>
        <p:nvSpPr>
          <p:cNvPr id="5" name="타원 4">
            <a:extLst>
              <a:ext uri="{FF2B5EF4-FFF2-40B4-BE49-F238E27FC236}">
                <a16:creationId xmlns:a16="http://schemas.microsoft.com/office/drawing/2014/main" id="{F0CE9E5A-579A-0DC6-21DB-67EEBC7B6891}"/>
              </a:ext>
            </a:extLst>
          </p:cNvPr>
          <p:cNvSpPr/>
          <p:nvPr/>
        </p:nvSpPr>
        <p:spPr>
          <a:xfrm>
            <a:off x="8044474" y="277814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0A03A2BD-3DC6-0947-7EC8-282A910B0C1D}"/>
              </a:ext>
            </a:extLst>
          </p:cNvPr>
          <p:cNvSpPr/>
          <p:nvPr/>
        </p:nvSpPr>
        <p:spPr>
          <a:xfrm>
            <a:off x="11628198" y="3340100"/>
            <a:ext cx="449262" cy="101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V.3.0.2 </a:t>
            </a:r>
            <a:r>
              <a:rPr lang="ko-KR" altLang="en-US" sz="600" b="1" dirty="0"/>
              <a:t>추가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3417B69B-962F-81EA-9EBD-64C0EF3DA8D4}"/>
              </a:ext>
            </a:extLst>
          </p:cNvPr>
          <p:cNvSpPr/>
          <p:nvPr/>
        </p:nvSpPr>
        <p:spPr>
          <a:xfrm>
            <a:off x="11628198" y="5196857"/>
            <a:ext cx="449262" cy="101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V.3.0.2 </a:t>
            </a:r>
            <a:r>
              <a:rPr lang="ko-KR" altLang="en-US" sz="600" b="1" dirty="0"/>
              <a:t>추가</a:t>
            </a:r>
          </a:p>
        </p:txBody>
      </p:sp>
    </p:spTree>
    <p:extLst>
      <p:ext uri="{BB962C8B-B14F-4D97-AF65-F5344CB8AC3E}">
        <p14:creationId xmlns:p14="http://schemas.microsoft.com/office/powerpoint/2010/main" val="276892851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C3D9DF-83B4-EE8B-B947-153341423F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FE430A75-5EE9-7629-1C98-A65BA5DC23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3838444"/>
              </p:ext>
            </p:extLst>
          </p:nvPr>
        </p:nvGraphicFramePr>
        <p:xfrm>
          <a:off x="9042400" y="1315767"/>
          <a:ext cx="3037052" cy="431500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Validation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중복 체크 항목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아이디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이메일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1371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필수값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비밀번호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휴대전화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이메일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48962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관리자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(BO-K-SYS-001)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51111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dirty="0"/>
                        <a:t>저장 불가 안내 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아이디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 </a:t>
                      </a:r>
                      <a:r>
                        <a:rPr kumimoji="1" lang="ko-KR" altLang="en-US" sz="700" b="1" dirty="0">
                          <a:latin typeface="+mn-ea"/>
                        </a:rPr>
                        <a:t>혹은 이메일이 중복일 경우 저장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1" dirty="0">
                          <a:latin typeface="+mn-ea"/>
                        </a:rPr>
                        <a:t>(</a:t>
                      </a:r>
                      <a:r>
                        <a:rPr kumimoji="1" lang="ko-KR" altLang="en-US" sz="700" b="1" dirty="0">
                          <a:latin typeface="+mn-ea"/>
                        </a:rPr>
                        <a:t>아이디 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– </a:t>
                      </a:r>
                      <a:r>
                        <a:rPr kumimoji="1" lang="ko-KR" altLang="en-US" sz="700" b="1" dirty="0">
                          <a:latin typeface="+mn-ea"/>
                        </a:rPr>
                        <a:t>이메일 순으로 중복체크</a:t>
                      </a:r>
                      <a:r>
                        <a:rPr kumimoji="1" lang="en-US" altLang="ko-KR" sz="700" b="1" dirty="0">
                          <a:latin typeface="+mn-ea"/>
                        </a:rPr>
                        <a:t>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이미 사용중인 아이디입니다</a:t>
                      </a:r>
                      <a:r>
                        <a:rPr kumimoji="1" lang="en-US" altLang="ko-KR" sz="700" u="none" dirty="0">
                          <a:solidFill>
                            <a:srgbClr val="0070C0"/>
                          </a:solidFill>
                        </a:rPr>
                        <a:t>.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kumimoji="1" lang="en-US" altLang="ko-KR" sz="7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이미 사용중인 이메일입니다</a:t>
                      </a:r>
                      <a:r>
                        <a:rPr kumimoji="1" lang="en-US" altLang="ko-KR" sz="700" u="none" dirty="0">
                          <a:solidFill>
                            <a:srgbClr val="0070C0"/>
                          </a:solidFill>
                        </a:rPr>
                        <a:t>.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kumimoji="1" lang="en-US" altLang="ko-KR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25228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권한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접근한 관리자에 따라 부여 가능한 관리자 권한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플랫폼 관리자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플랫폼 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관리자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관리자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관리자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[</a:t>
                      </a:r>
                      <a:r>
                        <a:rPr kumimoji="1" lang="ko-KR" altLang="en-US" sz="700" dirty="0"/>
                        <a:t>중간 관리자 라디오버튼 선택 시</a:t>
                      </a:r>
                      <a:r>
                        <a:rPr kumimoji="1" lang="en-US" altLang="ko-KR" sz="700" dirty="0"/>
                        <a:t>, </a:t>
                      </a:r>
                      <a:r>
                        <a:rPr kumimoji="1" lang="ko-KR" altLang="en-US" sz="700" dirty="0"/>
                        <a:t>해당 교육청에 등록된 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kumimoji="1" lang="ko-KR" altLang="en-US" sz="700" dirty="0"/>
                        <a:t>관리 그룹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kumimoji="1" lang="ko-KR" altLang="en-US" sz="700" dirty="0"/>
                        <a:t>이 </a:t>
                      </a:r>
                      <a:r>
                        <a:rPr kumimoji="1" lang="en-US" altLang="ko-KR" sz="700" dirty="0"/>
                        <a:t>0</a:t>
                      </a:r>
                      <a:r>
                        <a:rPr kumimoji="1" lang="ko-KR" altLang="en-US" sz="700" dirty="0"/>
                        <a:t>개일 경우</a:t>
                      </a:r>
                      <a:r>
                        <a:rPr kumimoji="1" lang="en-US" altLang="ko-KR" sz="700" dirty="0"/>
                        <a:t>]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 - alert. “</a:t>
                      </a:r>
                      <a:r>
                        <a:rPr kumimoji="1" lang="ko-KR" altLang="en-US" sz="700" dirty="0">
                          <a:solidFill>
                            <a:schemeClr val="accent5"/>
                          </a:solidFill>
                        </a:rPr>
                        <a:t>중간관리자는 학교그룹을 생성한 후 등록할 수 있습니다</a:t>
                      </a:r>
                      <a:r>
                        <a:rPr kumimoji="1" lang="en-US" altLang="ko-KR" sz="700" dirty="0">
                          <a:solidFill>
                            <a:schemeClr val="accent5"/>
                          </a:solidFill>
                        </a:rPr>
                        <a:t>.</a:t>
                      </a:r>
                      <a:r>
                        <a:rPr kumimoji="1" lang="en-US" altLang="ko-KR" sz="700" dirty="0"/>
                        <a:t>” </a:t>
                      </a:r>
                      <a:r>
                        <a:rPr kumimoji="1" lang="ko-KR" altLang="en-US" sz="700" dirty="0"/>
                        <a:t>제공되며 라디오버튼이 해당 화면 최초 진입 시의 </a:t>
                      </a:r>
                      <a:r>
                        <a:rPr kumimoji="1" lang="en-US" altLang="ko-KR" sz="700" dirty="0"/>
                        <a:t>default</a:t>
                      </a:r>
                      <a:r>
                        <a:rPr kumimoji="1" lang="ko-KR" altLang="en-US" sz="700" dirty="0"/>
                        <a:t>로 전환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912730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접근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계정으로 로그인한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 추적하여 필요 시 차단 기능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관리자 등록화면에서는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입력란 비활성화 및 차단 버튼 미제공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7898502"/>
                  </a:ext>
                </a:extLst>
              </a:tr>
            </a:tbl>
          </a:graphicData>
        </a:graphic>
      </p:graphicFrame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75D8E3DE-A23B-F056-2E30-CD01898E32A9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2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관리자 계정 </a:t>
                      </a:r>
                      <a:r>
                        <a:rPr lang="en-US" altLang="ko-KR" dirty="0"/>
                        <a:t>-</a:t>
                      </a:r>
                      <a:r>
                        <a:rPr lang="ko-KR" altLang="en-US" dirty="0"/>
                        <a:t> 등록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25FEA002-A9C3-23A3-8577-CD3BA3DC99EF}"/>
              </a:ext>
            </a:extLst>
          </p:cNvPr>
          <p:cNvSpPr txBox="1"/>
          <p:nvPr/>
        </p:nvSpPr>
        <p:spPr>
          <a:xfrm>
            <a:off x="399440" y="140177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계정 정보</a:t>
            </a:r>
            <a:endParaRPr kumimoji="1" lang="x-none" altLang="en-US" sz="800" b="1" dirty="0"/>
          </a:p>
        </p:txBody>
      </p:sp>
      <p:sp>
        <p:nvSpPr>
          <p:cNvPr id="24" name="Google Shape;914;p23">
            <a:extLst>
              <a:ext uri="{FF2B5EF4-FFF2-40B4-BE49-F238E27FC236}">
                <a16:creationId xmlns:a16="http://schemas.microsoft.com/office/drawing/2014/main" id="{8A0B04D3-07C5-6C16-3DED-6C021A3845A1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5" name="Google Shape;915;p23">
            <a:extLst>
              <a:ext uri="{FF2B5EF4-FFF2-40B4-BE49-F238E27FC236}">
                <a16:creationId xmlns:a16="http://schemas.microsoft.com/office/drawing/2014/main" id="{87698FA3-B2FF-2C60-93CC-83E4E6C77C90}"/>
              </a:ext>
            </a:extLst>
          </p:cNvPr>
          <p:cNvSpPr/>
          <p:nvPr/>
        </p:nvSpPr>
        <p:spPr>
          <a:xfrm>
            <a:off x="399440" y="89913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F66E8919-1F01-FC5A-9424-8479C3203BF5}"/>
              </a:ext>
            </a:extLst>
          </p:cNvPr>
          <p:cNvCxnSpPr>
            <a:cxnSpLocks/>
          </p:cNvCxnSpPr>
          <p:nvPr/>
        </p:nvCxnSpPr>
        <p:spPr>
          <a:xfrm>
            <a:off x="399440" y="124520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7" name="Google Shape;912;p23">
            <a:extLst>
              <a:ext uri="{FF2B5EF4-FFF2-40B4-BE49-F238E27FC236}">
                <a16:creationId xmlns:a16="http://schemas.microsoft.com/office/drawing/2014/main" id="{6747EA41-CBB2-D6CC-9B17-56F02A0BD389}"/>
              </a:ext>
            </a:extLst>
          </p:cNvPr>
          <p:cNvGraphicFramePr/>
          <p:nvPr/>
        </p:nvGraphicFramePr>
        <p:xfrm>
          <a:off x="393700" y="1652646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12413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플랫폼 관리자         ○ 교육청 관리자        ○ 중간 관리자        ○ 콘텐츠 관리자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695843"/>
                  </a:ext>
                </a:extLst>
              </a:tr>
            </a:tbl>
          </a:graphicData>
        </a:graphic>
      </p:graphicFrame>
      <p:sp>
        <p:nvSpPr>
          <p:cNvPr id="28" name="Google Shape;918;p23">
            <a:extLst>
              <a:ext uri="{FF2B5EF4-FFF2-40B4-BE49-F238E27FC236}">
                <a16:creationId xmlns:a16="http://schemas.microsoft.com/office/drawing/2014/main" id="{E4935633-C3DA-B43D-0C36-6D091C83084A}"/>
              </a:ext>
            </a:extLst>
          </p:cNvPr>
          <p:cNvSpPr/>
          <p:nvPr/>
        </p:nvSpPr>
        <p:spPr>
          <a:xfrm>
            <a:off x="1281596" y="171423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9" name="Google Shape;918;p23">
            <a:extLst>
              <a:ext uri="{FF2B5EF4-FFF2-40B4-BE49-F238E27FC236}">
                <a16:creationId xmlns:a16="http://schemas.microsoft.com/office/drawing/2014/main" id="{8E4EA24C-E782-B797-F2E6-E8D24F9FD722}"/>
              </a:ext>
            </a:extLst>
          </p:cNvPr>
          <p:cNvSpPr/>
          <p:nvPr/>
        </p:nvSpPr>
        <p:spPr>
          <a:xfrm>
            <a:off x="5440358" y="171423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C94EF98-9765-F598-128A-3D6EEA66D846}"/>
              </a:ext>
            </a:extLst>
          </p:cNvPr>
          <p:cNvSpPr txBox="1"/>
          <p:nvPr/>
        </p:nvSpPr>
        <p:spPr>
          <a:xfrm>
            <a:off x="399440" y="261755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개인 정보</a:t>
            </a:r>
            <a:endParaRPr kumimoji="1" lang="x-none" altLang="en-US" sz="800" b="1" dirty="0"/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21FB68D5-FE76-9B18-3950-0DB87B2397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8092768"/>
              </p:ext>
            </p:extLst>
          </p:nvPr>
        </p:nvGraphicFramePr>
        <p:xfrm>
          <a:off x="393700" y="2868426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휴대전화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이메일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69768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 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3826070"/>
                  </a:ext>
                </a:extLst>
              </a:tr>
            </a:tbl>
          </a:graphicData>
        </a:graphic>
      </p:graphicFrame>
      <p:sp>
        <p:nvSpPr>
          <p:cNvPr id="32" name="Google Shape;918;p23">
            <a:extLst>
              <a:ext uri="{FF2B5EF4-FFF2-40B4-BE49-F238E27FC236}">
                <a16:creationId xmlns:a16="http://schemas.microsoft.com/office/drawing/2014/main" id="{B9D733D9-A52A-069A-4BEC-C2B1A6489B26}"/>
              </a:ext>
            </a:extLst>
          </p:cNvPr>
          <p:cNvSpPr/>
          <p:nvPr/>
        </p:nvSpPr>
        <p:spPr>
          <a:xfrm>
            <a:off x="1281596" y="2941112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lvl="0"/>
            <a:endParaRPr lang="ko-KR" altLang="en-US"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3" name="Google Shape;918;p23">
            <a:extLst>
              <a:ext uri="{FF2B5EF4-FFF2-40B4-BE49-F238E27FC236}">
                <a16:creationId xmlns:a16="http://schemas.microsoft.com/office/drawing/2014/main" id="{044D4AE8-4B0A-B750-E987-3BF0CFF1535E}"/>
              </a:ext>
            </a:extLst>
          </p:cNvPr>
          <p:cNvSpPr/>
          <p:nvPr/>
        </p:nvSpPr>
        <p:spPr>
          <a:xfrm>
            <a:off x="5440358" y="2932608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4" name="Google Shape;918;p23">
            <a:extLst>
              <a:ext uri="{FF2B5EF4-FFF2-40B4-BE49-F238E27FC236}">
                <a16:creationId xmlns:a16="http://schemas.microsoft.com/office/drawing/2014/main" id="{CD472599-E4B1-6256-F410-D2E83AAF2F53}"/>
              </a:ext>
            </a:extLst>
          </p:cNvPr>
          <p:cNvSpPr/>
          <p:nvPr/>
        </p:nvSpPr>
        <p:spPr>
          <a:xfrm>
            <a:off x="1281596" y="3656616"/>
            <a:ext cx="3547579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1F225EC-A1BB-8C54-62BE-A6DA72A38B49}"/>
              </a:ext>
            </a:extLst>
          </p:cNvPr>
          <p:cNvSpPr txBox="1"/>
          <p:nvPr/>
        </p:nvSpPr>
        <p:spPr>
          <a:xfrm>
            <a:off x="2854778" y="3345179"/>
            <a:ext cx="1009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@</a:t>
            </a:r>
            <a:endParaRPr kumimoji="1" lang="x-none" altLang="en-US" sz="800" dirty="0"/>
          </a:p>
        </p:txBody>
      </p:sp>
      <p:sp>
        <p:nvSpPr>
          <p:cNvPr id="36" name="Google Shape;918;p23">
            <a:extLst>
              <a:ext uri="{FF2B5EF4-FFF2-40B4-BE49-F238E27FC236}">
                <a16:creationId xmlns:a16="http://schemas.microsoft.com/office/drawing/2014/main" id="{60D62B5C-1684-C7F1-58DD-BE76DC65E48F}"/>
              </a:ext>
            </a:extLst>
          </p:cNvPr>
          <p:cNvSpPr/>
          <p:nvPr/>
        </p:nvSpPr>
        <p:spPr>
          <a:xfrm>
            <a:off x="3014133" y="3295699"/>
            <a:ext cx="131420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7" name="Google Shape;918;p23">
            <a:extLst>
              <a:ext uri="{FF2B5EF4-FFF2-40B4-BE49-F238E27FC236}">
                <a16:creationId xmlns:a16="http://schemas.microsoft.com/office/drawing/2014/main" id="{7C00CFCF-087B-FB6C-053E-BA1070223860}"/>
              </a:ext>
            </a:extLst>
          </p:cNvPr>
          <p:cNvSpPr/>
          <p:nvPr/>
        </p:nvSpPr>
        <p:spPr>
          <a:xfrm>
            <a:off x="4403640" y="3295699"/>
            <a:ext cx="131420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직접입력</a:t>
            </a:r>
            <a:r>
              <a:rPr lang="en-US" altLang="x-none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                  </a:t>
            </a:r>
            <a:r>
              <a:rPr lang="en-US" alt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BEBDA57-39DD-A479-6D0F-BF8E25DAD833}"/>
              </a:ext>
            </a:extLst>
          </p:cNvPr>
          <p:cNvSpPr txBox="1"/>
          <p:nvPr/>
        </p:nvSpPr>
        <p:spPr>
          <a:xfrm>
            <a:off x="1056192" y="96034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관리자</a:t>
            </a:r>
            <a:r>
              <a:rPr kumimoji="1" lang="en-US" altLang="x-none" sz="1000" b="1" dirty="0"/>
              <a:t> </a:t>
            </a:r>
            <a:r>
              <a:rPr kumimoji="1" lang="x-none" altLang="en-US" sz="1000" b="1" dirty="0"/>
              <a:t>계정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AD0CF572-1C29-1E0B-6F40-58A856F14573}"/>
              </a:ext>
            </a:extLst>
          </p:cNvPr>
          <p:cNvSpPr/>
          <p:nvPr/>
        </p:nvSpPr>
        <p:spPr>
          <a:xfrm>
            <a:off x="9056214" y="1309034"/>
            <a:ext cx="3047760" cy="50452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10CC8FF9-1308-8BED-DE6A-5BB2C7000D60}"/>
              </a:ext>
            </a:extLst>
          </p:cNvPr>
          <p:cNvSpPr/>
          <p:nvPr/>
        </p:nvSpPr>
        <p:spPr>
          <a:xfrm>
            <a:off x="332949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50E7754B-432A-5ED2-12F4-5E07AA5A55FE}"/>
              </a:ext>
            </a:extLst>
          </p:cNvPr>
          <p:cNvSpPr/>
          <p:nvPr/>
        </p:nvSpPr>
        <p:spPr>
          <a:xfrm>
            <a:off x="8044474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FECA4C4F-DDBA-0480-E77B-E020A31389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4237965"/>
              </p:ext>
            </p:extLst>
          </p:nvPr>
        </p:nvGraphicFramePr>
        <p:xfrm>
          <a:off x="387960" y="4519724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4250314247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173312585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플랫폼 관리자         ○ 교육청 관리자        ○ 중간 관리자        ○ 콘텐츠 관리자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230400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7A3D96D8-1C52-59BD-C461-08A0C3754A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5624130"/>
              </p:ext>
            </p:extLst>
          </p:nvPr>
        </p:nvGraphicFramePr>
        <p:xfrm>
          <a:off x="387960" y="5187385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4250314247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173312585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교육청 관리자        ○ 중간 관리자     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230400"/>
                  </a:ext>
                </a:extLst>
              </a:tr>
            </a:tbl>
          </a:graphicData>
        </a:graphic>
      </p:graphicFrame>
      <p:graphicFrame>
        <p:nvGraphicFramePr>
          <p:cNvPr id="11" name="표 10">
            <a:extLst>
              <a:ext uri="{FF2B5EF4-FFF2-40B4-BE49-F238E27FC236}">
                <a16:creationId xmlns:a16="http://schemas.microsoft.com/office/drawing/2014/main" id="{75C93839-F2DA-B60C-762E-EB33C516B5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2893134"/>
              </p:ext>
            </p:extLst>
          </p:nvPr>
        </p:nvGraphicFramePr>
        <p:xfrm>
          <a:off x="387960" y="5855516"/>
          <a:ext cx="8247063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4250314247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173312585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중간 관리자</a:t>
                      </a: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230400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11AE038B-9119-BC95-7772-4BE0A265DA4F}"/>
              </a:ext>
            </a:extLst>
          </p:cNvPr>
          <p:cNvSpPr txBox="1"/>
          <p:nvPr/>
        </p:nvSpPr>
        <p:spPr>
          <a:xfrm>
            <a:off x="251937" y="4319383"/>
            <a:ext cx="13660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rgbClr val="00B0F0"/>
                </a:solidFill>
              </a:rPr>
              <a:t>&lt;</a:t>
            </a:r>
            <a:r>
              <a:rPr lang="ko-KR" altLang="en-US" sz="800" b="1" dirty="0">
                <a:solidFill>
                  <a:srgbClr val="00B0F0"/>
                </a:solidFill>
              </a:rPr>
              <a:t>플랫폼 관리자 접근 시</a:t>
            </a:r>
            <a:r>
              <a:rPr lang="en-US" altLang="ko-KR" sz="800" b="1" dirty="0">
                <a:solidFill>
                  <a:srgbClr val="00B0F0"/>
                </a:solidFill>
              </a:rPr>
              <a:t>&gt;</a:t>
            </a:r>
            <a:endParaRPr lang="ko-KR" altLang="en-US" sz="800" b="1" dirty="0">
              <a:solidFill>
                <a:srgbClr val="00B0F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89813DE-6B08-674B-E25C-844C778347BF}"/>
              </a:ext>
            </a:extLst>
          </p:cNvPr>
          <p:cNvSpPr txBox="1"/>
          <p:nvPr/>
        </p:nvSpPr>
        <p:spPr>
          <a:xfrm>
            <a:off x="251937" y="5000221"/>
            <a:ext cx="13660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rgbClr val="00B0F0"/>
                </a:solidFill>
              </a:rPr>
              <a:t>&lt;</a:t>
            </a:r>
            <a:r>
              <a:rPr lang="ko-KR" altLang="en-US" sz="800" b="1" dirty="0">
                <a:solidFill>
                  <a:srgbClr val="00B0F0"/>
                </a:solidFill>
              </a:rPr>
              <a:t>교육청 관리자 접근 시</a:t>
            </a:r>
            <a:r>
              <a:rPr lang="en-US" altLang="ko-KR" sz="800" b="1" dirty="0">
                <a:solidFill>
                  <a:srgbClr val="00B0F0"/>
                </a:solidFill>
              </a:rPr>
              <a:t>&gt;</a:t>
            </a:r>
            <a:endParaRPr lang="ko-KR" altLang="en-US" sz="800" b="1" dirty="0">
              <a:solidFill>
                <a:srgbClr val="00B0F0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221AE97-BB9B-A350-C340-34C5E638CCDA}"/>
              </a:ext>
            </a:extLst>
          </p:cNvPr>
          <p:cNvSpPr txBox="1"/>
          <p:nvPr/>
        </p:nvSpPr>
        <p:spPr>
          <a:xfrm>
            <a:off x="251937" y="5659156"/>
            <a:ext cx="126348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rgbClr val="00B0F0"/>
                </a:solidFill>
              </a:rPr>
              <a:t>&lt;</a:t>
            </a:r>
            <a:r>
              <a:rPr lang="ko-KR" altLang="en-US" sz="800" b="1" dirty="0">
                <a:solidFill>
                  <a:srgbClr val="00B0F0"/>
                </a:solidFill>
              </a:rPr>
              <a:t>중간 관리자 접근 시</a:t>
            </a:r>
            <a:r>
              <a:rPr lang="en-US" altLang="ko-KR" sz="800" b="1" dirty="0">
                <a:solidFill>
                  <a:srgbClr val="00B0F0"/>
                </a:solidFill>
              </a:rPr>
              <a:t>&gt;</a:t>
            </a:r>
            <a:endParaRPr lang="ko-KR" altLang="en-US" sz="800" b="1" dirty="0">
              <a:solidFill>
                <a:srgbClr val="00B0F0"/>
              </a:solidFill>
            </a:endParaRPr>
          </a:p>
        </p:txBody>
      </p:sp>
      <p:sp>
        <p:nvSpPr>
          <p:cNvPr id="15" name="Google Shape;918;p23">
            <a:extLst>
              <a:ext uri="{FF2B5EF4-FFF2-40B4-BE49-F238E27FC236}">
                <a16:creationId xmlns:a16="http://schemas.microsoft.com/office/drawing/2014/main" id="{B8421698-8BE5-05F5-72D0-67CF1229DDCE}"/>
              </a:ext>
            </a:extLst>
          </p:cNvPr>
          <p:cNvSpPr/>
          <p:nvPr/>
        </p:nvSpPr>
        <p:spPr>
          <a:xfrm>
            <a:off x="1281596" y="3295699"/>
            <a:ext cx="1505342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6BB896B1-78F6-9D6E-5E08-3656AB56412E}"/>
              </a:ext>
            </a:extLst>
          </p:cNvPr>
          <p:cNvSpPr/>
          <p:nvPr/>
        </p:nvSpPr>
        <p:spPr>
          <a:xfrm>
            <a:off x="308427" y="20441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E9AE5D02-1020-F462-3751-C3AC416CE4FE}"/>
              </a:ext>
            </a:extLst>
          </p:cNvPr>
          <p:cNvSpPr/>
          <p:nvPr/>
        </p:nvSpPr>
        <p:spPr>
          <a:xfrm>
            <a:off x="326686" y="3570157"/>
            <a:ext cx="8449014" cy="401212"/>
          </a:xfrm>
          <a:prstGeom prst="rect">
            <a:avLst/>
          </a:prstGeom>
          <a:noFill/>
          <a:ln w="63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76BA1D9F-6583-D684-8352-29FADCF3B190}"/>
              </a:ext>
            </a:extLst>
          </p:cNvPr>
          <p:cNvSpPr/>
          <p:nvPr/>
        </p:nvSpPr>
        <p:spPr>
          <a:xfrm>
            <a:off x="264629" y="350021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9" name="Google Shape;548;p12">
            <a:extLst>
              <a:ext uri="{FF2B5EF4-FFF2-40B4-BE49-F238E27FC236}">
                <a16:creationId xmlns:a16="http://schemas.microsoft.com/office/drawing/2014/main" id="{03A67153-FB90-C341-53C4-5C1FFD4C3F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5379224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&lt;4&gt;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차단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678063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569763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3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관리자 계정 </a:t>
                      </a:r>
                      <a:r>
                        <a:rPr lang="en-US" altLang="ko-KR" dirty="0"/>
                        <a:t>-</a:t>
                      </a:r>
                      <a:r>
                        <a:rPr lang="ko-KR" altLang="en-US" dirty="0"/>
                        <a:t> 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26E5B909-4C74-6FE0-8825-B4F7AE9AAE33}"/>
              </a:ext>
            </a:extLst>
          </p:cNvPr>
          <p:cNvSpPr txBox="1"/>
          <p:nvPr/>
        </p:nvSpPr>
        <p:spPr>
          <a:xfrm>
            <a:off x="399440" y="140177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계정 정보</a:t>
            </a:r>
            <a:endParaRPr kumimoji="1" lang="x-none" altLang="en-US" sz="800" b="1" dirty="0"/>
          </a:p>
        </p:txBody>
      </p:sp>
      <p:sp>
        <p:nvSpPr>
          <p:cNvPr id="24" name="Google Shape;914;p23">
            <a:extLst>
              <a:ext uri="{FF2B5EF4-FFF2-40B4-BE49-F238E27FC236}">
                <a16:creationId xmlns:a16="http://schemas.microsoft.com/office/drawing/2014/main" id="{B9EE707D-133F-792D-7EA1-53C26963D1E5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5" name="Google Shape;915;p23">
            <a:extLst>
              <a:ext uri="{FF2B5EF4-FFF2-40B4-BE49-F238E27FC236}">
                <a16:creationId xmlns:a16="http://schemas.microsoft.com/office/drawing/2014/main" id="{3BA23B23-10B8-5E4A-8ED4-4B73C8CA38BB}"/>
              </a:ext>
            </a:extLst>
          </p:cNvPr>
          <p:cNvSpPr/>
          <p:nvPr/>
        </p:nvSpPr>
        <p:spPr>
          <a:xfrm>
            <a:off x="399440" y="89913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cxnSp>
        <p:nvCxnSpPr>
          <p:cNvPr id="26" name="직선 연결선[R] 94">
            <a:extLst>
              <a:ext uri="{FF2B5EF4-FFF2-40B4-BE49-F238E27FC236}">
                <a16:creationId xmlns:a16="http://schemas.microsoft.com/office/drawing/2014/main" id="{27EF6BD1-809A-484D-787C-E4ECC1FBAB13}"/>
              </a:ext>
            </a:extLst>
          </p:cNvPr>
          <p:cNvCxnSpPr>
            <a:cxnSpLocks/>
          </p:cNvCxnSpPr>
          <p:nvPr/>
        </p:nvCxnSpPr>
        <p:spPr>
          <a:xfrm>
            <a:off x="399440" y="124520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7" name="Google Shape;912;p23">
            <a:extLst>
              <a:ext uri="{FF2B5EF4-FFF2-40B4-BE49-F238E27FC236}">
                <a16:creationId xmlns:a16="http://schemas.microsoft.com/office/drawing/2014/main" id="{C320B375-023A-E916-251D-3B193DA255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1075063"/>
              </p:ext>
            </p:extLst>
          </p:nvPr>
        </p:nvGraphicFramePr>
        <p:xfrm>
          <a:off x="393700" y="1652646"/>
          <a:ext cx="8247063" cy="706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KT182342</a:t>
                      </a:r>
                      <a:endParaRPr lang="en-US" altLang="ko-KR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12413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● 플랫폼 관리자         ○ 교육청 관리자        ○ 중간 관리자        ○ 콘텐츠 관리자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695843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AA1378B9-5FA6-0474-F25B-FA4176112C6A}"/>
              </a:ext>
            </a:extLst>
          </p:cNvPr>
          <p:cNvSpPr txBox="1"/>
          <p:nvPr/>
        </p:nvSpPr>
        <p:spPr>
          <a:xfrm>
            <a:off x="399440" y="257815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개인 정보</a:t>
            </a:r>
            <a:endParaRPr kumimoji="1" lang="x-none" altLang="en-US" sz="800" b="1" dirty="0"/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20D36051-EAA2-44BC-4127-7B3EB0870A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6773057"/>
              </p:ext>
            </p:extLst>
          </p:nvPr>
        </p:nvGraphicFramePr>
        <p:xfrm>
          <a:off x="393700" y="2798547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휴대전화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이메일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69768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4380446"/>
                  </a:ext>
                </a:extLst>
              </a:tr>
            </a:tbl>
          </a:graphicData>
        </a:graphic>
      </p:graphicFrame>
      <p:sp>
        <p:nvSpPr>
          <p:cNvPr id="32" name="Google Shape;918;p23">
            <a:extLst>
              <a:ext uri="{FF2B5EF4-FFF2-40B4-BE49-F238E27FC236}">
                <a16:creationId xmlns:a16="http://schemas.microsoft.com/office/drawing/2014/main" id="{F1AA17C7-65C2-41AD-087A-FA8F6462191C}"/>
              </a:ext>
            </a:extLst>
          </p:cNvPr>
          <p:cNvSpPr/>
          <p:nvPr/>
        </p:nvSpPr>
        <p:spPr>
          <a:xfrm>
            <a:off x="1281596" y="2871233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홍길동</a:t>
            </a:r>
          </a:p>
        </p:txBody>
      </p:sp>
      <p:sp>
        <p:nvSpPr>
          <p:cNvPr id="33" name="Google Shape;918;p23">
            <a:extLst>
              <a:ext uri="{FF2B5EF4-FFF2-40B4-BE49-F238E27FC236}">
                <a16:creationId xmlns:a16="http://schemas.microsoft.com/office/drawing/2014/main" id="{2E272D5F-0256-1CDF-84E6-A3CF1A24CF3F}"/>
              </a:ext>
            </a:extLst>
          </p:cNvPr>
          <p:cNvSpPr/>
          <p:nvPr/>
        </p:nvSpPr>
        <p:spPr>
          <a:xfrm>
            <a:off x="5440358" y="2862729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01012345678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4" name="Google Shape;918;p23">
            <a:extLst>
              <a:ext uri="{FF2B5EF4-FFF2-40B4-BE49-F238E27FC236}">
                <a16:creationId xmlns:a16="http://schemas.microsoft.com/office/drawing/2014/main" id="{6E40AD85-7FF8-EF76-ECE8-9A40060516E6}"/>
              </a:ext>
            </a:extLst>
          </p:cNvPr>
          <p:cNvSpPr/>
          <p:nvPr/>
        </p:nvSpPr>
        <p:spPr>
          <a:xfrm>
            <a:off x="1281596" y="3231717"/>
            <a:ext cx="1505342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hong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7D8B3A0-E8E4-1F55-4630-6F3D39E2693D}"/>
              </a:ext>
            </a:extLst>
          </p:cNvPr>
          <p:cNvSpPr txBox="1"/>
          <p:nvPr/>
        </p:nvSpPr>
        <p:spPr>
          <a:xfrm>
            <a:off x="2854778" y="3275300"/>
            <a:ext cx="1009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@</a:t>
            </a:r>
            <a:endParaRPr kumimoji="1" lang="x-none" altLang="en-US" sz="800" dirty="0"/>
          </a:p>
        </p:txBody>
      </p:sp>
      <p:sp>
        <p:nvSpPr>
          <p:cNvPr id="36" name="Google Shape;918;p23">
            <a:extLst>
              <a:ext uri="{FF2B5EF4-FFF2-40B4-BE49-F238E27FC236}">
                <a16:creationId xmlns:a16="http://schemas.microsoft.com/office/drawing/2014/main" id="{63C090C3-C894-8302-E599-B1FB06D7B799}"/>
              </a:ext>
            </a:extLst>
          </p:cNvPr>
          <p:cNvSpPr/>
          <p:nvPr/>
        </p:nvSpPr>
        <p:spPr>
          <a:xfrm>
            <a:off x="3014133" y="3225820"/>
            <a:ext cx="1314208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endParaRPr lang="en-US" altLang="ko-KR" sz="700" dirty="0"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7" name="Google Shape;918;p23">
            <a:extLst>
              <a:ext uri="{FF2B5EF4-FFF2-40B4-BE49-F238E27FC236}">
                <a16:creationId xmlns:a16="http://schemas.microsoft.com/office/drawing/2014/main" id="{D96E6F04-34FC-03FC-3854-7E87C016CE80}"/>
              </a:ext>
            </a:extLst>
          </p:cNvPr>
          <p:cNvSpPr/>
          <p:nvPr/>
        </p:nvSpPr>
        <p:spPr>
          <a:xfrm>
            <a:off x="4403640" y="3225820"/>
            <a:ext cx="131420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r>
              <a:rPr lang="en-US" altLang="x-none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                  </a:t>
            </a:r>
            <a:r>
              <a:rPr lang="en-US" alt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54B6F19-D857-B988-2C95-86849E768AC6}"/>
              </a:ext>
            </a:extLst>
          </p:cNvPr>
          <p:cNvSpPr txBox="1"/>
          <p:nvPr/>
        </p:nvSpPr>
        <p:spPr>
          <a:xfrm>
            <a:off x="1056192" y="96034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관리자</a:t>
            </a:r>
            <a:r>
              <a:rPr kumimoji="1" lang="en-US" altLang="x-none" sz="1000" b="1" dirty="0"/>
              <a:t> </a:t>
            </a:r>
            <a:r>
              <a:rPr kumimoji="1" lang="x-none" altLang="en-US" sz="1000" b="1" dirty="0"/>
              <a:t>계정</a:t>
            </a:r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F57C5DCE-526A-152C-1BEA-BB9074F077C3}"/>
              </a:ext>
            </a:extLst>
          </p:cNvPr>
          <p:cNvSpPr/>
          <p:nvPr/>
        </p:nvSpPr>
        <p:spPr>
          <a:xfrm>
            <a:off x="4356475" y="316484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42BA301-7213-2783-2233-6F321D5B06AA}"/>
              </a:ext>
            </a:extLst>
          </p:cNvPr>
          <p:cNvSpPr/>
          <p:nvPr/>
        </p:nvSpPr>
        <p:spPr>
          <a:xfrm>
            <a:off x="2946476" y="318862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48F548DE-B16D-1E8E-8CAE-271168295ADD}"/>
              </a:ext>
            </a:extLst>
          </p:cNvPr>
          <p:cNvSpPr/>
          <p:nvPr/>
        </p:nvSpPr>
        <p:spPr>
          <a:xfrm>
            <a:off x="5311894" y="158909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E10AEC0B-D245-E4EE-11CE-BCC4FA8457FB}"/>
              </a:ext>
            </a:extLst>
          </p:cNvPr>
          <p:cNvSpPr/>
          <p:nvPr/>
        </p:nvSpPr>
        <p:spPr>
          <a:xfrm>
            <a:off x="322177" y="209022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28CD0B3C-31F4-6AC1-3AFC-59A750F46C74}"/>
              </a:ext>
            </a:extLst>
          </p:cNvPr>
          <p:cNvSpPr/>
          <p:nvPr/>
        </p:nvSpPr>
        <p:spPr>
          <a:xfrm>
            <a:off x="5440358" y="1705523"/>
            <a:ext cx="74662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</a:rPr>
              <a:t>초기화</a:t>
            </a:r>
            <a:endParaRPr sz="700" dirty="0">
              <a:solidFill>
                <a:schemeClr val="dk1"/>
              </a:solidFill>
              <a:latin typeface="Malgun Gothic"/>
              <a:ea typeface="Malgun Gothic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40175B11-4D26-5892-42F0-D635366F6B77}"/>
              </a:ext>
            </a:extLst>
          </p:cNvPr>
          <p:cNvSpPr/>
          <p:nvPr/>
        </p:nvSpPr>
        <p:spPr>
          <a:xfrm>
            <a:off x="7326555" y="5811409"/>
            <a:ext cx="1314208" cy="122844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gmail.com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                 </a:t>
            </a:r>
            <a:r>
              <a:rPr lang="ko-KR" altLang="en-US" sz="5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▲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직접입력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daum.net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naver.com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nate.com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yahoo.com</a:t>
            </a:r>
          </a:p>
          <a:p>
            <a:pPr latinLnBrk="0">
              <a:lnSpc>
                <a:spcPct val="150000"/>
              </a:lnSpc>
              <a:defRPr/>
            </a:pP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" name="Google Shape;912;p23">
            <a:extLst>
              <a:ext uri="{FF2B5EF4-FFF2-40B4-BE49-F238E27FC236}">
                <a16:creationId xmlns:a16="http://schemas.microsoft.com/office/drawing/2014/main" id="{52558D39-8D97-BFC0-23C8-8A4A647E40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2301809"/>
              </p:ext>
            </p:extLst>
          </p:nvPr>
        </p:nvGraphicFramePr>
        <p:xfrm>
          <a:off x="9042400" y="1315767"/>
          <a:ext cx="3037052" cy="6336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관리자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(BO-K-SYS-001)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58901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dirty="0"/>
                        <a:t>저장 불가 안내 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051679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초기화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</a:rPr>
                        <a:t>초기 비밀번호는</a:t>
                      </a:r>
                      <a:r>
                        <a:rPr lang="ko-KR" altLang="en-US" sz="700" baseline="0" dirty="0">
                          <a:solidFill>
                            <a:srgbClr val="0070C0"/>
                          </a:solidFill>
                        </a:rPr>
                        <a:t> </a:t>
                      </a:r>
                      <a:r>
                        <a:rPr lang="ko-KR" altLang="en-US" sz="700" baseline="0" dirty="0" err="1">
                          <a:solidFill>
                            <a:srgbClr val="0070C0"/>
                          </a:solidFill>
                        </a:rPr>
                        <a:t>랜선에듀</a:t>
                      </a:r>
                      <a:r>
                        <a:rPr lang="ko-KR" altLang="en-US" sz="700" baseline="0" dirty="0">
                          <a:solidFill>
                            <a:srgbClr val="0070C0"/>
                          </a:solidFill>
                        </a:rPr>
                        <a:t> </a:t>
                      </a:r>
                      <a:r>
                        <a:rPr lang="en-US" altLang="ko-KR" sz="700" baseline="0" dirty="0">
                          <a:solidFill>
                            <a:srgbClr val="0070C0"/>
                          </a:solidFill>
                        </a:rPr>
                        <a:t>School</a:t>
                      </a:r>
                      <a:r>
                        <a:rPr lang="ko-KR" altLang="en-US" sz="700" dirty="0">
                          <a:solidFill>
                            <a:srgbClr val="0070C0"/>
                          </a:solidFill>
                        </a:rPr>
                        <a:t> 지원센터에 문의해주세요</a:t>
                      </a:r>
                      <a:r>
                        <a:rPr kumimoji="1" lang="en-US" altLang="x-none" sz="700" dirty="0"/>
                        <a:t>” </a:t>
                      </a:r>
                      <a:r>
                        <a:rPr kumimoji="1" lang="ko-KR" altLang="en-US" sz="700" dirty="0"/>
                        <a:t>제공</a:t>
                      </a:r>
                      <a:endParaRPr kumimoji="1" lang="en-US" altLang="ko-KR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594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/>
                        <a:t>관리자 권한 부여</a:t>
                      </a:r>
                      <a:endParaRPr kumimoji="1" lang="en-US" altLang="ko-KR" sz="700" b="1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플랫폼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계정 플랫폼 관리자 메뉴 접근 가능</a:t>
                      </a: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교육청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계정 교육청 관리자 메뉴 접근 가능</a:t>
                      </a: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중간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계정 중간 관리자 메뉴 접근 가능</a:t>
                      </a: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콘텐츠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계정 콘텐츠 관리자 메뉴 접근 가능</a:t>
                      </a: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[</a:t>
                      </a:r>
                      <a:r>
                        <a:rPr kumimoji="1" lang="ko-KR" altLang="en-US" sz="700" dirty="0"/>
                        <a:t>중간 관리자 라디오버튼 선택 시</a:t>
                      </a:r>
                      <a:r>
                        <a:rPr kumimoji="1" lang="en-US" altLang="ko-KR" sz="700" dirty="0"/>
                        <a:t>, </a:t>
                      </a:r>
                      <a:r>
                        <a:rPr kumimoji="1" lang="ko-KR" altLang="en-US" sz="700" dirty="0"/>
                        <a:t>해당 교육청에 등록된 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kumimoji="1" lang="ko-KR" altLang="en-US" sz="700" dirty="0"/>
                        <a:t>관리 그룹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kumimoji="1" lang="ko-KR" altLang="en-US" sz="700" dirty="0"/>
                        <a:t>이 </a:t>
                      </a:r>
                      <a:r>
                        <a:rPr kumimoji="1" lang="en-US" altLang="ko-KR" sz="700" dirty="0"/>
                        <a:t>0</a:t>
                      </a:r>
                      <a:r>
                        <a:rPr kumimoji="1" lang="ko-KR" altLang="en-US" sz="700" dirty="0"/>
                        <a:t>개일 경우</a:t>
                      </a:r>
                      <a:r>
                        <a:rPr kumimoji="1" lang="en-US" altLang="ko-KR" sz="700" dirty="0"/>
                        <a:t>]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 - alert. “</a:t>
                      </a:r>
                      <a:r>
                        <a:rPr kumimoji="1" lang="ko-KR" altLang="en-US" sz="700" dirty="0">
                          <a:solidFill>
                            <a:schemeClr val="accent5"/>
                          </a:solidFill>
                        </a:rPr>
                        <a:t>중간관리자는 학교그룹을 생성한 후 등록할 수 있습니다</a:t>
                      </a:r>
                      <a:r>
                        <a:rPr kumimoji="1" lang="en-US" altLang="ko-KR" sz="700" dirty="0">
                          <a:solidFill>
                            <a:schemeClr val="accent5"/>
                          </a:solidFill>
                        </a:rPr>
                        <a:t>.</a:t>
                      </a:r>
                      <a:r>
                        <a:rPr kumimoji="1" lang="en-US" altLang="ko-KR" sz="700" dirty="0"/>
                        <a:t>” </a:t>
                      </a:r>
                      <a:r>
                        <a:rPr kumimoji="1" lang="ko-KR" altLang="en-US" sz="700" dirty="0"/>
                        <a:t>제공되며 라디오버튼이 해당 화면 최초 진입 시의 </a:t>
                      </a:r>
                      <a:r>
                        <a:rPr kumimoji="1" lang="en-US" altLang="ko-KR" sz="700" dirty="0"/>
                        <a:t>default</a:t>
                      </a:r>
                      <a:r>
                        <a:rPr kumimoji="1" lang="ko-KR" altLang="en-US" sz="700" dirty="0"/>
                        <a:t>로 전환</a:t>
                      </a:r>
                      <a:endParaRPr kumimoji="1" lang="en-US" altLang="ko-KR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920404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이메일 도메인 선택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직접입력 선택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직접입력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도메인 입력 필드 활성화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직접입력 외 다른 도메인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(5A)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도메인 입력 필드에 선택한 도메인 자동 입력되어 노출되며 비활성화 상태로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436943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이력 정보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계정에 대한 생성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 이력 발생 시 테이블 하단에 한 행 추가하여 이력 제공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과거순 정렬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생성한 계정의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이력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계정의 생성 이력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열은 공란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(-)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수정 시 이력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열에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휴대전화 </a:t>
                      </a:r>
                      <a:r>
                        <a:rPr lang="en-US" altLang="ko-KR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이메일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권한이 변경되었을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열에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삭제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계정이 삭제되었을 경우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‘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열은 공란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(-)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83996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접근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계정으로 로그인한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를 추적하여 필요 시 차단 기능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계정 수정 시 입력 필드 활성화 및 차단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관리자 계정정보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저장 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IP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주소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처리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ex)</a:t>
                      </a:r>
                      <a:r>
                        <a:rPr lang="en-US" altLang="ko-KR" sz="7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***.222.***.123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IP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차단된 이력이 있는 계정일 경우 상세화면에서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처리되어 노출</a:t>
                      </a:r>
                      <a:r>
                        <a:rPr lang="en-US" altLang="ko-KR" sz="700" dirty="0">
                          <a:solidFill>
                            <a:srgbClr val="FF0000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&lt;</a:t>
                      </a:r>
                      <a:r>
                        <a:rPr lang="ko-KR" altLang="en-US" sz="700" dirty="0">
                          <a:solidFill>
                            <a:srgbClr val="FF0000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다음페이지 참고</a:t>
                      </a:r>
                      <a:r>
                        <a:rPr lang="en-US" altLang="ko-KR" sz="700" dirty="0">
                          <a:solidFill>
                            <a:srgbClr val="FF0000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&gt;</a:t>
                      </a:r>
                      <a:endParaRPr lang="en-US" altLang="ko-KR" sz="700" b="0" u="sng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7A </a:t>
                      </a:r>
                      <a:r>
                        <a:rPr lang="ko-KR" altLang="en-US" sz="700" b="1" u="none" strike="noStrike" cap="none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차단</a:t>
                      </a:r>
                      <a:r>
                        <a:rPr lang="en-US" altLang="ko-KR" sz="700" b="1" u="none" strike="noStrike" cap="none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sym typeface="Malgun Gothic"/>
                        </a:rPr>
                        <a:t>차단해제 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lvl="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차단 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 IP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입력란 비활성화 및 차단 해제 버튼으로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lvl="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차단해제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</a:p>
                    <a:p>
                      <a:pPr marL="0" lvl="0" indent="0">
                        <a:buFont typeface="Wingdings" panose="05000000000000000000" pitchFamily="2" charset="2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 IP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입력란 활성화 및 차단 버튼으로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6167091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172C2E24-3576-919F-E217-FCAD74213A50}"/>
              </a:ext>
            </a:extLst>
          </p:cNvPr>
          <p:cNvSpPr/>
          <p:nvPr/>
        </p:nvSpPr>
        <p:spPr>
          <a:xfrm>
            <a:off x="9056214" y="1309034"/>
            <a:ext cx="3047760" cy="49690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466A4C04-CC68-3633-104A-1EE21E9ACEB0}"/>
              </a:ext>
            </a:extLst>
          </p:cNvPr>
          <p:cNvSpPr/>
          <p:nvPr/>
        </p:nvSpPr>
        <p:spPr>
          <a:xfrm>
            <a:off x="332949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8EF02469-1020-C8D2-9BE0-AE3ECD9F9F77}"/>
              </a:ext>
            </a:extLst>
          </p:cNvPr>
          <p:cNvSpPr/>
          <p:nvPr/>
        </p:nvSpPr>
        <p:spPr>
          <a:xfrm>
            <a:off x="8044474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C696C0C9-E3D2-990C-FD63-173EFB3401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67547774"/>
              </p:ext>
            </p:extLst>
          </p:nvPr>
        </p:nvGraphicFramePr>
        <p:xfrm>
          <a:off x="12194768" y="0"/>
          <a:ext cx="1887100" cy="1030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이력 정보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&lt;7&gt;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차단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2151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차단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차단해제시 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처리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3325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&lt;7A&gt; IP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주소 차단 시 → 저장 시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처리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016111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793F3779-7927-278C-C589-BCBA01BF97CD}"/>
              </a:ext>
            </a:extLst>
          </p:cNvPr>
          <p:cNvSpPr txBox="1"/>
          <p:nvPr/>
        </p:nvSpPr>
        <p:spPr>
          <a:xfrm>
            <a:off x="399440" y="402591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이력 정보</a:t>
            </a:r>
            <a:endParaRPr kumimoji="1" lang="x-none" altLang="en-US" sz="800" b="1" dirty="0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25E4B503-6FA5-F32E-C979-134F7CF036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842846"/>
              </p:ext>
            </p:extLst>
          </p:nvPr>
        </p:nvGraphicFramePr>
        <p:xfrm>
          <a:off x="384174" y="4247654"/>
          <a:ext cx="8247062" cy="1421675"/>
        </p:xfrm>
        <a:graphic>
          <a:graphicData uri="http://schemas.openxmlformats.org/drawingml/2006/table">
            <a:tbl>
              <a:tblPr/>
              <a:tblGrid>
                <a:gridCol w="20085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5980">
                  <a:extLst>
                    <a:ext uri="{9D8B030D-6E8A-4147-A177-3AD203B41FA5}">
                      <a16:colId xmlns:a16="http://schemas.microsoft.com/office/drawing/2014/main" val="3575743183"/>
                    </a:ext>
                  </a:extLst>
                </a:gridCol>
                <a:gridCol w="2121566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91010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처리한 관리자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이력 변동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생성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sz="8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2020.09.06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비밀번호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sz="8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8711414"/>
                  </a:ext>
                </a:extLst>
              </a:tr>
              <a:tr h="24926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수정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권한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2020.09.10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101821"/>
                  </a:ext>
                </a:extLst>
              </a:tr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삭제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2020.09.11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4065472"/>
                  </a:ext>
                </a:extLst>
              </a:tr>
            </a:tbl>
          </a:graphicData>
        </a:graphic>
      </p:graphicFrame>
      <p:sp>
        <p:nvSpPr>
          <p:cNvPr id="13" name="타원 12">
            <a:extLst>
              <a:ext uri="{FF2B5EF4-FFF2-40B4-BE49-F238E27FC236}">
                <a16:creationId xmlns:a16="http://schemas.microsoft.com/office/drawing/2014/main" id="{37E94BCB-8596-1406-F6E1-063A8DAB1700}"/>
              </a:ext>
            </a:extLst>
          </p:cNvPr>
          <p:cNvSpPr/>
          <p:nvPr/>
        </p:nvSpPr>
        <p:spPr>
          <a:xfrm>
            <a:off x="261426" y="4014287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11B5E31-A288-9FF9-9118-088953781BAC}"/>
              </a:ext>
            </a:extLst>
          </p:cNvPr>
          <p:cNvSpPr/>
          <p:nvPr/>
        </p:nvSpPr>
        <p:spPr>
          <a:xfrm>
            <a:off x="934977" y="4034188"/>
            <a:ext cx="449262" cy="101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V.3.0.2 </a:t>
            </a:r>
            <a:r>
              <a:rPr lang="ko-KR" altLang="en-US" sz="600" b="1" dirty="0"/>
              <a:t>추가</a:t>
            </a:r>
          </a:p>
        </p:txBody>
      </p:sp>
      <p:sp>
        <p:nvSpPr>
          <p:cNvPr id="16" name="Google Shape;918;p23">
            <a:extLst>
              <a:ext uri="{FF2B5EF4-FFF2-40B4-BE49-F238E27FC236}">
                <a16:creationId xmlns:a16="http://schemas.microsoft.com/office/drawing/2014/main" id="{8B9A006C-1210-CCD1-22F3-BFE7E0425AA4}"/>
              </a:ext>
            </a:extLst>
          </p:cNvPr>
          <p:cNvSpPr/>
          <p:nvPr/>
        </p:nvSpPr>
        <p:spPr>
          <a:xfrm>
            <a:off x="1281596" y="3584974"/>
            <a:ext cx="3547579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111.222.333.123</a:t>
            </a:r>
          </a:p>
        </p:txBody>
      </p:sp>
      <p:sp>
        <p:nvSpPr>
          <p:cNvPr id="17" name="Google Shape;914;p23">
            <a:extLst>
              <a:ext uri="{FF2B5EF4-FFF2-40B4-BE49-F238E27FC236}">
                <a16:creationId xmlns:a16="http://schemas.microsoft.com/office/drawing/2014/main" id="{7D903FD4-D6BC-9E1F-01ED-F129FFBA8781}"/>
              </a:ext>
            </a:extLst>
          </p:cNvPr>
          <p:cNvSpPr/>
          <p:nvPr/>
        </p:nvSpPr>
        <p:spPr>
          <a:xfrm>
            <a:off x="4963043" y="3571104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8B03B51-4353-66D6-DC31-682FCBC52E7D}"/>
              </a:ext>
            </a:extLst>
          </p:cNvPr>
          <p:cNvSpPr/>
          <p:nvPr/>
        </p:nvSpPr>
        <p:spPr>
          <a:xfrm>
            <a:off x="326686" y="3502364"/>
            <a:ext cx="8449014" cy="401212"/>
          </a:xfrm>
          <a:prstGeom prst="rect">
            <a:avLst/>
          </a:prstGeom>
          <a:noFill/>
          <a:ln w="63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CDFEBE74-2CAB-7804-AF77-017089443EEB}"/>
              </a:ext>
            </a:extLst>
          </p:cNvPr>
          <p:cNvSpPr/>
          <p:nvPr/>
        </p:nvSpPr>
        <p:spPr>
          <a:xfrm>
            <a:off x="264629" y="343242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512D4CB3-76FB-7EF5-F250-9A657E807D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8243468"/>
              </p:ext>
            </p:extLst>
          </p:nvPr>
        </p:nvGraphicFramePr>
        <p:xfrm>
          <a:off x="526547" y="6092266"/>
          <a:ext cx="6077880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75591">
                  <a:extLst>
                    <a:ext uri="{9D8B030D-6E8A-4147-A177-3AD203B41FA5}">
                      <a16:colId xmlns:a16="http://schemas.microsoft.com/office/drawing/2014/main" val="4250314247"/>
                    </a:ext>
                  </a:extLst>
                </a:gridCol>
                <a:gridCol w="5202289">
                  <a:extLst>
                    <a:ext uri="{9D8B030D-6E8A-4147-A177-3AD203B41FA5}">
                      <a16:colId xmlns:a16="http://schemas.microsoft.com/office/drawing/2014/main" val="173312585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8230400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4BE373F9-8FE1-0182-2BB0-272A3DC36566}"/>
              </a:ext>
            </a:extLst>
          </p:cNvPr>
          <p:cNvSpPr txBox="1"/>
          <p:nvPr/>
        </p:nvSpPr>
        <p:spPr>
          <a:xfrm>
            <a:off x="390523" y="5891925"/>
            <a:ext cx="11608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00B0F0"/>
                </a:solidFill>
              </a:rPr>
              <a:t>&lt;</a:t>
            </a:r>
            <a:r>
              <a:rPr lang="ko-KR" altLang="en-US" sz="800" b="1">
                <a:solidFill>
                  <a:srgbClr val="00B0F0"/>
                </a:solidFill>
              </a:rPr>
              <a:t>차단 버튼 선택 시</a:t>
            </a:r>
            <a:r>
              <a:rPr lang="en-US" altLang="ko-KR" sz="800" b="1">
                <a:solidFill>
                  <a:srgbClr val="00B0F0"/>
                </a:solidFill>
              </a:rPr>
              <a:t>&gt;</a:t>
            </a:r>
            <a:endParaRPr lang="ko-KR" altLang="en-US" sz="800" b="1" dirty="0">
              <a:solidFill>
                <a:srgbClr val="00B0F0"/>
              </a:solidFill>
            </a:endParaRPr>
          </a:p>
        </p:txBody>
      </p:sp>
      <p:sp>
        <p:nvSpPr>
          <p:cNvPr id="38" name="Google Shape;918;p23">
            <a:extLst>
              <a:ext uri="{FF2B5EF4-FFF2-40B4-BE49-F238E27FC236}">
                <a16:creationId xmlns:a16="http://schemas.microsoft.com/office/drawing/2014/main" id="{B5E6F7D9-B019-8B9C-4368-20D82951EF4A}"/>
              </a:ext>
            </a:extLst>
          </p:cNvPr>
          <p:cNvSpPr/>
          <p:nvPr/>
        </p:nvSpPr>
        <p:spPr>
          <a:xfrm>
            <a:off x="1528034" y="6163653"/>
            <a:ext cx="3547579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111.222.333.123</a:t>
            </a:r>
          </a:p>
        </p:txBody>
      </p:sp>
      <p:sp>
        <p:nvSpPr>
          <p:cNvPr id="39" name="Google Shape;914;p23">
            <a:extLst>
              <a:ext uri="{FF2B5EF4-FFF2-40B4-BE49-F238E27FC236}">
                <a16:creationId xmlns:a16="http://schemas.microsoft.com/office/drawing/2014/main" id="{6DDCBF88-09BB-5892-9952-4AC9B038E2B2}"/>
              </a:ext>
            </a:extLst>
          </p:cNvPr>
          <p:cNvSpPr/>
          <p:nvPr/>
        </p:nvSpPr>
        <p:spPr>
          <a:xfrm>
            <a:off x="5209481" y="6149783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차단해제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D15F3CDA-5100-81C0-2023-D9E35BEA0560}"/>
              </a:ext>
            </a:extLst>
          </p:cNvPr>
          <p:cNvSpPr/>
          <p:nvPr/>
        </p:nvSpPr>
        <p:spPr>
          <a:xfrm>
            <a:off x="11570409" y="6286199"/>
            <a:ext cx="509043" cy="101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</a:t>
            </a:r>
            <a:r>
              <a:rPr lang="en-US" altLang="ko-KR" sz="600" b="1"/>
              <a:t>.3.0.13 </a:t>
            </a:r>
            <a:r>
              <a:rPr lang="ko-KR" altLang="en-US" sz="600" b="1" dirty="0"/>
              <a:t>추가</a:t>
            </a: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41EA4F-BE23-E3BA-4D8E-D6DE791CA2AC}"/>
              </a:ext>
            </a:extLst>
          </p:cNvPr>
          <p:cNvSpPr/>
          <p:nvPr/>
        </p:nvSpPr>
        <p:spPr>
          <a:xfrm>
            <a:off x="326686" y="5890250"/>
            <a:ext cx="6359864" cy="682305"/>
          </a:xfrm>
          <a:prstGeom prst="rect">
            <a:avLst/>
          </a:prstGeom>
          <a:noFill/>
          <a:ln w="63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E174916C-9D72-08C3-8F79-A7448301617A}"/>
              </a:ext>
            </a:extLst>
          </p:cNvPr>
          <p:cNvSpPr/>
          <p:nvPr/>
        </p:nvSpPr>
        <p:spPr>
          <a:xfrm>
            <a:off x="264629" y="583394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55" name="연결선: 꺾임 54">
            <a:extLst>
              <a:ext uri="{FF2B5EF4-FFF2-40B4-BE49-F238E27FC236}">
                <a16:creationId xmlns:a16="http://schemas.microsoft.com/office/drawing/2014/main" id="{3DDCD9AC-4F21-A145-926D-60FDFA4E62E0}"/>
              </a:ext>
            </a:extLst>
          </p:cNvPr>
          <p:cNvCxnSpPr>
            <a:stCxn id="18" idx="1"/>
            <a:endCxn id="50" idx="1"/>
          </p:cNvCxnSpPr>
          <p:nvPr/>
        </p:nvCxnSpPr>
        <p:spPr>
          <a:xfrm rot="10800000" flipV="1">
            <a:off x="326686" y="3702969"/>
            <a:ext cx="12700" cy="2528433"/>
          </a:xfrm>
          <a:prstGeom prst="bentConnector3">
            <a:avLst>
              <a:gd name="adj1" fmla="val 1000000"/>
            </a:avLst>
          </a:prstGeom>
          <a:noFill/>
          <a:ln w="6350">
            <a:solidFill>
              <a:srgbClr val="00B0F0"/>
            </a:solidFill>
            <a:prstDash val="dash"/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06246418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8F9CEC51-6C30-BD74-DD35-985502F0DC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4977241"/>
              </p:ext>
            </p:extLst>
          </p:nvPr>
        </p:nvGraphicFramePr>
        <p:xfrm>
          <a:off x="481576" y="2300611"/>
          <a:ext cx="7095044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91814">
                  <a:extLst>
                    <a:ext uri="{9D8B030D-6E8A-4147-A177-3AD203B41FA5}">
                      <a16:colId xmlns:a16="http://schemas.microsoft.com/office/drawing/2014/main" val="1431594140"/>
                    </a:ext>
                  </a:extLst>
                </a:gridCol>
                <a:gridCol w="6403230">
                  <a:extLst>
                    <a:ext uri="{9D8B030D-6E8A-4147-A177-3AD203B41FA5}">
                      <a16:colId xmlns:a16="http://schemas.microsoft.com/office/drawing/2014/main" val="373232548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707518"/>
                  </a:ext>
                </a:extLst>
              </a:tr>
            </a:tbl>
          </a:graphicData>
        </a:graphic>
      </p:graphicFrame>
      <p:sp>
        <p:nvSpPr>
          <p:cNvPr id="2" name="Google Shape;918;p23">
            <a:extLst>
              <a:ext uri="{FF2B5EF4-FFF2-40B4-BE49-F238E27FC236}">
                <a16:creationId xmlns:a16="http://schemas.microsoft.com/office/drawing/2014/main" id="{1CA37651-DAB0-D45A-4F51-DB9E1509F2BC}"/>
              </a:ext>
            </a:extLst>
          </p:cNvPr>
          <p:cNvSpPr/>
          <p:nvPr/>
        </p:nvSpPr>
        <p:spPr>
          <a:xfrm>
            <a:off x="1378444" y="2407195"/>
            <a:ext cx="3547579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altLang="ko-KR" sz="80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" name="Google Shape;914;p23">
            <a:extLst>
              <a:ext uri="{FF2B5EF4-FFF2-40B4-BE49-F238E27FC236}">
                <a16:creationId xmlns:a16="http://schemas.microsoft.com/office/drawing/2014/main" id="{724C82F0-20FE-9527-377C-22A48D20E9D3}"/>
              </a:ext>
            </a:extLst>
          </p:cNvPr>
          <p:cNvSpPr/>
          <p:nvPr/>
        </p:nvSpPr>
        <p:spPr>
          <a:xfrm>
            <a:off x="5083748" y="2397671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363A543-AD69-BF86-3F85-8C6AD4929FA5}"/>
              </a:ext>
            </a:extLst>
          </p:cNvPr>
          <p:cNvSpPr txBox="1"/>
          <p:nvPr/>
        </p:nvSpPr>
        <p:spPr>
          <a:xfrm>
            <a:off x="557165" y="2112603"/>
            <a:ext cx="172322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/>
              <a:t>차단 이력이 있는 계정 상세화면 진입</a:t>
            </a:r>
            <a:endParaRPr kumimoji="1" lang="x-none" altLang="en-US" sz="800" b="1" dirty="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E07A7C69-3337-D8A7-C266-856E9794AF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5916979"/>
              </p:ext>
            </p:extLst>
          </p:nvPr>
        </p:nvGraphicFramePr>
        <p:xfrm>
          <a:off x="481576" y="3127193"/>
          <a:ext cx="7095044" cy="3501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91814">
                  <a:extLst>
                    <a:ext uri="{9D8B030D-6E8A-4147-A177-3AD203B41FA5}">
                      <a16:colId xmlns:a16="http://schemas.microsoft.com/office/drawing/2014/main" val="1431594140"/>
                    </a:ext>
                  </a:extLst>
                </a:gridCol>
                <a:gridCol w="6403230">
                  <a:extLst>
                    <a:ext uri="{9D8B030D-6E8A-4147-A177-3AD203B41FA5}">
                      <a16:colId xmlns:a16="http://schemas.microsoft.com/office/drawing/2014/main" val="373232548"/>
                    </a:ext>
                  </a:extLst>
                </a:gridCol>
              </a:tblGrid>
              <a:tr h="350176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707518"/>
                  </a:ext>
                </a:extLst>
              </a:tr>
            </a:tbl>
          </a:graphicData>
        </a:graphic>
      </p:graphicFrame>
      <p:sp>
        <p:nvSpPr>
          <p:cNvPr id="7" name="Google Shape;918;p23">
            <a:extLst>
              <a:ext uri="{FF2B5EF4-FFF2-40B4-BE49-F238E27FC236}">
                <a16:creationId xmlns:a16="http://schemas.microsoft.com/office/drawing/2014/main" id="{41B9BB55-DD65-846E-57EE-E4CC639C29E9}"/>
              </a:ext>
            </a:extLst>
          </p:cNvPr>
          <p:cNvSpPr/>
          <p:nvPr/>
        </p:nvSpPr>
        <p:spPr>
          <a:xfrm>
            <a:off x="1378444" y="3192270"/>
            <a:ext cx="3547579" cy="210276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111.222.333.123</a:t>
            </a:r>
          </a:p>
        </p:txBody>
      </p:sp>
      <p:sp>
        <p:nvSpPr>
          <p:cNvPr id="8" name="Google Shape;914;p23">
            <a:extLst>
              <a:ext uri="{FF2B5EF4-FFF2-40B4-BE49-F238E27FC236}">
                <a16:creationId xmlns:a16="http://schemas.microsoft.com/office/drawing/2014/main" id="{C3BF6AE4-8079-D175-73C2-8324FB2B26AB}"/>
              </a:ext>
            </a:extLst>
          </p:cNvPr>
          <p:cNvSpPr/>
          <p:nvPr/>
        </p:nvSpPr>
        <p:spPr>
          <a:xfrm>
            <a:off x="5083748" y="3182746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708CB8-B3FC-B1CA-6FBF-226093D6A21D}"/>
              </a:ext>
            </a:extLst>
          </p:cNvPr>
          <p:cNvSpPr txBox="1"/>
          <p:nvPr/>
        </p:nvSpPr>
        <p:spPr>
          <a:xfrm>
            <a:off x="684720" y="282093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/>
              <a:t>입력</a:t>
            </a:r>
            <a:endParaRPr kumimoji="1" lang="x-none" altLang="en-US" sz="800" b="1" dirty="0"/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A935F520-384B-C94C-36D6-7720952D22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1469651"/>
              </p:ext>
            </p:extLst>
          </p:nvPr>
        </p:nvGraphicFramePr>
        <p:xfrm>
          <a:off x="481576" y="3940619"/>
          <a:ext cx="7095044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91814">
                  <a:extLst>
                    <a:ext uri="{9D8B030D-6E8A-4147-A177-3AD203B41FA5}">
                      <a16:colId xmlns:a16="http://schemas.microsoft.com/office/drawing/2014/main" val="1431594140"/>
                    </a:ext>
                  </a:extLst>
                </a:gridCol>
                <a:gridCol w="6403230">
                  <a:extLst>
                    <a:ext uri="{9D8B030D-6E8A-4147-A177-3AD203B41FA5}">
                      <a16:colId xmlns:a16="http://schemas.microsoft.com/office/drawing/2014/main" val="373232548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707518"/>
                  </a:ext>
                </a:extLst>
              </a:tr>
            </a:tbl>
          </a:graphicData>
        </a:graphic>
      </p:graphicFrame>
      <p:sp>
        <p:nvSpPr>
          <p:cNvPr id="11" name="Google Shape;918;p23">
            <a:extLst>
              <a:ext uri="{FF2B5EF4-FFF2-40B4-BE49-F238E27FC236}">
                <a16:creationId xmlns:a16="http://schemas.microsoft.com/office/drawing/2014/main" id="{B979F67D-6AA0-E620-90D9-A9A3ADDD0E3A}"/>
              </a:ext>
            </a:extLst>
          </p:cNvPr>
          <p:cNvSpPr/>
          <p:nvPr/>
        </p:nvSpPr>
        <p:spPr>
          <a:xfrm>
            <a:off x="1378444" y="4008570"/>
            <a:ext cx="3547579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111.222.333.123</a:t>
            </a:r>
          </a:p>
        </p:txBody>
      </p:sp>
      <p:sp>
        <p:nvSpPr>
          <p:cNvPr id="12" name="Google Shape;914;p23">
            <a:extLst>
              <a:ext uri="{FF2B5EF4-FFF2-40B4-BE49-F238E27FC236}">
                <a16:creationId xmlns:a16="http://schemas.microsoft.com/office/drawing/2014/main" id="{3C26D5E2-116C-68AF-6C43-20119FC96F2B}"/>
              </a:ext>
            </a:extLst>
          </p:cNvPr>
          <p:cNvSpPr/>
          <p:nvPr/>
        </p:nvSpPr>
        <p:spPr>
          <a:xfrm>
            <a:off x="5083748" y="3999046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차단해제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16" name="Google Shape;914;p23">
            <a:extLst>
              <a:ext uri="{FF2B5EF4-FFF2-40B4-BE49-F238E27FC236}">
                <a16:creationId xmlns:a16="http://schemas.microsoft.com/office/drawing/2014/main" id="{977AC57A-3176-3859-CC83-B2FB03C8D41F}"/>
              </a:ext>
            </a:extLst>
          </p:cNvPr>
          <p:cNvSpPr/>
          <p:nvPr/>
        </p:nvSpPr>
        <p:spPr>
          <a:xfrm>
            <a:off x="5083748" y="5034535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저장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F8EAE4DF-4C3B-773B-00C1-7764FEC2A5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565256"/>
              </p:ext>
            </p:extLst>
          </p:nvPr>
        </p:nvGraphicFramePr>
        <p:xfrm>
          <a:off x="481576" y="5761965"/>
          <a:ext cx="7095044" cy="3530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91814">
                  <a:extLst>
                    <a:ext uri="{9D8B030D-6E8A-4147-A177-3AD203B41FA5}">
                      <a16:colId xmlns:a16="http://schemas.microsoft.com/office/drawing/2014/main" val="1431594140"/>
                    </a:ext>
                  </a:extLst>
                </a:gridCol>
                <a:gridCol w="6403230">
                  <a:extLst>
                    <a:ext uri="{9D8B030D-6E8A-4147-A177-3AD203B41FA5}">
                      <a16:colId xmlns:a16="http://schemas.microsoft.com/office/drawing/2014/main" val="373232548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5707518"/>
                  </a:ext>
                </a:extLst>
              </a:tr>
            </a:tbl>
          </a:graphicData>
        </a:graphic>
      </p:graphicFrame>
      <p:sp>
        <p:nvSpPr>
          <p:cNvPr id="19" name="Google Shape;918;p23">
            <a:extLst>
              <a:ext uri="{FF2B5EF4-FFF2-40B4-BE49-F238E27FC236}">
                <a16:creationId xmlns:a16="http://schemas.microsoft.com/office/drawing/2014/main" id="{B1EFC5D2-0FE1-AA3D-F34A-CFFD0699FEF9}"/>
              </a:ext>
            </a:extLst>
          </p:cNvPr>
          <p:cNvSpPr/>
          <p:nvPr/>
        </p:nvSpPr>
        <p:spPr>
          <a:xfrm>
            <a:off x="1378444" y="5829916"/>
            <a:ext cx="3547579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sym typeface="Malgun Gothic"/>
              </a:rPr>
              <a:t>***.222.***.123 </a:t>
            </a:r>
            <a:endParaRPr lang="en-US" altLang="ko-KR" sz="80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0" name="Google Shape;914;p23">
            <a:extLst>
              <a:ext uri="{FF2B5EF4-FFF2-40B4-BE49-F238E27FC236}">
                <a16:creationId xmlns:a16="http://schemas.microsoft.com/office/drawing/2014/main" id="{D793C515-6349-D751-88F5-5DB85AB65D25}"/>
              </a:ext>
            </a:extLst>
          </p:cNvPr>
          <p:cNvSpPr/>
          <p:nvPr/>
        </p:nvSpPr>
        <p:spPr>
          <a:xfrm>
            <a:off x="5083748" y="5820392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차단해제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9DFB733-5B74-F424-3C23-449E17E28397}"/>
              </a:ext>
            </a:extLst>
          </p:cNvPr>
          <p:cNvSpPr txBox="1"/>
          <p:nvPr/>
        </p:nvSpPr>
        <p:spPr>
          <a:xfrm>
            <a:off x="557165" y="5535324"/>
            <a:ext cx="16206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/>
              <a:t>차단 이력 있는 계정 상세화면 제공</a:t>
            </a:r>
            <a:endParaRPr kumimoji="1" lang="x-none" altLang="en-US" sz="800" b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18FE79-383B-C2A7-3E9C-F54FCF1F95F5}"/>
              </a:ext>
            </a:extLst>
          </p:cNvPr>
          <p:cNvSpPr txBox="1"/>
          <p:nvPr/>
        </p:nvSpPr>
        <p:spPr>
          <a:xfrm>
            <a:off x="428781" y="324689"/>
            <a:ext cx="3638817" cy="36933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2400" b="1">
                <a:solidFill>
                  <a:prstClr val="black"/>
                </a:solidFill>
              </a:rPr>
              <a:t>IP </a:t>
            </a:r>
            <a:r>
              <a:rPr kumimoji="1" lang="ko-KR" altLang="en-US" sz="2400" b="1">
                <a:solidFill>
                  <a:prstClr val="black"/>
                </a:solidFill>
              </a:rPr>
              <a:t>차단 및 </a:t>
            </a:r>
            <a:r>
              <a:rPr kumimoji="1" lang="en-US" altLang="ko-KR" sz="2400" b="1">
                <a:solidFill>
                  <a:prstClr val="black"/>
                </a:solidFill>
              </a:rPr>
              <a:t>MasKing </a:t>
            </a:r>
            <a:r>
              <a:rPr kumimoji="1" lang="ko-KR" altLang="en-US" sz="2400" b="1">
                <a:solidFill>
                  <a:prstClr val="black"/>
                </a:solidFill>
              </a:rPr>
              <a:t>정책 </a:t>
            </a:r>
            <a:endParaRPr kumimoji="1" lang="x-none" altLang="en-US" sz="2400" b="1" dirty="0">
              <a:solidFill>
                <a:prstClr val="black"/>
              </a:solidFill>
            </a:endParaRPr>
          </a:p>
        </p:txBody>
      </p:sp>
      <p:sp>
        <p:nvSpPr>
          <p:cNvPr id="29" name="Oval 4">
            <a:extLst>
              <a:ext uri="{FF2B5EF4-FFF2-40B4-BE49-F238E27FC236}">
                <a16:creationId xmlns:a16="http://schemas.microsoft.com/office/drawing/2014/main" id="{7CA4F770-69C4-CA57-788B-12AF39773EB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40155" y="5150024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30" name="Picture 7">
            <a:extLst>
              <a:ext uri="{FF2B5EF4-FFF2-40B4-BE49-F238E27FC236}">
                <a16:creationId xmlns:a16="http://schemas.microsoft.com/office/drawing/2014/main" id="{FF22E200-A4DF-2F3D-7535-C2C66C747E9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6955" y="5272551"/>
            <a:ext cx="153034" cy="248120"/>
          </a:xfrm>
          <a:prstGeom prst="rect">
            <a:avLst/>
          </a:prstGeom>
        </p:spPr>
      </p:pic>
      <p:graphicFrame>
        <p:nvGraphicFramePr>
          <p:cNvPr id="31" name="표 30">
            <a:extLst>
              <a:ext uri="{FF2B5EF4-FFF2-40B4-BE49-F238E27FC236}">
                <a16:creationId xmlns:a16="http://schemas.microsoft.com/office/drawing/2014/main" id="{8A395011-75A8-EE87-5151-80D575DE49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287562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ko-KR" altLang="en-US" sz="800" dirty="0">
                        <a:solidFill>
                          <a:schemeClr val="dk1"/>
                        </a:solidFill>
                        <a:latin typeface="Malgun Gothic"/>
                        <a:ea typeface="Malgun Gothic"/>
                        <a:cs typeface="Malgun Gothic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dirty="0"/>
                        <a:t>IP </a:t>
                      </a:r>
                      <a:r>
                        <a:rPr lang="ko-KR" altLang="en-US" dirty="0"/>
                        <a:t>차단</a:t>
                      </a:r>
                      <a:r>
                        <a:rPr lang="en-US" altLang="ko-KR" dirty="0"/>
                        <a:t> – </a:t>
                      </a:r>
                      <a:r>
                        <a:rPr lang="ko-KR" altLang="en-US" dirty="0" err="1"/>
                        <a:t>마스킹</a:t>
                      </a:r>
                      <a:r>
                        <a:rPr lang="ko-KR" altLang="en-US" dirty="0"/>
                        <a:t> 처리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3" name="Google Shape;548;p12">
            <a:extLst>
              <a:ext uri="{FF2B5EF4-FFF2-40B4-BE49-F238E27FC236}">
                <a16:creationId xmlns:a16="http://schemas.microsoft.com/office/drawing/2014/main" id="{0F85B5F1-1B19-067F-60BE-590B8E6130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2605650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IP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차단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마스킹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처리 화면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0161119"/>
                  </a:ext>
                </a:extLst>
              </a:tr>
            </a:tbl>
          </a:graphicData>
        </a:graphic>
      </p:graphicFrame>
      <p:grpSp>
        <p:nvGrpSpPr>
          <p:cNvPr id="45" name="그룹 44">
            <a:extLst>
              <a:ext uri="{FF2B5EF4-FFF2-40B4-BE49-F238E27FC236}">
                <a16:creationId xmlns:a16="http://schemas.microsoft.com/office/drawing/2014/main" id="{EDC66441-B7FC-E346-7F6A-E43B2D2E6ECC}"/>
              </a:ext>
            </a:extLst>
          </p:cNvPr>
          <p:cNvGrpSpPr/>
          <p:nvPr/>
        </p:nvGrpSpPr>
        <p:grpSpPr>
          <a:xfrm>
            <a:off x="700530" y="3574903"/>
            <a:ext cx="837154" cy="169277"/>
            <a:chOff x="557165" y="3812615"/>
            <a:chExt cx="837154" cy="16927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AEC11EC-391D-E822-9943-0121D17A438A}"/>
                </a:ext>
              </a:extLst>
            </p:cNvPr>
            <p:cNvSpPr txBox="1"/>
            <p:nvPr/>
          </p:nvSpPr>
          <p:spPr>
            <a:xfrm>
              <a:off x="557165" y="3840683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b="1"/>
                <a:t>차단</a:t>
              </a:r>
              <a:endParaRPr kumimoji="1" lang="x-none" altLang="en-US" sz="800" b="1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8520441-AD9D-27E8-DE8F-A15B580FC0F6}"/>
                </a:ext>
              </a:extLst>
            </p:cNvPr>
            <p:cNvSpPr txBox="1"/>
            <p:nvPr/>
          </p:nvSpPr>
          <p:spPr>
            <a:xfrm>
              <a:off x="1209588" y="3812615"/>
              <a:ext cx="184731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ko-KR" altLang="en-US" sz="500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51102C55-8CE3-BDAE-CE46-4942C376133A}"/>
              </a:ext>
            </a:extLst>
          </p:cNvPr>
          <p:cNvSpPr txBox="1"/>
          <p:nvPr/>
        </p:nvSpPr>
        <p:spPr>
          <a:xfrm>
            <a:off x="756027" y="4485377"/>
            <a:ext cx="689291" cy="123111"/>
          </a:xfrm>
          <a:prstGeom prst="rect">
            <a:avLst/>
          </a:prstGeom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/>
              <a:t>계정 정보 저장</a:t>
            </a:r>
            <a:endParaRPr kumimoji="1" lang="x-none" altLang="en-US" sz="800" b="1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D04CB67-79D3-A449-1003-13E09FE3E9D5}"/>
              </a:ext>
            </a:extLst>
          </p:cNvPr>
          <p:cNvSpPr txBox="1"/>
          <p:nvPr/>
        </p:nvSpPr>
        <p:spPr>
          <a:xfrm>
            <a:off x="5770678" y="5399137"/>
            <a:ext cx="1593706" cy="184666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- </a:t>
            </a:r>
            <a:r>
              <a:rPr lang="ko-KR" altLang="en-US" sz="600" dirty="0"/>
              <a:t>저장 버튼 선택 시</a:t>
            </a:r>
            <a:r>
              <a:rPr lang="en-US" altLang="ko-KR" sz="600" dirty="0"/>
              <a:t>, IP </a:t>
            </a:r>
            <a:r>
              <a:rPr lang="ko-KR" altLang="en-US" sz="600" dirty="0"/>
              <a:t>주소 </a:t>
            </a:r>
            <a:r>
              <a:rPr lang="ko-KR" altLang="en-US" sz="600" dirty="0" err="1"/>
              <a:t>마스킹</a:t>
            </a:r>
            <a:r>
              <a:rPr lang="ko-KR" altLang="en-US" sz="600" dirty="0"/>
              <a:t> 처리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BE6D14E-85A0-65AF-AB84-895492B1C0C9}"/>
              </a:ext>
            </a:extLst>
          </p:cNvPr>
          <p:cNvSpPr txBox="1"/>
          <p:nvPr/>
        </p:nvSpPr>
        <p:spPr>
          <a:xfrm>
            <a:off x="222467" y="846355"/>
            <a:ext cx="163538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kumimoji="1" lang="ko-KR" altLang="en-US" sz="900" b="1" dirty="0">
                <a:latin typeface="+mn-ea"/>
              </a:rPr>
              <a:t>개인 정보 </a:t>
            </a:r>
            <a:r>
              <a:rPr kumimoji="1" lang="en-US" altLang="ko-KR" sz="900" b="1">
                <a:latin typeface="+mn-ea"/>
              </a:rPr>
              <a:t>Masking </a:t>
            </a:r>
            <a:r>
              <a:rPr kumimoji="1" lang="ko-KR" altLang="en-US" sz="900" b="1">
                <a:latin typeface="+mn-ea"/>
              </a:rPr>
              <a:t>정책</a:t>
            </a:r>
            <a:endParaRPr kumimoji="1" lang="en-US" altLang="ko-KR" sz="900" dirty="0">
              <a:solidFill>
                <a:srgbClr val="FF0000"/>
              </a:solidFill>
              <a:latin typeface="+mn-ea"/>
            </a:endParaRPr>
          </a:p>
        </p:txBody>
      </p:sp>
      <p:graphicFrame>
        <p:nvGraphicFramePr>
          <p:cNvPr id="39" name="표 38">
            <a:extLst>
              <a:ext uri="{FF2B5EF4-FFF2-40B4-BE49-F238E27FC236}">
                <a16:creationId xmlns:a16="http://schemas.microsoft.com/office/drawing/2014/main" id="{4FBC40F6-F1C7-C0EE-F1B0-016682774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8111161"/>
              </p:ext>
            </p:extLst>
          </p:nvPr>
        </p:nvGraphicFramePr>
        <p:xfrm>
          <a:off x="481576" y="1191453"/>
          <a:ext cx="5755941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377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591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59106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항목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기준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예시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IP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기준 첫째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셋째 영역 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</a:t>
                      </a: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***.222.***.123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68400" marR="6858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7597581"/>
                  </a:ext>
                </a:extLst>
              </a:tr>
            </a:tbl>
          </a:graphicData>
        </a:graphic>
      </p:graphicFrame>
      <p:sp>
        <p:nvSpPr>
          <p:cNvPr id="40" name="화살표: 오른쪽 39">
            <a:extLst>
              <a:ext uri="{FF2B5EF4-FFF2-40B4-BE49-F238E27FC236}">
                <a16:creationId xmlns:a16="http://schemas.microsoft.com/office/drawing/2014/main" id="{075B2868-2586-0633-80CE-EDFDD9836AA2}"/>
              </a:ext>
            </a:extLst>
          </p:cNvPr>
          <p:cNvSpPr/>
          <p:nvPr/>
        </p:nvSpPr>
        <p:spPr>
          <a:xfrm rot="5400000">
            <a:off x="520750" y="2834937"/>
            <a:ext cx="180034" cy="107204"/>
          </a:xfrm>
          <a:prstGeom prst="rightArrow">
            <a:avLst/>
          </a:prstGeom>
          <a:solidFill>
            <a:srgbClr val="FF0000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화살표: 오른쪽 40">
            <a:extLst>
              <a:ext uri="{FF2B5EF4-FFF2-40B4-BE49-F238E27FC236}">
                <a16:creationId xmlns:a16="http://schemas.microsoft.com/office/drawing/2014/main" id="{4B964F8D-07B7-29A3-9A29-8A9953B3082F}"/>
              </a:ext>
            </a:extLst>
          </p:cNvPr>
          <p:cNvSpPr/>
          <p:nvPr/>
        </p:nvSpPr>
        <p:spPr>
          <a:xfrm rot="5400000">
            <a:off x="520750" y="3611318"/>
            <a:ext cx="180034" cy="107204"/>
          </a:xfrm>
          <a:prstGeom prst="rightArrow">
            <a:avLst/>
          </a:prstGeom>
          <a:solidFill>
            <a:srgbClr val="FF0000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화살표: 오른쪽 41">
            <a:extLst>
              <a:ext uri="{FF2B5EF4-FFF2-40B4-BE49-F238E27FC236}">
                <a16:creationId xmlns:a16="http://schemas.microsoft.com/office/drawing/2014/main" id="{5EC79FC5-A17F-8E86-C330-C20A8F314257}"/>
              </a:ext>
            </a:extLst>
          </p:cNvPr>
          <p:cNvSpPr/>
          <p:nvPr/>
        </p:nvSpPr>
        <p:spPr>
          <a:xfrm rot="5400000">
            <a:off x="520749" y="4492675"/>
            <a:ext cx="180035" cy="107204"/>
          </a:xfrm>
          <a:prstGeom prst="rightArrow">
            <a:avLst/>
          </a:prstGeom>
          <a:solidFill>
            <a:srgbClr val="FF0000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화살표: 오른쪽 42">
            <a:extLst>
              <a:ext uri="{FF2B5EF4-FFF2-40B4-BE49-F238E27FC236}">
                <a16:creationId xmlns:a16="http://schemas.microsoft.com/office/drawing/2014/main" id="{60E3790B-653A-8DC0-2757-558473BEF49A}"/>
              </a:ext>
            </a:extLst>
          </p:cNvPr>
          <p:cNvSpPr/>
          <p:nvPr/>
        </p:nvSpPr>
        <p:spPr>
          <a:xfrm rot="5400000">
            <a:off x="520750" y="5314793"/>
            <a:ext cx="180034" cy="107204"/>
          </a:xfrm>
          <a:prstGeom prst="rightArrow">
            <a:avLst/>
          </a:prstGeom>
          <a:solidFill>
            <a:srgbClr val="FF0000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Oval 4">
            <a:extLst>
              <a:ext uri="{FF2B5EF4-FFF2-40B4-BE49-F238E27FC236}">
                <a16:creationId xmlns:a16="http://schemas.microsoft.com/office/drawing/2014/main" id="{10941EDF-35A5-D9B1-F2A1-9FA4F00F6FB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40155" y="3312523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7" name="Picture 7">
            <a:extLst>
              <a:ext uri="{FF2B5EF4-FFF2-40B4-BE49-F238E27FC236}">
                <a16:creationId xmlns:a16="http://schemas.microsoft.com/office/drawing/2014/main" id="{D01BC666-988D-F038-51C5-72E3FE0D20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6955" y="3435050"/>
            <a:ext cx="153034" cy="248120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9A578912-D474-7882-22E6-B003D83A6DEF}"/>
              </a:ext>
            </a:extLst>
          </p:cNvPr>
          <p:cNvSpPr txBox="1"/>
          <p:nvPr/>
        </p:nvSpPr>
        <p:spPr>
          <a:xfrm>
            <a:off x="5829989" y="3496146"/>
            <a:ext cx="2589170" cy="184666"/>
          </a:xfrm>
          <a:prstGeom prst="rect">
            <a:avLst/>
          </a:prstGeom>
        </p:spPr>
        <p:txBody>
          <a:bodyPr wrap="none" rtlCol="0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600"/>
              <a:t>차단 버튼 선택 시</a:t>
            </a:r>
            <a:r>
              <a:rPr lang="en-US" altLang="ko-KR" sz="600"/>
              <a:t>, </a:t>
            </a:r>
            <a:r>
              <a:rPr lang="ko-KR" altLang="en-US" sz="600"/>
              <a:t>차단해제 버튼으로 변경 및 입력란 비활성화</a:t>
            </a:r>
            <a:r>
              <a:rPr lang="en-US" altLang="ko-KR" sz="600"/>
              <a:t>,</a:t>
            </a:r>
            <a:r>
              <a:rPr lang="ko-KR" altLang="en-US" sz="600"/>
              <a:t> </a:t>
            </a:r>
            <a:endParaRPr lang="en-US" altLang="ko-KR" sz="600"/>
          </a:p>
        </p:txBody>
      </p:sp>
    </p:spTree>
    <p:extLst>
      <p:ext uri="{BB962C8B-B14F-4D97-AF65-F5344CB8AC3E}">
        <p14:creationId xmlns:p14="http://schemas.microsoft.com/office/powerpoint/2010/main" val="410211415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717346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4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중간 관리자 계정 </a:t>
                      </a:r>
                      <a:r>
                        <a:rPr lang="en-US" altLang="ko-KR" dirty="0"/>
                        <a:t>-</a:t>
                      </a:r>
                      <a:r>
                        <a:rPr lang="ko-KR" altLang="en-US" dirty="0"/>
                        <a:t> 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26E5B909-4C74-6FE0-8825-B4F7AE9AAE33}"/>
              </a:ext>
            </a:extLst>
          </p:cNvPr>
          <p:cNvSpPr txBox="1"/>
          <p:nvPr/>
        </p:nvSpPr>
        <p:spPr>
          <a:xfrm>
            <a:off x="399440" y="140177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계정 정보</a:t>
            </a:r>
            <a:endParaRPr kumimoji="1" lang="x-none" altLang="en-US" sz="800" b="1" dirty="0"/>
          </a:p>
        </p:txBody>
      </p:sp>
      <p:sp>
        <p:nvSpPr>
          <p:cNvPr id="24" name="Google Shape;914;p23">
            <a:extLst>
              <a:ext uri="{FF2B5EF4-FFF2-40B4-BE49-F238E27FC236}">
                <a16:creationId xmlns:a16="http://schemas.microsoft.com/office/drawing/2014/main" id="{B9EE707D-133F-792D-7EA1-53C26963D1E5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25" name="Google Shape;915;p23">
            <a:extLst>
              <a:ext uri="{FF2B5EF4-FFF2-40B4-BE49-F238E27FC236}">
                <a16:creationId xmlns:a16="http://schemas.microsoft.com/office/drawing/2014/main" id="{3BA23B23-10B8-5E4A-8ED4-4B73C8CA38BB}"/>
              </a:ext>
            </a:extLst>
          </p:cNvPr>
          <p:cNvSpPr/>
          <p:nvPr/>
        </p:nvSpPr>
        <p:spPr>
          <a:xfrm>
            <a:off x="399440" y="89913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27" name="Google Shape;912;p23">
            <a:extLst>
              <a:ext uri="{FF2B5EF4-FFF2-40B4-BE49-F238E27FC236}">
                <a16:creationId xmlns:a16="http://schemas.microsoft.com/office/drawing/2014/main" id="{C320B375-023A-E916-251D-3B193DA255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8226188"/>
              </p:ext>
            </p:extLst>
          </p:nvPr>
        </p:nvGraphicFramePr>
        <p:xfrm>
          <a:off x="393700" y="1652646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KT182342</a:t>
                      </a:r>
                      <a:endParaRPr lang="en-US" altLang="ko-KR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12413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플랫폼 관리자         ○ 교육청 관리자        ● 중간 관리자        ○ 콘텐츠 관리자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695843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 그룹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강남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강북 초등 그룹 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서초 초등 그룹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역삼 초등 그룹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4731456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AA1378B9-5FA6-0474-F25B-FA4176112C6A}"/>
              </a:ext>
            </a:extLst>
          </p:cNvPr>
          <p:cNvSpPr txBox="1"/>
          <p:nvPr/>
        </p:nvSpPr>
        <p:spPr>
          <a:xfrm>
            <a:off x="399440" y="2902515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개인 정보</a:t>
            </a:r>
            <a:endParaRPr kumimoji="1" lang="x-none" altLang="en-US" sz="800" b="1" dirty="0"/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20D36051-EAA2-44BC-4127-7B3EB0870A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4514918"/>
              </p:ext>
            </p:extLst>
          </p:nvPr>
        </p:nvGraphicFramePr>
        <p:xfrm>
          <a:off x="393700" y="3122908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휴대전화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이메일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69768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06392452"/>
                  </a:ext>
                </a:extLst>
              </a:tr>
            </a:tbl>
          </a:graphicData>
        </a:graphic>
      </p:graphicFrame>
      <p:sp>
        <p:nvSpPr>
          <p:cNvPr id="32" name="Google Shape;918;p23">
            <a:extLst>
              <a:ext uri="{FF2B5EF4-FFF2-40B4-BE49-F238E27FC236}">
                <a16:creationId xmlns:a16="http://schemas.microsoft.com/office/drawing/2014/main" id="{F1AA17C7-65C2-41AD-087A-FA8F6462191C}"/>
              </a:ext>
            </a:extLst>
          </p:cNvPr>
          <p:cNvSpPr/>
          <p:nvPr/>
        </p:nvSpPr>
        <p:spPr>
          <a:xfrm>
            <a:off x="1281596" y="3195594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홍길동</a:t>
            </a:r>
          </a:p>
        </p:txBody>
      </p:sp>
      <p:sp>
        <p:nvSpPr>
          <p:cNvPr id="33" name="Google Shape;918;p23">
            <a:extLst>
              <a:ext uri="{FF2B5EF4-FFF2-40B4-BE49-F238E27FC236}">
                <a16:creationId xmlns:a16="http://schemas.microsoft.com/office/drawing/2014/main" id="{2E272D5F-0256-1CDF-84E6-A3CF1A24CF3F}"/>
              </a:ext>
            </a:extLst>
          </p:cNvPr>
          <p:cNvSpPr/>
          <p:nvPr/>
        </p:nvSpPr>
        <p:spPr>
          <a:xfrm>
            <a:off x="5440358" y="3187090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01012345678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4" name="Google Shape;918;p23">
            <a:extLst>
              <a:ext uri="{FF2B5EF4-FFF2-40B4-BE49-F238E27FC236}">
                <a16:creationId xmlns:a16="http://schemas.microsoft.com/office/drawing/2014/main" id="{6E40AD85-7FF8-EF76-ECE8-9A40060516E6}"/>
              </a:ext>
            </a:extLst>
          </p:cNvPr>
          <p:cNvSpPr/>
          <p:nvPr/>
        </p:nvSpPr>
        <p:spPr>
          <a:xfrm>
            <a:off x="1281596" y="3556078"/>
            <a:ext cx="1505342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hong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7D8B3A0-E8E4-1F55-4630-6F3D39E2693D}"/>
              </a:ext>
            </a:extLst>
          </p:cNvPr>
          <p:cNvSpPr txBox="1"/>
          <p:nvPr/>
        </p:nvSpPr>
        <p:spPr>
          <a:xfrm>
            <a:off x="2854778" y="3599661"/>
            <a:ext cx="1009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@</a:t>
            </a:r>
            <a:endParaRPr kumimoji="1" lang="x-none" altLang="en-US" sz="800" dirty="0"/>
          </a:p>
        </p:txBody>
      </p:sp>
      <p:sp>
        <p:nvSpPr>
          <p:cNvPr id="36" name="Google Shape;918;p23">
            <a:extLst>
              <a:ext uri="{FF2B5EF4-FFF2-40B4-BE49-F238E27FC236}">
                <a16:creationId xmlns:a16="http://schemas.microsoft.com/office/drawing/2014/main" id="{63C090C3-C894-8302-E599-B1FB06D7B799}"/>
              </a:ext>
            </a:extLst>
          </p:cNvPr>
          <p:cNvSpPr/>
          <p:nvPr/>
        </p:nvSpPr>
        <p:spPr>
          <a:xfrm>
            <a:off x="3014133" y="3550181"/>
            <a:ext cx="1314208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endParaRPr lang="en-US" altLang="ko-KR" sz="700" dirty="0"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7" name="Google Shape;918;p23">
            <a:extLst>
              <a:ext uri="{FF2B5EF4-FFF2-40B4-BE49-F238E27FC236}">
                <a16:creationId xmlns:a16="http://schemas.microsoft.com/office/drawing/2014/main" id="{D96E6F04-34FC-03FC-3854-7E87C016CE80}"/>
              </a:ext>
            </a:extLst>
          </p:cNvPr>
          <p:cNvSpPr/>
          <p:nvPr/>
        </p:nvSpPr>
        <p:spPr>
          <a:xfrm>
            <a:off x="4403640" y="3550181"/>
            <a:ext cx="131420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r>
              <a:rPr lang="en-US" altLang="x-none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                  </a:t>
            </a:r>
            <a:r>
              <a:rPr lang="en-US" alt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54B6F19-D857-B988-2C95-86849E768AC6}"/>
              </a:ext>
            </a:extLst>
          </p:cNvPr>
          <p:cNvSpPr txBox="1"/>
          <p:nvPr/>
        </p:nvSpPr>
        <p:spPr>
          <a:xfrm>
            <a:off x="1056192" y="96034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관리자</a:t>
            </a:r>
            <a:r>
              <a:rPr kumimoji="1" lang="en-US" altLang="x-none" sz="1000" b="1" dirty="0"/>
              <a:t> </a:t>
            </a:r>
            <a:r>
              <a:rPr kumimoji="1" lang="x-none" altLang="en-US" sz="1000" b="1" dirty="0"/>
              <a:t>계정</a:t>
            </a:r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5D9831B0-9045-A2FB-5F7F-BCD148A51E0C}"/>
              </a:ext>
            </a:extLst>
          </p:cNvPr>
          <p:cNvSpPr/>
          <p:nvPr/>
        </p:nvSpPr>
        <p:spPr>
          <a:xfrm>
            <a:off x="332949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0286CFC4-6579-A6EE-63B4-ED5E34F52594}"/>
              </a:ext>
            </a:extLst>
          </p:cNvPr>
          <p:cNvSpPr/>
          <p:nvPr/>
        </p:nvSpPr>
        <p:spPr>
          <a:xfrm>
            <a:off x="8044474" y="83455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28CD0B3C-31F4-6AC1-3AFC-59A750F46C74}"/>
              </a:ext>
            </a:extLst>
          </p:cNvPr>
          <p:cNvSpPr/>
          <p:nvPr/>
        </p:nvSpPr>
        <p:spPr>
          <a:xfrm>
            <a:off x="5440358" y="1705523"/>
            <a:ext cx="74662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</a:rPr>
              <a:t>초기화</a:t>
            </a:r>
            <a:endParaRPr sz="700" dirty="0">
              <a:solidFill>
                <a:schemeClr val="dk1"/>
              </a:solidFill>
              <a:latin typeface="Malgun Gothic"/>
              <a:ea typeface="Malgun Gothic"/>
            </a:endParaRPr>
          </a:p>
        </p:txBody>
      </p:sp>
      <p:graphicFrame>
        <p:nvGraphicFramePr>
          <p:cNvPr id="11" name="Google Shape;912;p23">
            <a:extLst>
              <a:ext uri="{FF2B5EF4-FFF2-40B4-BE49-F238E27FC236}">
                <a16:creationId xmlns:a16="http://schemas.microsoft.com/office/drawing/2014/main" id="{7A46FA2E-9133-C9B3-F8F3-34745601A3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4390023"/>
              </p:ext>
            </p:extLst>
          </p:nvPr>
        </p:nvGraphicFramePr>
        <p:xfrm>
          <a:off x="9042400" y="1315767"/>
          <a:ext cx="3037052" cy="2314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관리자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(BO-K-SYS-001)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51111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dirty="0"/>
                        <a:t>저장 불가 안내 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25228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 그룹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‘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관리자 권한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’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ko-KR" altLang="en-US" sz="700" dirty="0"/>
                        <a:t>중간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영역 생성</a:t>
                      </a:r>
                      <a:endParaRPr kumimoji="1" lang="en-US" altLang="ko-KR" sz="700" dirty="0"/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lang="en" altLang="x-none" sz="700" dirty="0"/>
                        <a:t>BO-K-SCH-00</a:t>
                      </a:r>
                      <a:r>
                        <a:rPr lang="en-US" altLang="x-none" sz="700" dirty="0"/>
                        <a:t>5b’ </a:t>
                      </a:r>
                      <a:r>
                        <a:rPr lang="ko-KR" altLang="en-US" sz="700" dirty="0"/>
                        <a:t>관리할 그룹 지정</a:t>
                      </a:r>
                      <a:endParaRPr lang="en-US" altLang="ko-KR" sz="7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dirty="0"/>
                        <a:t>-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3A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:</a:t>
                      </a: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관리 그룹 항목이 한 줄을 넘어갈 경우 다음 줄에 표시</a:t>
                      </a:r>
                      <a:endParaRPr lang="en-US" altLang="ko-KR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5113018"/>
                  </a:ext>
                </a:extLst>
              </a:tr>
            </a:tbl>
          </a:graphicData>
        </a:graphic>
      </p:graphicFrame>
      <p:sp>
        <p:nvSpPr>
          <p:cNvPr id="12" name="직사각형 11">
            <a:extLst>
              <a:ext uri="{FF2B5EF4-FFF2-40B4-BE49-F238E27FC236}">
                <a16:creationId xmlns:a16="http://schemas.microsoft.com/office/drawing/2014/main" id="{40175B11-4D26-5892-42F0-D635366F6B77}"/>
              </a:ext>
            </a:extLst>
          </p:cNvPr>
          <p:cNvSpPr/>
          <p:nvPr/>
        </p:nvSpPr>
        <p:spPr>
          <a:xfrm>
            <a:off x="9078741" y="4232898"/>
            <a:ext cx="1314208" cy="122844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gmail.com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                 </a:t>
            </a:r>
            <a:r>
              <a:rPr lang="ko-KR" altLang="en-US" sz="5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▲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직접입력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daum.net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naver.com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nate.com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yahoo.com</a:t>
            </a:r>
          </a:p>
          <a:p>
            <a:pPr latinLnBrk="0">
              <a:lnSpc>
                <a:spcPct val="150000"/>
              </a:lnSpc>
              <a:defRPr/>
            </a:pP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EC11167-3BFE-A5BE-79CD-0F945B06FB38}"/>
              </a:ext>
            </a:extLst>
          </p:cNvPr>
          <p:cNvSpPr/>
          <p:nvPr/>
        </p:nvSpPr>
        <p:spPr>
          <a:xfrm flipV="1">
            <a:off x="393295" y="2353412"/>
            <a:ext cx="8243298" cy="350370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D187A15C-7BAC-CAB6-12C1-80A918803094}"/>
              </a:ext>
            </a:extLst>
          </p:cNvPr>
          <p:cNvSpPr/>
          <p:nvPr/>
        </p:nvSpPr>
        <p:spPr>
          <a:xfrm>
            <a:off x="319370" y="23430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4BEC32B-72A1-8AA4-F4E3-08CCF3B5E49C}"/>
              </a:ext>
            </a:extLst>
          </p:cNvPr>
          <p:cNvSpPr/>
          <p:nvPr/>
        </p:nvSpPr>
        <p:spPr>
          <a:xfrm>
            <a:off x="9056214" y="1309034"/>
            <a:ext cx="3047760" cy="494366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23" name="직선 연결선[R] 94">
            <a:extLst>
              <a:ext uri="{FF2B5EF4-FFF2-40B4-BE49-F238E27FC236}">
                <a16:creationId xmlns:a16="http://schemas.microsoft.com/office/drawing/2014/main" id="{1E9C8B5D-04FB-E5F1-D12C-593F56D9EE2A}"/>
              </a:ext>
            </a:extLst>
          </p:cNvPr>
          <p:cNvCxnSpPr>
            <a:cxnSpLocks/>
          </p:cNvCxnSpPr>
          <p:nvPr/>
        </p:nvCxnSpPr>
        <p:spPr>
          <a:xfrm>
            <a:off x="399440" y="124520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Google Shape;914;p23">
            <a:extLst>
              <a:ext uri="{FF2B5EF4-FFF2-40B4-BE49-F238E27FC236}">
                <a16:creationId xmlns:a16="http://schemas.microsoft.com/office/drawing/2014/main" id="{75D0583B-642B-3FB1-203E-73E4E1BA7D5E}"/>
              </a:ext>
            </a:extLst>
          </p:cNvPr>
          <p:cNvSpPr/>
          <p:nvPr/>
        </p:nvSpPr>
        <p:spPr>
          <a:xfrm>
            <a:off x="10535980" y="4275536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40" name="Google Shape;914;p23">
            <a:extLst>
              <a:ext uri="{FF2B5EF4-FFF2-40B4-BE49-F238E27FC236}">
                <a16:creationId xmlns:a16="http://schemas.microsoft.com/office/drawing/2014/main" id="{3C4D87B0-53EF-97D1-582F-337F4FC48D79}"/>
              </a:ext>
            </a:extLst>
          </p:cNvPr>
          <p:cNvSpPr/>
          <p:nvPr/>
        </p:nvSpPr>
        <p:spPr>
          <a:xfrm>
            <a:off x="10535980" y="4885136"/>
            <a:ext cx="535537" cy="238016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cxnSp>
        <p:nvCxnSpPr>
          <p:cNvPr id="41" name="직선 화살표 연결선 40">
            <a:extLst>
              <a:ext uri="{FF2B5EF4-FFF2-40B4-BE49-F238E27FC236}">
                <a16:creationId xmlns:a16="http://schemas.microsoft.com/office/drawing/2014/main" id="{AAE6669F-7DFC-3BAB-10EF-572C63499E76}"/>
              </a:ext>
            </a:extLst>
          </p:cNvPr>
          <p:cNvCxnSpPr>
            <a:cxnSpLocks/>
          </p:cNvCxnSpPr>
          <p:nvPr/>
        </p:nvCxnSpPr>
        <p:spPr>
          <a:xfrm flipV="1">
            <a:off x="10818211" y="4546036"/>
            <a:ext cx="0" cy="265439"/>
          </a:xfrm>
          <a:prstGeom prst="straightConnector1">
            <a:avLst/>
          </a:prstGeom>
          <a:ln w="3175"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타원 41">
            <a:extLst>
              <a:ext uri="{FF2B5EF4-FFF2-40B4-BE49-F238E27FC236}">
                <a16:creationId xmlns:a16="http://schemas.microsoft.com/office/drawing/2014/main" id="{34F0BDA6-CB82-5EAC-0B82-DC1F56B6BC2E}"/>
              </a:ext>
            </a:extLst>
          </p:cNvPr>
          <p:cNvSpPr/>
          <p:nvPr/>
        </p:nvSpPr>
        <p:spPr>
          <a:xfrm>
            <a:off x="10494020" y="423675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78863111-0C11-C56E-4004-93AC54FF5B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1159545"/>
              </p:ext>
            </p:extLst>
          </p:nvPr>
        </p:nvGraphicFramePr>
        <p:xfrm>
          <a:off x="393700" y="5732633"/>
          <a:ext cx="8247063" cy="1032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42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 그룹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strike="noStrike" cap="none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강남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강북 초등 그룹 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서초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역삼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서초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종로 초등 그룹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strike="noStrike" cap="none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강동 초등 그룹       </a:t>
                      </a:r>
                      <a:r>
                        <a:rPr lang="ko-KR" altLang="en-US" sz="600" u="none" strike="noStrike" cap="none" dirty="0"/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6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강서 초등 그룹 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 </a:t>
                      </a:r>
                      <a:r>
                        <a:rPr lang="ko-KR" altLang="en-US" sz="700" u="none" strike="noStrike" cap="none" dirty="0"/>
                        <a:t>방배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노원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도봉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관악 초등 그룹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strike="noStrike" cap="none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강남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강북 초등 그룹 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서초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역삼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서초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  <a:r>
                        <a:rPr lang="ko-KR" altLang="en-US" sz="700" u="none" strike="noStrike" cap="none" dirty="0"/>
                        <a:t>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종로 초등 그룹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u="none" strike="noStrike" cap="none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강동 초등 그룹       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  <a:latin typeface="+mn-ea"/>
                        </a:rPr>
                        <a:t>☐</a:t>
                      </a:r>
                      <a:r>
                        <a:rPr lang="ko-KR" altLang="en-US" sz="700" u="none" strike="noStrike" cap="none" dirty="0"/>
                        <a:t> 강서 초등 그룹 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방배 초등 그룹      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ea"/>
                        </a:rPr>
                        <a:t>■</a:t>
                      </a:r>
                      <a:r>
                        <a:rPr lang="ko-KR" altLang="en-US" sz="700" u="none" strike="noStrike" cap="none" dirty="0"/>
                        <a:t> 노원 초등 그룹</a:t>
                      </a:r>
                      <a:r>
                        <a:rPr lang="en-US" altLang="ko-KR" sz="700" u="none" strike="noStrike" cap="none" dirty="0"/>
                        <a:t> 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7314565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8644F0FA-B307-8D3F-A41A-41BA973ABF86}"/>
              </a:ext>
            </a:extLst>
          </p:cNvPr>
          <p:cNvSpPr/>
          <p:nvPr/>
        </p:nvSpPr>
        <p:spPr>
          <a:xfrm flipV="1">
            <a:off x="393295" y="5732631"/>
            <a:ext cx="8243298" cy="1032119"/>
          </a:xfrm>
          <a:prstGeom prst="rect">
            <a:avLst/>
          </a:prstGeom>
          <a:noFill/>
          <a:ln w="9525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10523480-9E08-8957-3A3D-BBA71B01389C}"/>
              </a:ext>
            </a:extLst>
          </p:cNvPr>
          <p:cNvSpPr/>
          <p:nvPr/>
        </p:nvSpPr>
        <p:spPr>
          <a:xfrm>
            <a:off x="319370" y="5674599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D27E81F9-2D37-F23D-951D-30D5E02E8100}"/>
              </a:ext>
            </a:extLst>
          </p:cNvPr>
          <p:cNvSpPr/>
          <p:nvPr/>
        </p:nvSpPr>
        <p:spPr>
          <a:xfrm>
            <a:off x="9056214" y="3103331"/>
            <a:ext cx="3047760" cy="544110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538F3DF-D470-17D4-8022-2B4E1B9DD045}"/>
              </a:ext>
            </a:extLst>
          </p:cNvPr>
          <p:cNvSpPr txBox="1"/>
          <p:nvPr/>
        </p:nvSpPr>
        <p:spPr>
          <a:xfrm>
            <a:off x="399440" y="422263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이력 정보</a:t>
            </a:r>
            <a:endParaRPr kumimoji="1" lang="x-none" altLang="en-US" sz="800" b="1" dirty="0"/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087BEE41-0734-EE33-18C7-EC608BC369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686387"/>
              </p:ext>
            </p:extLst>
          </p:nvPr>
        </p:nvGraphicFramePr>
        <p:xfrm>
          <a:off x="384174" y="4436749"/>
          <a:ext cx="8247062" cy="586206"/>
        </p:xfrm>
        <a:graphic>
          <a:graphicData uri="http://schemas.openxmlformats.org/drawingml/2006/table">
            <a:tbl>
              <a:tblPr/>
              <a:tblGrid>
                <a:gridCol w="21139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13984">
                  <a:extLst>
                    <a:ext uri="{9D8B030D-6E8A-4147-A177-3AD203B41FA5}">
                      <a16:colId xmlns:a16="http://schemas.microsoft.com/office/drawing/2014/main" val="3575743183"/>
                    </a:ext>
                  </a:extLst>
                </a:gridCol>
                <a:gridCol w="2028084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91010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처리한 관리자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이력 변동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생성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sz="8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2020.09.06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5" name="Google Shape;548;p12">
            <a:extLst>
              <a:ext uri="{FF2B5EF4-FFF2-40B4-BE49-F238E27FC236}">
                <a16:creationId xmlns:a16="http://schemas.microsoft.com/office/drawing/2014/main" id="{3CC7F0AB-35F5-4D27-CA1C-119B1486FA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9438400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이력 정보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  <p:sp>
        <p:nvSpPr>
          <p:cNvPr id="16" name="Google Shape;918;p23">
            <a:extLst>
              <a:ext uri="{FF2B5EF4-FFF2-40B4-BE49-F238E27FC236}">
                <a16:creationId xmlns:a16="http://schemas.microsoft.com/office/drawing/2014/main" id="{9825D351-1F64-EFF2-7E0C-7CB49337D254}"/>
              </a:ext>
            </a:extLst>
          </p:cNvPr>
          <p:cNvSpPr/>
          <p:nvPr/>
        </p:nvSpPr>
        <p:spPr>
          <a:xfrm>
            <a:off x="1281596" y="3904768"/>
            <a:ext cx="3547579" cy="210276"/>
          </a:xfrm>
          <a:prstGeom prst="rect">
            <a:avLst/>
          </a:prstGeom>
          <a:solidFill>
            <a:srgbClr val="D9D9D9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***.222.***.123</a:t>
            </a:r>
          </a:p>
        </p:txBody>
      </p:sp>
      <p:sp>
        <p:nvSpPr>
          <p:cNvPr id="18" name="Google Shape;914;p23">
            <a:extLst>
              <a:ext uri="{FF2B5EF4-FFF2-40B4-BE49-F238E27FC236}">
                <a16:creationId xmlns:a16="http://schemas.microsoft.com/office/drawing/2014/main" id="{11A0D9EA-C268-4001-5EB1-A843167C89F4}"/>
              </a:ext>
            </a:extLst>
          </p:cNvPr>
          <p:cNvSpPr/>
          <p:nvPr/>
        </p:nvSpPr>
        <p:spPr>
          <a:xfrm>
            <a:off x="4963043" y="3890898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차단해제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86633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altLang="en-US" sz="8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계정 관리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BO-K-SYS-00</a:t>
                      </a:r>
                      <a:r>
                        <a:rPr lang="en-US" altLang="ko-KR" sz="800" dirty="0">
                          <a:solidFill>
                            <a:srgbClr val="FF0000"/>
                          </a:solidFill>
                        </a:rPr>
                        <a:t>4</a:t>
                      </a:r>
                      <a:endParaRPr lang="en-US" altLang="x-none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/>
                        <a:t>중간 관리자 계정 </a:t>
                      </a:r>
                      <a:r>
                        <a:rPr lang="en-US" altLang="ko-KR" dirty="0"/>
                        <a:t>-</a:t>
                      </a:r>
                      <a:r>
                        <a:rPr lang="ko-KR" altLang="en-US" dirty="0"/>
                        <a:t> 수정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26E5B909-4C74-6FE0-8825-B4F7AE9AAE33}"/>
              </a:ext>
            </a:extLst>
          </p:cNvPr>
          <p:cNvSpPr txBox="1"/>
          <p:nvPr/>
        </p:nvSpPr>
        <p:spPr>
          <a:xfrm>
            <a:off x="399440" y="1401773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계정 정보</a:t>
            </a:r>
            <a:endParaRPr kumimoji="1" lang="x-none" altLang="en-US" sz="800" b="1" dirty="0"/>
          </a:p>
        </p:txBody>
      </p:sp>
      <p:sp>
        <p:nvSpPr>
          <p:cNvPr id="24" name="Google Shape;914;p23">
            <a:extLst>
              <a:ext uri="{FF2B5EF4-FFF2-40B4-BE49-F238E27FC236}">
                <a16:creationId xmlns:a16="http://schemas.microsoft.com/office/drawing/2014/main" id="{B9EE707D-133F-792D-7EA1-53C26963D1E5}"/>
              </a:ext>
            </a:extLst>
          </p:cNvPr>
          <p:cNvSpPr/>
          <p:nvPr/>
        </p:nvSpPr>
        <p:spPr>
          <a:xfrm>
            <a:off x="8105225" y="899133"/>
            <a:ext cx="535537" cy="238016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700" b="1" dirty="0">
              <a:solidFill>
                <a:srgbClr val="FFFFFF"/>
              </a:solidFill>
              <a:latin typeface="Malgun Gothic"/>
              <a:ea typeface="Malgun Gothic"/>
            </a:endParaRPr>
          </a:p>
        </p:txBody>
      </p:sp>
      <p:sp>
        <p:nvSpPr>
          <p:cNvPr id="25" name="Google Shape;915;p23">
            <a:extLst>
              <a:ext uri="{FF2B5EF4-FFF2-40B4-BE49-F238E27FC236}">
                <a16:creationId xmlns:a16="http://schemas.microsoft.com/office/drawing/2014/main" id="{3BA23B23-10B8-5E4A-8ED4-4B73C8CA38BB}"/>
              </a:ext>
            </a:extLst>
          </p:cNvPr>
          <p:cNvSpPr/>
          <p:nvPr/>
        </p:nvSpPr>
        <p:spPr>
          <a:xfrm>
            <a:off x="399440" y="899133"/>
            <a:ext cx="535537" cy="238016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000000"/>
              </a:buClr>
              <a:buSzPts val="700"/>
            </a:pPr>
            <a:r>
              <a:rPr lang="en-US" altLang="ko-KR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&lt; </a:t>
            </a:r>
            <a:r>
              <a:rPr lang="ko-KR" altLang="en-US" sz="7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이전</a:t>
            </a:r>
            <a:endParaRPr lang="ko-KR" altLang="en-US" sz="800" dirty="0"/>
          </a:p>
        </p:txBody>
      </p:sp>
      <p:graphicFrame>
        <p:nvGraphicFramePr>
          <p:cNvPr id="27" name="Google Shape;912;p23">
            <a:extLst>
              <a:ext uri="{FF2B5EF4-FFF2-40B4-BE49-F238E27FC236}">
                <a16:creationId xmlns:a16="http://schemas.microsoft.com/office/drawing/2014/main" id="{C320B375-023A-E916-251D-3B193DA255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5107845"/>
              </p:ext>
            </p:extLst>
          </p:nvPr>
        </p:nvGraphicFramePr>
        <p:xfrm>
          <a:off x="393700" y="1652646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x-none" sz="700" dirty="0">
                          <a:solidFill>
                            <a:schemeClr val="dk1"/>
                          </a:solidFill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KT182342</a:t>
                      </a:r>
                      <a:endParaRPr lang="en-US" altLang="ko-KR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124138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관리자 권한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u="none" strike="noStrike" cap="none" dirty="0"/>
                        <a:t>○ 플랫폼 관리자         ○ 교육청 관리자        ● 중간 관리자        ○ 콘텐츠 관리자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4695843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관리 그룹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1" lang="en-US" altLang="ko-KR" sz="700" dirty="0">
                          <a:solidFill>
                            <a:srgbClr val="FF0000"/>
                          </a:solidFill>
                        </a:rPr>
                        <a:t>※</a:t>
                      </a:r>
                      <a:r>
                        <a:rPr kumimoji="1" lang="ko-KR" altLang="en-US" sz="700" dirty="0">
                          <a:solidFill>
                            <a:srgbClr val="FF0000"/>
                          </a:solidFill>
                        </a:rPr>
                        <a:t> 관리 그룹이 생성되지 않았습니다</a:t>
                      </a:r>
                      <a:r>
                        <a:rPr kumimoji="1" lang="en-US" altLang="ko-KR" sz="700" dirty="0">
                          <a:solidFill>
                            <a:srgbClr val="FF0000"/>
                          </a:solidFill>
                        </a:rPr>
                        <a:t>.</a:t>
                      </a:r>
                      <a:r>
                        <a:rPr kumimoji="1" lang="ko-KR" altLang="en-US" sz="700" dirty="0">
                          <a:solidFill>
                            <a:srgbClr val="FF0000"/>
                          </a:solidFill>
                        </a:rPr>
                        <a:t> 관리 그룹을 생성 한 후에 계정을 등록하세요</a:t>
                      </a:r>
                      <a:r>
                        <a:rPr kumimoji="1" lang="en-US" altLang="ko-KR" sz="700" dirty="0">
                          <a:solidFill>
                            <a:srgbClr val="FF0000"/>
                          </a:solidFill>
                        </a:rPr>
                        <a:t>.</a:t>
                      </a:r>
                      <a:r>
                        <a:rPr kumimoji="1" lang="ko-KR" altLang="en-US" sz="700" dirty="0">
                          <a:solidFill>
                            <a:srgbClr val="FF0000"/>
                          </a:solidFill>
                        </a:rPr>
                        <a:t> </a:t>
                      </a:r>
                      <a:endParaRPr kumimoji="1" lang="x-none" altLang="en-US" sz="700">
                        <a:solidFill>
                          <a:srgbClr val="FF0000"/>
                        </a:solidFill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4731456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AA1378B9-5FA6-0474-F25B-FA4176112C6A}"/>
              </a:ext>
            </a:extLst>
          </p:cNvPr>
          <p:cNvSpPr txBox="1"/>
          <p:nvPr/>
        </p:nvSpPr>
        <p:spPr>
          <a:xfrm>
            <a:off x="399440" y="2979642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개인 정보</a:t>
            </a:r>
            <a:endParaRPr kumimoji="1" lang="x-none" altLang="en-US" sz="800" b="1" dirty="0"/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20D36051-EAA2-44BC-4127-7B3EB0870A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1864665"/>
              </p:ext>
            </p:extLst>
          </p:nvPr>
        </p:nvGraphicFramePr>
        <p:xfrm>
          <a:off x="393700" y="3230515"/>
          <a:ext cx="8247063" cy="1059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4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2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854">
                  <a:extLst>
                    <a:ext uri="{9D8B030D-6E8A-4147-A177-3AD203B41FA5}">
                      <a16:colId xmlns:a16="http://schemas.microsoft.com/office/drawing/2014/main" val="3637681919"/>
                    </a:ext>
                  </a:extLst>
                </a:gridCol>
                <a:gridCol w="3277455">
                  <a:extLst>
                    <a:ext uri="{9D8B030D-6E8A-4147-A177-3AD203B41FA5}">
                      <a16:colId xmlns:a16="http://schemas.microsoft.com/office/drawing/2014/main" val="13493689"/>
                    </a:ext>
                  </a:extLst>
                </a:gridCol>
              </a:tblGrid>
              <a:tr h="35305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dk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휴대전화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이메일</a:t>
                      </a: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*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697680"/>
                  </a:ext>
                </a:extLst>
              </a:tr>
              <a:tr h="353050">
                <a:tc>
                  <a:txBody>
                    <a:bodyPr/>
                    <a:lstStyle/>
                    <a:p>
                      <a:pPr marL="39688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접근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IP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ko-KR" altLang="en-US" sz="700" u="none" strike="noStrike" cap="none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3331898"/>
                  </a:ext>
                </a:extLst>
              </a:tr>
            </a:tbl>
          </a:graphicData>
        </a:graphic>
      </p:graphicFrame>
      <p:sp>
        <p:nvSpPr>
          <p:cNvPr id="32" name="Google Shape;918;p23">
            <a:extLst>
              <a:ext uri="{FF2B5EF4-FFF2-40B4-BE49-F238E27FC236}">
                <a16:creationId xmlns:a16="http://schemas.microsoft.com/office/drawing/2014/main" id="{F1AA17C7-65C2-41AD-087A-FA8F6462191C}"/>
              </a:ext>
            </a:extLst>
          </p:cNvPr>
          <p:cNvSpPr/>
          <p:nvPr/>
        </p:nvSpPr>
        <p:spPr>
          <a:xfrm>
            <a:off x="1281596" y="3303201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홍길동</a:t>
            </a:r>
          </a:p>
        </p:txBody>
      </p:sp>
      <p:sp>
        <p:nvSpPr>
          <p:cNvPr id="33" name="Google Shape;918;p23">
            <a:extLst>
              <a:ext uri="{FF2B5EF4-FFF2-40B4-BE49-F238E27FC236}">
                <a16:creationId xmlns:a16="http://schemas.microsoft.com/office/drawing/2014/main" id="{2E272D5F-0256-1CDF-84E6-A3CF1A24CF3F}"/>
              </a:ext>
            </a:extLst>
          </p:cNvPr>
          <p:cNvSpPr/>
          <p:nvPr/>
        </p:nvSpPr>
        <p:spPr>
          <a:xfrm>
            <a:off x="5440358" y="3294697"/>
            <a:ext cx="3063680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01012345678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4" name="Google Shape;918;p23">
            <a:extLst>
              <a:ext uri="{FF2B5EF4-FFF2-40B4-BE49-F238E27FC236}">
                <a16:creationId xmlns:a16="http://schemas.microsoft.com/office/drawing/2014/main" id="{6E40AD85-7FF8-EF76-ECE8-9A40060516E6}"/>
              </a:ext>
            </a:extLst>
          </p:cNvPr>
          <p:cNvSpPr/>
          <p:nvPr/>
        </p:nvSpPr>
        <p:spPr>
          <a:xfrm>
            <a:off x="1281596" y="3663685"/>
            <a:ext cx="1505342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hong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7D8B3A0-E8E4-1F55-4630-6F3D39E2693D}"/>
              </a:ext>
            </a:extLst>
          </p:cNvPr>
          <p:cNvSpPr txBox="1"/>
          <p:nvPr/>
        </p:nvSpPr>
        <p:spPr>
          <a:xfrm>
            <a:off x="2854778" y="3707268"/>
            <a:ext cx="1009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/>
              <a:t>@</a:t>
            </a:r>
            <a:endParaRPr kumimoji="1" lang="x-none" altLang="en-US" sz="800" dirty="0"/>
          </a:p>
        </p:txBody>
      </p:sp>
      <p:sp>
        <p:nvSpPr>
          <p:cNvPr id="36" name="Google Shape;918;p23">
            <a:extLst>
              <a:ext uri="{FF2B5EF4-FFF2-40B4-BE49-F238E27FC236}">
                <a16:creationId xmlns:a16="http://schemas.microsoft.com/office/drawing/2014/main" id="{63C090C3-C894-8302-E599-B1FB06D7B799}"/>
              </a:ext>
            </a:extLst>
          </p:cNvPr>
          <p:cNvSpPr/>
          <p:nvPr/>
        </p:nvSpPr>
        <p:spPr>
          <a:xfrm>
            <a:off x="3014133" y="3657788"/>
            <a:ext cx="1314208" cy="210276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endParaRPr lang="en-US" altLang="ko-KR" sz="700" dirty="0"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7" name="Google Shape;918;p23">
            <a:extLst>
              <a:ext uri="{FF2B5EF4-FFF2-40B4-BE49-F238E27FC236}">
                <a16:creationId xmlns:a16="http://schemas.microsoft.com/office/drawing/2014/main" id="{D96E6F04-34FC-03FC-3854-7E87C016CE80}"/>
              </a:ext>
            </a:extLst>
          </p:cNvPr>
          <p:cNvSpPr/>
          <p:nvPr/>
        </p:nvSpPr>
        <p:spPr>
          <a:xfrm>
            <a:off x="4403640" y="3657788"/>
            <a:ext cx="131420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en-US" altLang="x-none" sz="700" dirty="0" err="1">
                <a:latin typeface="Malgun Gothic"/>
                <a:ea typeface="Malgun Gothic"/>
                <a:cs typeface="Malgun Gothic"/>
                <a:sym typeface="Malgun Gothic"/>
              </a:rPr>
              <a:t>gmail.com</a:t>
            </a:r>
            <a:r>
              <a:rPr lang="en-US" altLang="x-none" sz="7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                    </a:t>
            </a:r>
            <a:r>
              <a:rPr lang="en-US" altLang="ko-KR" sz="5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lang="en-US" sz="7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54B6F19-D857-B988-2C95-86849E768AC6}"/>
              </a:ext>
            </a:extLst>
          </p:cNvPr>
          <p:cNvSpPr txBox="1"/>
          <p:nvPr/>
        </p:nvSpPr>
        <p:spPr>
          <a:xfrm>
            <a:off x="1056192" y="96034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관리자</a:t>
            </a:r>
            <a:r>
              <a:rPr kumimoji="1" lang="en-US" altLang="x-none" sz="1000" b="1" dirty="0"/>
              <a:t> </a:t>
            </a:r>
            <a:r>
              <a:rPr kumimoji="1" lang="x-none" altLang="en-US" sz="1000" b="1" dirty="0"/>
              <a:t>계정</a:t>
            </a:r>
          </a:p>
        </p:txBody>
      </p:sp>
      <p:sp>
        <p:nvSpPr>
          <p:cNvPr id="10" name="Google Shape;915;p23">
            <a:extLst>
              <a:ext uri="{FF2B5EF4-FFF2-40B4-BE49-F238E27FC236}">
                <a16:creationId xmlns:a16="http://schemas.microsoft.com/office/drawing/2014/main" id="{28CD0B3C-31F4-6AC1-3AFC-59A750F46C74}"/>
              </a:ext>
            </a:extLst>
          </p:cNvPr>
          <p:cNvSpPr/>
          <p:nvPr/>
        </p:nvSpPr>
        <p:spPr>
          <a:xfrm>
            <a:off x="5440358" y="1705523"/>
            <a:ext cx="746628" cy="210276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700" dirty="0">
                <a:solidFill>
                  <a:schemeClr val="dk1"/>
                </a:solidFill>
                <a:latin typeface="Malgun Gothic"/>
                <a:ea typeface="Malgun Gothic"/>
              </a:rPr>
              <a:t>초기화</a:t>
            </a:r>
            <a:endParaRPr sz="700" dirty="0">
              <a:solidFill>
                <a:schemeClr val="dk1"/>
              </a:solidFill>
              <a:latin typeface="Malgun Gothic"/>
              <a:ea typeface="Malgun Gothic"/>
            </a:endParaRPr>
          </a:p>
        </p:txBody>
      </p:sp>
      <p:graphicFrame>
        <p:nvGraphicFramePr>
          <p:cNvPr id="11" name="Google Shape;912;p23">
            <a:extLst>
              <a:ext uri="{FF2B5EF4-FFF2-40B4-BE49-F238E27FC236}">
                <a16:creationId xmlns:a16="http://schemas.microsoft.com/office/drawing/2014/main" id="{7A46FA2E-9133-C9B3-F8F3-34745601A3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4213345"/>
              </p:ext>
            </p:extLst>
          </p:nvPr>
        </p:nvGraphicFramePr>
        <p:xfrm>
          <a:off x="9042400" y="1315767"/>
          <a:ext cx="3037052" cy="2208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관리자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계정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(BO-K-SYS-001)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51111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저장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ko-KR" altLang="en-US" sz="700" b="1" dirty="0">
                          <a:latin typeface="+mn-ea"/>
                        </a:rPr>
                        <a:t>필수 값 전부 입력 하지 않은 상태에서 선택 시</a:t>
                      </a:r>
                      <a:endParaRPr kumimoji="1" lang="en-US" altLang="ko-KR" sz="700" b="1" dirty="0">
                        <a:latin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x-none" sz="700" dirty="0"/>
                        <a:t>Alert “</a:t>
                      </a:r>
                      <a:r>
                        <a:rPr kumimoji="1" lang="ko-KR" altLang="en-US" sz="700" u="none" dirty="0">
                          <a:solidFill>
                            <a:srgbClr val="0070C0"/>
                          </a:solidFill>
                        </a:rPr>
                        <a:t>모든 필수 값을 등록하신 후 다시 시도하시기 바랍니다</a:t>
                      </a:r>
                      <a:r>
                        <a:rPr kumimoji="1" lang="en-US" altLang="x-none" sz="700" dirty="0"/>
                        <a:t>” </a:t>
                      </a:r>
                      <a:br>
                        <a:rPr kumimoji="1" lang="en-US" altLang="x-none" sz="700" dirty="0"/>
                      </a:br>
                      <a:r>
                        <a:rPr kumimoji="1" lang="ko-KR" altLang="en-US" sz="700" dirty="0"/>
                        <a:t>저장 불가 안내 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저장할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저장되었습니다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체크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이미 사용중인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입력항목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해당 항목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input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focus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252282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 그룹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kumimoji="1" lang="en-US" altLang="ko-KR" sz="700" b="0" dirty="0">
                          <a:latin typeface="+mn-ea"/>
                        </a:rPr>
                        <a:t>-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‘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관리자 권한</a:t>
                      </a:r>
                      <a:r>
                        <a:rPr kumimoji="1" lang="en-US" altLang="ko-KR" sz="700" b="0" dirty="0">
                          <a:latin typeface="+mn-ea"/>
                        </a:rPr>
                        <a:t>’</a:t>
                      </a:r>
                      <a:r>
                        <a:rPr kumimoji="1" lang="ko-KR" altLang="en-US" sz="700" b="0" dirty="0">
                          <a:latin typeface="+mn-ea"/>
                        </a:rPr>
                        <a:t> </a:t>
                      </a:r>
                      <a:r>
                        <a:rPr kumimoji="1" lang="ko-KR" altLang="en-US" sz="700" dirty="0"/>
                        <a:t>중간 관리자 선택 시</a:t>
                      </a:r>
                      <a:r>
                        <a:rPr kumimoji="1" lang="en-US" altLang="ko-KR" sz="700" dirty="0"/>
                        <a:t>,</a:t>
                      </a:r>
                      <a:r>
                        <a:rPr kumimoji="1" lang="ko-KR" altLang="en-US" sz="700" dirty="0"/>
                        <a:t> 해당 영역 생성</a:t>
                      </a:r>
                      <a:endParaRPr kumimoji="1" lang="en-US" altLang="ko-KR" sz="7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1" lang="en-US" altLang="ko-KR" sz="700" dirty="0"/>
                        <a:t>-</a:t>
                      </a:r>
                      <a:r>
                        <a:rPr kumimoji="1" lang="ko-KR" altLang="en-US" sz="700" dirty="0"/>
                        <a:t> </a:t>
                      </a:r>
                      <a:r>
                        <a:rPr kumimoji="1" lang="en-US" altLang="ko-KR" sz="700" dirty="0"/>
                        <a:t>‘</a:t>
                      </a:r>
                      <a:r>
                        <a:rPr lang="en" altLang="x-none" sz="700" dirty="0"/>
                        <a:t>BO-K-SCH-00</a:t>
                      </a:r>
                      <a:r>
                        <a:rPr lang="en-US" altLang="x-none" sz="700" dirty="0"/>
                        <a:t>5b’ </a:t>
                      </a:r>
                      <a:r>
                        <a:rPr lang="ko-KR" altLang="en-US" sz="700" dirty="0"/>
                        <a:t>관리할 그룹 지정</a:t>
                      </a:r>
                      <a:endParaRPr lang="x-none" altLang="en-US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5113018"/>
                  </a:ext>
                </a:extLst>
              </a:tr>
            </a:tbl>
          </a:graphicData>
        </a:graphic>
      </p:graphicFrame>
      <p:sp>
        <p:nvSpPr>
          <p:cNvPr id="12" name="직사각형 11">
            <a:extLst>
              <a:ext uri="{FF2B5EF4-FFF2-40B4-BE49-F238E27FC236}">
                <a16:creationId xmlns:a16="http://schemas.microsoft.com/office/drawing/2014/main" id="{40175B11-4D26-5892-42F0-D635366F6B77}"/>
              </a:ext>
            </a:extLst>
          </p:cNvPr>
          <p:cNvSpPr/>
          <p:nvPr/>
        </p:nvSpPr>
        <p:spPr>
          <a:xfrm>
            <a:off x="9078741" y="3582651"/>
            <a:ext cx="1314208" cy="1228442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gmail.com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                   </a:t>
            </a:r>
            <a:r>
              <a:rPr lang="ko-KR" altLang="en-US" sz="5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▲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직접입력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daum.net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naver.com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nate.com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yahoo.com</a:t>
            </a:r>
          </a:p>
          <a:p>
            <a:pPr latinLnBrk="0">
              <a:lnSpc>
                <a:spcPct val="150000"/>
              </a:lnSpc>
              <a:defRPr/>
            </a:pPr>
            <a:endParaRPr lang="en-US" altLang="ko-KR" sz="6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D187A15C-7BAC-CAB6-12C1-80A918803094}"/>
              </a:ext>
            </a:extLst>
          </p:cNvPr>
          <p:cNvSpPr/>
          <p:nvPr/>
        </p:nvSpPr>
        <p:spPr>
          <a:xfrm>
            <a:off x="319370" y="234307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4BEC32B-72A1-8AA4-F4E3-08CCF3B5E49C}"/>
              </a:ext>
            </a:extLst>
          </p:cNvPr>
          <p:cNvSpPr/>
          <p:nvPr/>
        </p:nvSpPr>
        <p:spPr>
          <a:xfrm>
            <a:off x="9056214" y="1309034"/>
            <a:ext cx="3047760" cy="2208240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  <p:cxnSp>
        <p:nvCxnSpPr>
          <p:cNvPr id="23" name="직선 연결선[R] 94">
            <a:extLst>
              <a:ext uri="{FF2B5EF4-FFF2-40B4-BE49-F238E27FC236}">
                <a16:creationId xmlns:a16="http://schemas.microsoft.com/office/drawing/2014/main" id="{1E9C8B5D-04FB-E5F1-D12C-593F56D9EE2A}"/>
              </a:ext>
            </a:extLst>
          </p:cNvPr>
          <p:cNvCxnSpPr>
            <a:cxnSpLocks/>
          </p:cNvCxnSpPr>
          <p:nvPr/>
        </p:nvCxnSpPr>
        <p:spPr>
          <a:xfrm>
            <a:off x="399440" y="1245202"/>
            <a:ext cx="824132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Google Shape;914;p23">
            <a:extLst>
              <a:ext uri="{FF2B5EF4-FFF2-40B4-BE49-F238E27FC236}">
                <a16:creationId xmlns:a16="http://schemas.microsoft.com/office/drawing/2014/main" id="{75D0583B-642B-3FB1-203E-73E4E1BA7D5E}"/>
              </a:ext>
            </a:extLst>
          </p:cNvPr>
          <p:cNvSpPr/>
          <p:nvPr/>
        </p:nvSpPr>
        <p:spPr>
          <a:xfrm>
            <a:off x="10535980" y="3625289"/>
            <a:ext cx="535537" cy="238016"/>
          </a:xfrm>
          <a:prstGeom prst="rect">
            <a:avLst/>
          </a:pr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sp>
        <p:nvSpPr>
          <p:cNvPr id="40" name="Google Shape;914;p23">
            <a:extLst>
              <a:ext uri="{FF2B5EF4-FFF2-40B4-BE49-F238E27FC236}">
                <a16:creationId xmlns:a16="http://schemas.microsoft.com/office/drawing/2014/main" id="{3C4D87B0-53EF-97D1-582F-337F4FC48D79}"/>
              </a:ext>
            </a:extLst>
          </p:cNvPr>
          <p:cNvSpPr/>
          <p:nvPr/>
        </p:nvSpPr>
        <p:spPr>
          <a:xfrm>
            <a:off x="10535980" y="4234889"/>
            <a:ext cx="535537" cy="238016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700" b="1" dirty="0">
                <a:solidFill>
                  <a:srgbClr val="FFFFFF"/>
                </a:solidFill>
                <a:latin typeface="Malgun Gothic"/>
                <a:ea typeface="Malgun Gothic"/>
                <a:sym typeface="Malgun Gothic"/>
              </a:rPr>
              <a:t>저장</a:t>
            </a:r>
            <a:endParaRPr lang="ko-KR" altLang="en-US" sz="800" dirty="0"/>
          </a:p>
        </p:txBody>
      </p:sp>
      <p:cxnSp>
        <p:nvCxnSpPr>
          <p:cNvPr id="41" name="직선 화살표 연결선 40">
            <a:extLst>
              <a:ext uri="{FF2B5EF4-FFF2-40B4-BE49-F238E27FC236}">
                <a16:creationId xmlns:a16="http://schemas.microsoft.com/office/drawing/2014/main" id="{AAE6669F-7DFC-3BAB-10EF-572C63499E76}"/>
              </a:ext>
            </a:extLst>
          </p:cNvPr>
          <p:cNvCxnSpPr>
            <a:cxnSpLocks/>
          </p:cNvCxnSpPr>
          <p:nvPr/>
        </p:nvCxnSpPr>
        <p:spPr>
          <a:xfrm flipV="1">
            <a:off x="10818211" y="3895789"/>
            <a:ext cx="0" cy="265439"/>
          </a:xfrm>
          <a:prstGeom prst="straightConnector1">
            <a:avLst/>
          </a:prstGeom>
          <a:ln w="3175"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타원 41">
            <a:extLst>
              <a:ext uri="{FF2B5EF4-FFF2-40B4-BE49-F238E27FC236}">
                <a16:creationId xmlns:a16="http://schemas.microsoft.com/office/drawing/2014/main" id="{34F0BDA6-CB82-5EAC-0B82-DC1F56B6BC2E}"/>
              </a:ext>
            </a:extLst>
          </p:cNvPr>
          <p:cNvSpPr/>
          <p:nvPr/>
        </p:nvSpPr>
        <p:spPr>
          <a:xfrm>
            <a:off x="10494020" y="3586505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6939014-D545-0934-1802-E4C0FE01E6FB}"/>
              </a:ext>
            </a:extLst>
          </p:cNvPr>
          <p:cNvSpPr txBox="1"/>
          <p:nvPr/>
        </p:nvSpPr>
        <p:spPr>
          <a:xfrm>
            <a:off x="399440" y="447779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이력 정보</a:t>
            </a:r>
            <a:endParaRPr kumimoji="1" lang="x-none" altLang="en-US" sz="800" b="1" dirty="0"/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E05B2A1A-BECE-B71C-9238-19144B9CA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6977468"/>
              </p:ext>
            </p:extLst>
          </p:nvPr>
        </p:nvGraphicFramePr>
        <p:xfrm>
          <a:off x="384174" y="4691906"/>
          <a:ext cx="8247062" cy="586206"/>
        </p:xfrm>
        <a:graphic>
          <a:graphicData uri="http://schemas.openxmlformats.org/drawingml/2006/table">
            <a:tbl>
              <a:tblPr/>
              <a:tblGrid>
                <a:gridCol w="21139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13984">
                  <a:extLst>
                    <a:ext uri="{9D8B030D-6E8A-4147-A177-3AD203B41FA5}">
                      <a16:colId xmlns:a16="http://schemas.microsoft.com/office/drawing/2014/main" val="3575743183"/>
                    </a:ext>
                  </a:extLst>
                </a:gridCol>
                <a:gridCol w="2028084">
                  <a:extLst>
                    <a:ext uri="{9D8B030D-6E8A-4147-A177-3AD203B41FA5}">
                      <a16:colId xmlns:a16="http://schemas.microsoft.com/office/drawing/2014/main" val="211708799"/>
                    </a:ext>
                  </a:extLst>
                </a:gridCol>
                <a:gridCol w="1991010">
                  <a:extLst>
                    <a:ext uri="{9D8B030D-6E8A-4147-A177-3AD203B41FA5}">
                      <a16:colId xmlns:a16="http://schemas.microsoft.com/office/drawing/2014/main" val="1112372380"/>
                    </a:ext>
                  </a:extLst>
                </a:gridCol>
              </a:tblGrid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상태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상세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처리한 관리자</a:t>
                      </a:r>
                      <a:endParaRPr lang="ko-KR" altLang="en-US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700" b="1" dirty="0">
                          <a:solidFill>
                            <a:schemeClr val="tx1"/>
                          </a:solidFill>
                        </a:rPr>
                        <a:t>이력 변동 일시</a:t>
                      </a:r>
                      <a:endParaRPr kumimoji="1" lang="x-none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484034"/>
                  </a:ext>
                </a:extLst>
              </a:tr>
              <a:tr h="29310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생성</a:t>
                      </a: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홍길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* (id12**)</a:t>
                      </a:r>
                      <a:endParaRPr lang="ko-KR" altLang="en-US" sz="8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2020.09.06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  <a:endParaRPr kumimoji="1" lang="x-none" altLang="en-US" sz="700" dirty="0"/>
                    </a:p>
                  </a:txBody>
                  <a:tcPr marL="72000" marR="72000" marT="0" marB="0" anchor="ctr" horzOverflow="overflow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" name="Google Shape;548;p12">
            <a:extLst>
              <a:ext uri="{FF2B5EF4-FFF2-40B4-BE49-F238E27FC236}">
                <a16:creationId xmlns:a16="http://schemas.microsoft.com/office/drawing/2014/main" id="{4B89907E-53CA-1DCF-DC45-672FDFBACF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3589390"/>
              </p:ext>
            </p:extLst>
          </p:nvPr>
        </p:nvGraphicFramePr>
        <p:xfrm>
          <a:off x="12194768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20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이력 정보 신규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8694624"/>
                  </a:ext>
                </a:extLst>
              </a:tr>
            </a:tbl>
          </a:graphicData>
        </a:graphic>
      </p:graphicFrame>
      <p:sp>
        <p:nvSpPr>
          <p:cNvPr id="6" name="Google Shape;918;p23">
            <a:extLst>
              <a:ext uri="{FF2B5EF4-FFF2-40B4-BE49-F238E27FC236}">
                <a16:creationId xmlns:a16="http://schemas.microsoft.com/office/drawing/2014/main" id="{7A0014B2-8F47-D412-357E-5A36E242424A}"/>
              </a:ext>
            </a:extLst>
          </p:cNvPr>
          <p:cNvSpPr/>
          <p:nvPr/>
        </p:nvSpPr>
        <p:spPr>
          <a:xfrm>
            <a:off x="1281596" y="4015700"/>
            <a:ext cx="3547579" cy="210276"/>
          </a:xfrm>
          <a:prstGeom prst="rect">
            <a:avLst/>
          </a:prstGeom>
          <a:solidFill>
            <a:srgbClr val="D9D9D9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80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***.222.***.123</a:t>
            </a:r>
          </a:p>
        </p:txBody>
      </p:sp>
      <p:sp>
        <p:nvSpPr>
          <p:cNvPr id="8" name="Google Shape;914;p23">
            <a:extLst>
              <a:ext uri="{FF2B5EF4-FFF2-40B4-BE49-F238E27FC236}">
                <a16:creationId xmlns:a16="http://schemas.microsoft.com/office/drawing/2014/main" id="{A0F26E2B-53AB-252D-1968-46EBA741F085}"/>
              </a:ext>
            </a:extLst>
          </p:cNvPr>
          <p:cNvSpPr/>
          <p:nvPr/>
        </p:nvSpPr>
        <p:spPr>
          <a:xfrm>
            <a:off x="4963043" y="4001830"/>
            <a:ext cx="593207" cy="238016"/>
          </a:xfrm>
          <a:prstGeom prst="rect">
            <a:avLst/>
          </a:prstGeom>
          <a:solidFill>
            <a:schemeClr val="tx1"/>
          </a:solidFill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800">
                <a:solidFill>
                  <a:schemeClr val="bg1"/>
                </a:solidFill>
              </a:rPr>
              <a:t>차단해제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9219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114">
            <a:extLst>
              <a:ext uri="{FF2B5EF4-FFF2-40B4-BE49-F238E27FC236}">
                <a16:creationId xmlns:a16="http://schemas.microsoft.com/office/drawing/2014/main" id="{6C391E4A-AD9D-4C0B-A050-F24A61729403}"/>
              </a:ext>
            </a:extLst>
          </p:cNvPr>
          <p:cNvSpPr/>
          <p:nvPr/>
        </p:nvSpPr>
        <p:spPr>
          <a:xfrm>
            <a:off x="3433212" y="1981120"/>
            <a:ext cx="2274317" cy="260065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9FEBC713-5FF3-44B5-A2D2-3E7A53E31595}"/>
              </a:ext>
            </a:extLst>
          </p:cNvPr>
          <p:cNvSpPr txBox="1">
            <a:spLocks/>
          </p:cNvSpPr>
          <p:nvPr/>
        </p:nvSpPr>
        <p:spPr>
          <a:xfrm>
            <a:off x="3563668" y="2085095"/>
            <a:ext cx="65242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비밀번호 변경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6" name="직선 연결선[R] 299">
            <a:extLst>
              <a:ext uri="{FF2B5EF4-FFF2-40B4-BE49-F238E27FC236}">
                <a16:creationId xmlns:a16="http://schemas.microsoft.com/office/drawing/2014/main" id="{EC98B81D-1F7A-40AA-ABAF-094926ECEFA2}"/>
              </a:ext>
            </a:extLst>
          </p:cNvPr>
          <p:cNvCxnSpPr>
            <a:cxnSpLocks/>
          </p:cNvCxnSpPr>
          <p:nvPr/>
        </p:nvCxnSpPr>
        <p:spPr>
          <a:xfrm>
            <a:off x="3433211" y="2285963"/>
            <a:ext cx="22743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[R] 298">
            <a:extLst>
              <a:ext uri="{FF2B5EF4-FFF2-40B4-BE49-F238E27FC236}">
                <a16:creationId xmlns:a16="http://schemas.microsoft.com/office/drawing/2014/main" id="{DB295034-93DA-47ED-BE51-7AC82121F6DE}"/>
              </a:ext>
            </a:extLst>
          </p:cNvPr>
          <p:cNvCxnSpPr>
            <a:cxnSpLocks/>
          </p:cNvCxnSpPr>
          <p:nvPr/>
        </p:nvCxnSpPr>
        <p:spPr>
          <a:xfrm>
            <a:off x="3433211" y="4255744"/>
            <a:ext cx="22743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모서리가 둥근 직사각형 155">
            <a:extLst>
              <a:ext uri="{FF2B5EF4-FFF2-40B4-BE49-F238E27FC236}">
                <a16:creationId xmlns:a16="http://schemas.microsoft.com/office/drawing/2014/main" id="{7A49CA05-CEC2-456A-A7CA-09C059D27459}"/>
              </a:ext>
            </a:extLst>
          </p:cNvPr>
          <p:cNvSpPr/>
          <p:nvPr/>
        </p:nvSpPr>
        <p:spPr>
          <a:xfrm>
            <a:off x="4612616" y="4317074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변경</a:t>
            </a:r>
          </a:p>
        </p:txBody>
      </p:sp>
      <p:sp>
        <p:nvSpPr>
          <p:cNvPr id="17" name="모서리가 둥근 직사각형 156">
            <a:extLst>
              <a:ext uri="{FF2B5EF4-FFF2-40B4-BE49-F238E27FC236}">
                <a16:creationId xmlns:a16="http://schemas.microsoft.com/office/drawing/2014/main" id="{EE2A7F82-B948-4CFA-B9A2-BFDC58E9936A}"/>
              </a:ext>
            </a:extLst>
          </p:cNvPr>
          <p:cNvSpPr/>
          <p:nvPr/>
        </p:nvSpPr>
        <p:spPr>
          <a:xfrm>
            <a:off x="4056009" y="4317074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black"/>
                </a:solidFill>
              </a:rPr>
              <a:t>취소</a:t>
            </a:r>
          </a:p>
        </p:txBody>
      </p:sp>
      <p:sp>
        <p:nvSpPr>
          <p:cNvPr id="18" name="모서리가 둥근 직사각형 155">
            <a:extLst>
              <a:ext uri="{FF2B5EF4-FFF2-40B4-BE49-F238E27FC236}">
                <a16:creationId xmlns:a16="http://schemas.microsoft.com/office/drawing/2014/main" id="{0A267616-C5B7-45B7-8F28-5D26E57DB809}"/>
              </a:ext>
            </a:extLst>
          </p:cNvPr>
          <p:cNvSpPr/>
          <p:nvPr/>
        </p:nvSpPr>
        <p:spPr>
          <a:xfrm>
            <a:off x="4612616" y="4783901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>
                    <a:lumMod val="95000"/>
                  </a:prstClr>
                </a:solidFill>
              </a:rPr>
              <a:t>변경</a:t>
            </a: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2C180A1D-FBCB-492D-A388-9DEDB133CC9A}"/>
              </a:ext>
            </a:extLst>
          </p:cNvPr>
          <p:cNvSpPr/>
          <p:nvPr/>
        </p:nvSpPr>
        <p:spPr>
          <a:xfrm>
            <a:off x="4531299" y="4293317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25" name="직선 화살표 연결선 24">
            <a:extLst>
              <a:ext uri="{FF2B5EF4-FFF2-40B4-BE49-F238E27FC236}">
                <a16:creationId xmlns:a16="http://schemas.microsoft.com/office/drawing/2014/main" id="{5B2DD5EA-1660-4EBD-B720-7DA3717A93D6}"/>
              </a:ext>
            </a:extLst>
          </p:cNvPr>
          <p:cNvCxnSpPr>
            <a:cxnSpLocks/>
            <a:stCxn id="18" idx="0"/>
          </p:cNvCxnSpPr>
          <p:nvPr/>
        </p:nvCxnSpPr>
        <p:spPr>
          <a:xfrm flipV="1">
            <a:off x="4834967" y="4518462"/>
            <a:ext cx="0" cy="265439"/>
          </a:xfrm>
          <a:prstGeom prst="straightConnector1">
            <a:avLst/>
          </a:prstGeom>
          <a:ln w="3175"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타원 25">
            <a:extLst>
              <a:ext uri="{FF2B5EF4-FFF2-40B4-BE49-F238E27FC236}">
                <a16:creationId xmlns:a16="http://schemas.microsoft.com/office/drawing/2014/main" id="{F35314C9-0232-4A36-A878-8A2E77109003}"/>
              </a:ext>
            </a:extLst>
          </p:cNvPr>
          <p:cNvSpPr/>
          <p:nvPr/>
        </p:nvSpPr>
        <p:spPr>
          <a:xfrm>
            <a:off x="3974182" y="4293317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제목 10">
            <a:extLst>
              <a:ext uri="{FF2B5EF4-FFF2-40B4-BE49-F238E27FC236}">
                <a16:creationId xmlns:a16="http://schemas.microsoft.com/office/drawing/2014/main" id="{6E19DF7E-6C83-4287-99A5-DFAB0A61046A}"/>
              </a:ext>
            </a:extLst>
          </p:cNvPr>
          <p:cNvSpPr txBox="1">
            <a:spLocks/>
          </p:cNvSpPr>
          <p:nvPr/>
        </p:nvSpPr>
        <p:spPr>
          <a:xfrm>
            <a:off x="3607342" y="2385616"/>
            <a:ext cx="1936145" cy="23083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·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비밀번호는 대문자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소문자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숫자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특수문자 중 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종류 이상을 조합하여 최소 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10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자리 또는 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3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종류 이상을 조합하여 최소 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8</a:t>
            </a:r>
            <a:r>
              <a:rPr lang="ko-KR" altLang="en-US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자리 이상만 사용할 수 있습니다</a:t>
            </a:r>
            <a:r>
              <a:rPr lang="en-US" altLang="ko-KR" sz="500" b="0" kern="0" spc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endParaRPr lang="ko-KR" altLang="en-US" sz="500" b="0" kern="0" spc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" name="제목 1">
            <a:extLst>
              <a:ext uri="{FF2B5EF4-FFF2-40B4-BE49-F238E27FC236}">
                <a16:creationId xmlns:a16="http://schemas.microsoft.com/office/drawing/2014/main" id="{6E01184D-5E6D-4A79-A7B5-181EABF57824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 변경 팝업</a:t>
            </a:r>
            <a:endParaRPr lang="x-none" altLang="en-US" sz="800" dirty="0"/>
          </a:p>
        </p:txBody>
      </p:sp>
      <p:sp>
        <p:nvSpPr>
          <p:cNvPr id="30" name="부제목 2">
            <a:extLst>
              <a:ext uri="{FF2B5EF4-FFF2-40B4-BE49-F238E27FC236}">
                <a16:creationId xmlns:a16="http://schemas.microsoft.com/office/drawing/2014/main" id="{4013D06C-12BE-4B8F-B6D4-8F1A8CACE93B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" altLang="x-none" sz="800" dirty="0">
                <a:solidFill>
                  <a:srgbClr val="FF0000"/>
                </a:solidFill>
              </a:rPr>
              <a:t>BO-K-SYS-00</a:t>
            </a:r>
            <a:r>
              <a:rPr lang="en-US" altLang="ko-KR" sz="800" dirty="0">
                <a:solidFill>
                  <a:srgbClr val="FF0000"/>
                </a:solidFill>
              </a:rPr>
              <a:t>5</a:t>
            </a:r>
            <a:endParaRPr lang="en-US" altLang="x-none" sz="800" dirty="0">
              <a:solidFill>
                <a:srgbClr val="FF0000"/>
              </a:solidFill>
            </a:endParaRPr>
          </a:p>
        </p:txBody>
      </p:sp>
      <p:sp>
        <p:nvSpPr>
          <p:cNvPr id="31" name="Google Shape;878;p22">
            <a:extLst>
              <a:ext uri="{FF2B5EF4-FFF2-40B4-BE49-F238E27FC236}">
                <a16:creationId xmlns:a16="http://schemas.microsoft.com/office/drawing/2014/main" id="{3186E0A5-1BF7-4565-9766-95B659D95FA8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계정 관리</a:t>
            </a:r>
          </a:p>
        </p:txBody>
      </p:sp>
      <p:graphicFrame>
        <p:nvGraphicFramePr>
          <p:cNvPr id="34" name="Google Shape;912;p23">
            <a:extLst>
              <a:ext uri="{FF2B5EF4-FFF2-40B4-BE49-F238E27FC236}">
                <a16:creationId xmlns:a16="http://schemas.microsoft.com/office/drawing/2014/main" id="{0082016E-0155-430D-B61A-DB170E4F12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4392744"/>
              </p:ext>
            </p:extLst>
          </p:nvPr>
        </p:nvGraphicFramePr>
        <p:xfrm>
          <a:off x="9042400" y="1315767"/>
          <a:ext cx="3037052" cy="300016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상위권한 불가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생성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갱신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중간관리자에 한함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437918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 안내문구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2A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비밀번호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비밀번호 확인 입력 필드 하단에 비밀번호 입력이 일치하지 않을 경우 안내문구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41504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2B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비밀번호와 신규 비밀번호를 동일하게 입력할 경우 안내문구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9942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2C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비밀번호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비밀번호 확인 입력 필드 내 비밀번호 작성 규칙에 어긋날 경우 안내문구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886953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제한 안내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953940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변경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비밀번호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비밀번호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 비밀번호 확인 입력 필드 내 텍스트 입력 시 버튼 활성화 상태로 변경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성공적으로 입력한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 변경이 완료 되었습니다</a:t>
                      </a:r>
                      <a:r>
                        <a:rPr lang="en-US" altLang="ko-KR" sz="70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05147"/>
                  </a:ext>
                </a:extLst>
              </a:tr>
            </a:tbl>
          </a:graphicData>
        </a:graphic>
      </p:graphicFrame>
      <p:sp>
        <p:nvSpPr>
          <p:cNvPr id="36" name="직사각형 35">
            <a:extLst>
              <a:ext uri="{FF2B5EF4-FFF2-40B4-BE49-F238E27FC236}">
                <a16:creationId xmlns:a16="http://schemas.microsoft.com/office/drawing/2014/main" id="{9D9AAA9A-590E-4703-85D2-FBB2FD41FD5C}"/>
              </a:ext>
            </a:extLst>
          </p:cNvPr>
          <p:cNvSpPr/>
          <p:nvPr/>
        </p:nvSpPr>
        <p:spPr>
          <a:xfrm>
            <a:off x="3560241" y="3794019"/>
            <a:ext cx="2059450" cy="369332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다음의 경우 입력이 제한됩니다</a:t>
            </a:r>
            <a:r>
              <a:rPr lang="en-US" altLang="ko-KR" sz="600" b="1" dirty="0">
                <a:solidFill>
                  <a:schemeClr val="tx1"/>
                </a:solidFill>
              </a:rPr>
              <a:t>.</a:t>
            </a:r>
          </a:p>
          <a:p>
            <a:r>
              <a:rPr lang="en-US" altLang="ko-KR" sz="600" b="1" dirty="0">
                <a:solidFill>
                  <a:schemeClr val="tx1"/>
                </a:solidFill>
              </a:rPr>
              <a:t>·</a:t>
            </a:r>
            <a:r>
              <a:rPr lang="en-US" altLang="ko-KR" sz="600" dirty="0">
                <a:solidFill>
                  <a:schemeClr val="tx1"/>
                </a:solidFill>
              </a:rPr>
              <a:t>  </a:t>
            </a:r>
            <a:r>
              <a:rPr lang="en-US" altLang="ko-KR" sz="500" dirty="0">
                <a:solidFill>
                  <a:schemeClr val="tx1"/>
                </a:solidFill>
              </a:rPr>
              <a:t>ID</a:t>
            </a:r>
            <a:r>
              <a:rPr lang="ko-KR" altLang="en-US" sz="500" dirty="0">
                <a:solidFill>
                  <a:schemeClr val="tx1"/>
                </a:solidFill>
              </a:rPr>
              <a:t>와 동일 문자가 </a:t>
            </a:r>
            <a:r>
              <a:rPr lang="en-US" altLang="ko-KR" sz="500" dirty="0">
                <a:solidFill>
                  <a:schemeClr val="tx1"/>
                </a:solidFill>
              </a:rPr>
              <a:t>4</a:t>
            </a:r>
            <a:r>
              <a:rPr lang="ko-KR" altLang="en-US" sz="500" dirty="0">
                <a:solidFill>
                  <a:schemeClr val="tx1"/>
                </a:solidFill>
              </a:rPr>
              <a:t>개 이상 겹치는 경우</a:t>
            </a:r>
            <a:endParaRPr lang="en-US" altLang="ko-KR" sz="500" dirty="0">
              <a:solidFill>
                <a:schemeClr val="tx1"/>
              </a:solidFill>
            </a:endParaRPr>
          </a:p>
          <a:p>
            <a:r>
              <a:rPr lang="en-US" altLang="ko-KR" sz="600" b="1" dirty="0">
                <a:solidFill>
                  <a:schemeClr val="tx1"/>
                </a:solidFill>
              </a:rPr>
              <a:t>·</a:t>
            </a:r>
            <a:r>
              <a:rPr lang="en-US" altLang="ko-KR" sz="600" dirty="0">
                <a:solidFill>
                  <a:schemeClr val="tx1"/>
                </a:solidFill>
              </a:rPr>
              <a:t>  </a:t>
            </a:r>
            <a:r>
              <a:rPr lang="ko-KR" altLang="en-US" sz="500" dirty="0">
                <a:solidFill>
                  <a:schemeClr val="tx1"/>
                </a:solidFill>
              </a:rPr>
              <a:t>숫자 또는 문자와 </a:t>
            </a:r>
            <a:r>
              <a:rPr lang="en-US" altLang="ko-KR" sz="500" dirty="0">
                <a:solidFill>
                  <a:schemeClr val="tx1"/>
                </a:solidFill>
              </a:rPr>
              <a:t>4</a:t>
            </a:r>
            <a:r>
              <a:rPr lang="ko-KR" altLang="en-US" sz="500" dirty="0">
                <a:solidFill>
                  <a:schemeClr val="tx1"/>
                </a:solidFill>
              </a:rPr>
              <a:t>자리 이상 연속</a:t>
            </a:r>
            <a:r>
              <a:rPr lang="en-US" altLang="ko-KR" sz="500" dirty="0">
                <a:solidFill>
                  <a:schemeClr val="tx1"/>
                </a:solidFill>
              </a:rPr>
              <a:t>/</a:t>
            </a:r>
            <a:r>
              <a:rPr lang="ko-KR" altLang="en-US" sz="500" dirty="0">
                <a:solidFill>
                  <a:schemeClr val="tx1"/>
                </a:solidFill>
              </a:rPr>
              <a:t>중복 </a:t>
            </a:r>
            <a:r>
              <a:rPr lang="en-US" altLang="ko-KR" sz="500" dirty="0">
                <a:solidFill>
                  <a:schemeClr val="tx1"/>
                </a:solidFill>
              </a:rPr>
              <a:t>(</a:t>
            </a:r>
            <a:r>
              <a:rPr lang="ko-KR" altLang="en-US" sz="500" dirty="0">
                <a:solidFill>
                  <a:schemeClr val="tx1"/>
                </a:solidFill>
              </a:rPr>
              <a:t>예</a:t>
            </a:r>
            <a:r>
              <a:rPr lang="en-US" altLang="ko-KR" sz="500" dirty="0">
                <a:solidFill>
                  <a:schemeClr val="tx1"/>
                </a:solidFill>
              </a:rPr>
              <a:t>: 1234, </a:t>
            </a:r>
            <a:r>
              <a:rPr lang="en-US" altLang="ko-KR" sz="500" dirty="0" err="1">
                <a:solidFill>
                  <a:schemeClr val="tx1"/>
                </a:solidFill>
              </a:rPr>
              <a:t>abcd</a:t>
            </a:r>
            <a:r>
              <a:rPr lang="en-US" altLang="ko-KR" sz="500" dirty="0">
                <a:solidFill>
                  <a:schemeClr val="tx1"/>
                </a:solidFill>
              </a:rPr>
              <a:t>, 1111, </a:t>
            </a:r>
            <a:r>
              <a:rPr lang="en-US" altLang="ko-KR" sz="500" dirty="0" err="1">
                <a:solidFill>
                  <a:schemeClr val="tx1"/>
                </a:solidFill>
              </a:rPr>
              <a:t>aaaa</a:t>
            </a:r>
            <a:r>
              <a:rPr lang="en-US" altLang="ko-KR" sz="500" dirty="0">
                <a:solidFill>
                  <a:schemeClr val="tx1"/>
                </a:solidFill>
              </a:rPr>
              <a:t>)</a:t>
            </a:r>
          </a:p>
          <a:p>
            <a:r>
              <a:rPr lang="en-US" altLang="ko-KR" sz="600" b="1" dirty="0">
                <a:solidFill>
                  <a:schemeClr val="tx1"/>
                </a:solidFill>
              </a:rPr>
              <a:t>·</a:t>
            </a:r>
            <a:r>
              <a:rPr lang="en-US" altLang="ko-KR" sz="600" dirty="0">
                <a:solidFill>
                  <a:schemeClr val="tx1"/>
                </a:solidFill>
              </a:rPr>
              <a:t>  </a:t>
            </a:r>
            <a:r>
              <a:rPr lang="ko-KR" altLang="en-US" sz="500" dirty="0">
                <a:solidFill>
                  <a:schemeClr val="tx1"/>
                </a:solidFill>
              </a:rPr>
              <a:t>생일</a:t>
            </a:r>
            <a:r>
              <a:rPr lang="en-US" altLang="ko-KR" sz="500" dirty="0">
                <a:solidFill>
                  <a:schemeClr val="tx1"/>
                </a:solidFill>
              </a:rPr>
              <a:t>, </a:t>
            </a:r>
            <a:r>
              <a:rPr lang="ko-KR" altLang="en-US" sz="500" dirty="0">
                <a:solidFill>
                  <a:schemeClr val="tx1"/>
                </a:solidFill>
              </a:rPr>
              <a:t>핸드폰 번호 등 개인정보가 포함된 비밀번호</a:t>
            </a:r>
            <a:endParaRPr lang="en-US" altLang="ko-KR" sz="500" dirty="0">
              <a:solidFill>
                <a:schemeClr val="tx1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11831325-458C-497B-B4EC-FF0E641C7683}"/>
              </a:ext>
            </a:extLst>
          </p:cNvPr>
          <p:cNvSpPr/>
          <p:nvPr/>
        </p:nvSpPr>
        <p:spPr>
          <a:xfrm>
            <a:off x="3604119" y="2698305"/>
            <a:ext cx="1930785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현재 비밀번호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CBF09A5B-9C97-420D-835D-C67037B07A2F}"/>
              </a:ext>
            </a:extLst>
          </p:cNvPr>
          <p:cNvSpPr/>
          <p:nvPr/>
        </p:nvSpPr>
        <p:spPr>
          <a:xfrm>
            <a:off x="3604119" y="3000551"/>
            <a:ext cx="1930785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신규 비밀번호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93D8BCF-220B-49B0-B91F-18F85765962B}"/>
              </a:ext>
            </a:extLst>
          </p:cNvPr>
          <p:cNvSpPr/>
          <p:nvPr/>
        </p:nvSpPr>
        <p:spPr>
          <a:xfrm>
            <a:off x="3598760" y="3297742"/>
            <a:ext cx="1930785" cy="24218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700" dirty="0">
                <a:solidFill>
                  <a:schemeClr val="bg1">
                    <a:lumMod val="85000"/>
                  </a:schemeClr>
                </a:solidFill>
                <a:latin typeface="+mn-ea"/>
              </a:rPr>
              <a:t>신규 비밀번호 확인</a:t>
            </a:r>
          </a:p>
        </p:txBody>
      </p:sp>
      <p:sp>
        <p:nvSpPr>
          <p:cNvPr id="43" name="Google Shape;28543;p14">
            <a:extLst>
              <a:ext uri="{FF2B5EF4-FFF2-40B4-BE49-F238E27FC236}">
                <a16:creationId xmlns:a16="http://schemas.microsoft.com/office/drawing/2014/main" id="{70CF0BCA-FB0F-42B3-AC9A-0DD603A6B691}"/>
              </a:ext>
            </a:extLst>
          </p:cNvPr>
          <p:cNvSpPr/>
          <p:nvPr/>
        </p:nvSpPr>
        <p:spPr>
          <a:xfrm>
            <a:off x="3605500" y="3575000"/>
            <a:ext cx="1104470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*</a:t>
            </a:r>
            <a:r>
              <a:rPr lang="ko-KR" alt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비밀번호가 일치하지 않습니다</a:t>
            </a:r>
            <a:r>
              <a:rPr lang="en-US" altLang="ko-KR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</a:t>
            </a:r>
            <a:endParaRPr sz="600" dirty="0">
              <a:solidFill>
                <a:srgbClr val="FF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4" name="Google Shape;28543;p14">
            <a:extLst>
              <a:ext uri="{FF2B5EF4-FFF2-40B4-BE49-F238E27FC236}">
                <a16:creationId xmlns:a16="http://schemas.microsoft.com/office/drawing/2014/main" id="{D62EA17A-57A4-4F84-9649-F51F5C8C8B59}"/>
              </a:ext>
            </a:extLst>
          </p:cNvPr>
          <p:cNvSpPr/>
          <p:nvPr/>
        </p:nvSpPr>
        <p:spPr>
          <a:xfrm>
            <a:off x="3433211" y="5654418"/>
            <a:ext cx="1389804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*</a:t>
            </a:r>
            <a:r>
              <a:rPr lang="ko-KR" alt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현재 사용중인 비밀번호와 동일합니다</a:t>
            </a:r>
            <a:r>
              <a:rPr lang="en-US" altLang="ko-KR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 </a:t>
            </a:r>
            <a:endParaRPr sz="600" dirty="0">
              <a:solidFill>
                <a:srgbClr val="FF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5" name="Google Shape;28543;p14">
            <a:extLst>
              <a:ext uri="{FF2B5EF4-FFF2-40B4-BE49-F238E27FC236}">
                <a16:creationId xmlns:a16="http://schemas.microsoft.com/office/drawing/2014/main" id="{B01F053A-D6D0-4D96-AB0E-A010B4E517C1}"/>
              </a:ext>
            </a:extLst>
          </p:cNvPr>
          <p:cNvSpPr/>
          <p:nvPr/>
        </p:nvSpPr>
        <p:spPr>
          <a:xfrm>
            <a:off x="3433211" y="5825155"/>
            <a:ext cx="2549236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r>
              <a:rPr 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* </a:t>
            </a:r>
            <a:r>
              <a:rPr lang="ko-KR" altLang="en-US" sz="600" dirty="0">
                <a:solidFill>
                  <a:srgbClr val="FF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영문</a:t>
            </a:r>
            <a:r>
              <a:rPr lang="ko-KR" altLang="en-US" sz="600" dirty="0">
                <a:solidFill>
                  <a:srgbClr val="FF0000"/>
                </a:solidFill>
              </a:rPr>
              <a:t>대소문자</a:t>
            </a:r>
            <a:r>
              <a:rPr lang="en-US" altLang="ko-KR" sz="600" dirty="0">
                <a:solidFill>
                  <a:srgbClr val="FF0000"/>
                </a:solidFill>
              </a:rPr>
              <a:t>, </a:t>
            </a:r>
            <a:r>
              <a:rPr lang="ko-KR" altLang="en-US" sz="600" dirty="0">
                <a:solidFill>
                  <a:srgbClr val="FF0000"/>
                </a:solidFill>
              </a:rPr>
              <a:t>숫자</a:t>
            </a:r>
            <a:r>
              <a:rPr lang="en-US" altLang="ko-KR" sz="600" dirty="0">
                <a:solidFill>
                  <a:srgbClr val="FF0000"/>
                </a:solidFill>
              </a:rPr>
              <a:t>, </a:t>
            </a:r>
            <a:r>
              <a:rPr lang="ko-KR" altLang="en-US" sz="600" dirty="0">
                <a:solidFill>
                  <a:srgbClr val="FF0000"/>
                </a:solidFill>
              </a:rPr>
              <a:t>특수문자 중 </a:t>
            </a:r>
            <a:r>
              <a:rPr lang="en-US" altLang="ko-KR" sz="600" dirty="0">
                <a:solidFill>
                  <a:srgbClr val="FF0000"/>
                </a:solidFill>
              </a:rPr>
              <a:t>2</a:t>
            </a:r>
            <a:r>
              <a:rPr lang="ko-KR" altLang="en-US" sz="600" dirty="0">
                <a:solidFill>
                  <a:srgbClr val="FF0000"/>
                </a:solidFill>
              </a:rPr>
              <a:t>종류 이상을 조합하여 최소 </a:t>
            </a:r>
            <a:r>
              <a:rPr lang="en-US" altLang="ko-KR" sz="600" dirty="0">
                <a:solidFill>
                  <a:srgbClr val="FF0000"/>
                </a:solidFill>
              </a:rPr>
              <a:t>10</a:t>
            </a:r>
            <a:r>
              <a:rPr lang="ko-KR" altLang="en-US" sz="600" dirty="0">
                <a:solidFill>
                  <a:srgbClr val="FF0000"/>
                </a:solidFill>
              </a:rPr>
              <a:t>자리</a:t>
            </a:r>
            <a:endParaRPr lang="en-US" altLang="ko-KR" sz="600" dirty="0">
              <a:solidFill>
                <a:srgbClr val="FF0000"/>
              </a:solidFill>
            </a:endParaRPr>
          </a:p>
          <a:p>
            <a:r>
              <a:rPr lang="ko-KR" altLang="en-US" sz="600" dirty="0">
                <a:solidFill>
                  <a:srgbClr val="FF0000"/>
                </a:solidFill>
              </a:rPr>
              <a:t>이상 또는 </a:t>
            </a:r>
            <a:r>
              <a:rPr lang="en-US" altLang="ko-KR" sz="600" dirty="0">
                <a:solidFill>
                  <a:srgbClr val="FF0000"/>
                </a:solidFill>
              </a:rPr>
              <a:t>3</a:t>
            </a:r>
            <a:r>
              <a:rPr lang="ko-KR" altLang="en-US" sz="600" dirty="0">
                <a:solidFill>
                  <a:srgbClr val="FF0000"/>
                </a:solidFill>
              </a:rPr>
              <a:t>종류 이상을 조합하여 최소 </a:t>
            </a:r>
            <a:r>
              <a:rPr lang="en-US" altLang="ko-KR" sz="600" dirty="0">
                <a:solidFill>
                  <a:srgbClr val="FF0000"/>
                </a:solidFill>
              </a:rPr>
              <a:t>8</a:t>
            </a:r>
            <a:r>
              <a:rPr lang="ko-KR" altLang="en-US" sz="600" dirty="0">
                <a:solidFill>
                  <a:srgbClr val="FF0000"/>
                </a:solidFill>
              </a:rPr>
              <a:t>자리 이상만 사용할 수 있습니다</a:t>
            </a:r>
            <a:r>
              <a:rPr lang="en-US" altLang="ko-KR" sz="6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5D690FE-6258-40EE-94C7-10C031A1E3E0}"/>
              </a:ext>
            </a:extLst>
          </p:cNvPr>
          <p:cNvSpPr/>
          <p:nvPr/>
        </p:nvSpPr>
        <p:spPr>
          <a:xfrm>
            <a:off x="3334871" y="5536632"/>
            <a:ext cx="2713317" cy="595227"/>
          </a:xfrm>
          <a:prstGeom prst="rect">
            <a:avLst/>
          </a:prstGeom>
          <a:noFill/>
          <a:ln w="31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E48D34EC-D33B-4FE1-B66E-1D3581B20700}"/>
              </a:ext>
            </a:extLst>
          </p:cNvPr>
          <p:cNvSpPr/>
          <p:nvPr/>
        </p:nvSpPr>
        <p:spPr>
          <a:xfrm>
            <a:off x="3424623" y="2344135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D930BAB2-8F74-40F5-8EA3-238221D19A32}"/>
              </a:ext>
            </a:extLst>
          </p:cNvPr>
          <p:cNvSpPr/>
          <p:nvPr/>
        </p:nvSpPr>
        <p:spPr>
          <a:xfrm>
            <a:off x="3424623" y="3779287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8EE2DF5E-8201-465A-B052-7635F91399EA}"/>
              </a:ext>
            </a:extLst>
          </p:cNvPr>
          <p:cNvSpPr/>
          <p:nvPr/>
        </p:nvSpPr>
        <p:spPr>
          <a:xfrm>
            <a:off x="3424623" y="3553773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006D2313-3AB4-446A-A95F-79B09F378A3B}"/>
              </a:ext>
            </a:extLst>
          </p:cNvPr>
          <p:cNvSpPr/>
          <p:nvPr/>
        </p:nvSpPr>
        <p:spPr>
          <a:xfrm>
            <a:off x="3270148" y="5639496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772C496E-B632-499B-9D2E-3F27D50FBE5D}"/>
              </a:ext>
            </a:extLst>
          </p:cNvPr>
          <p:cNvSpPr/>
          <p:nvPr/>
        </p:nvSpPr>
        <p:spPr>
          <a:xfrm>
            <a:off x="3270148" y="5825155"/>
            <a:ext cx="121501" cy="121501"/>
          </a:xfrm>
          <a:prstGeom prst="ellipse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2C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9E2231B-855C-CC17-2545-975C1A5613BA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00B0F0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3192070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893FD90-A23C-5DC9-DF03-9EC416904B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276696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 b="1" u="sng" dirty="0"/>
              <a:t>문자 발송</a:t>
            </a:r>
            <a:endParaRPr kumimoji="1" lang="en-US" altLang="ko-KR" sz="1400" b="1" u="sng" dirty="0"/>
          </a:p>
          <a:p>
            <a:pPr>
              <a:lnSpc>
                <a:spcPct val="150000"/>
              </a:lnSpc>
            </a:pPr>
            <a:r>
              <a:rPr kumimoji="1" lang="ko-KR" altLang="en-US" sz="1400" dirty="0"/>
              <a:t>학교별 사용 스토리지</a:t>
            </a:r>
            <a:endParaRPr kumimoji="1" lang="en-US" altLang="ko-KR" sz="1400" dirty="0"/>
          </a:p>
          <a:p>
            <a:pPr>
              <a:lnSpc>
                <a:spcPct val="150000"/>
              </a:lnSpc>
            </a:pPr>
            <a:r>
              <a:rPr lang="ko-KR" altLang="en-US" dirty="0"/>
              <a:t>개인정보조회 이력</a:t>
            </a:r>
            <a:endParaRPr kumimoji="1" lang="en-US" altLang="ko-KR" sz="14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서비스 모니터링</a:t>
            </a:r>
            <a:endParaRPr lang="en-KR"/>
          </a:p>
        </p:txBody>
      </p:sp>
    </p:spTree>
    <p:extLst>
      <p:ext uri="{BB962C8B-B14F-4D97-AF65-F5344CB8AC3E}">
        <p14:creationId xmlns:p14="http://schemas.microsoft.com/office/powerpoint/2010/main" val="397949138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040496"/>
              </p:ext>
            </p:extLst>
          </p:nvPr>
        </p:nvGraphicFramePr>
        <p:xfrm>
          <a:off x="9042400" y="111727"/>
          <a:ext cx="3047760" cy="104312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/>
                        <a:t>BO-K-MNT-001</a:t>
                      </a:r>
                      <a:endParaRPr lang="x-none" altLang="en-US" sz="800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문자 발송 </a:t>
                      </a:r>
                      <a:r>
                        <a:rPr lang="en-US" altLang="x-none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en-US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플랫폼</a:t>
                      </a: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교육청 관리자 계정 접속 시</a:t>
                      </a: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97E235DA-7973-A1AE-647C-A9A49ACC8510}"/>
              </a:ext>
            </a:extLst>
          </p:cNvPr>
          <p:cNvSpPr txBox="1"/>
          <p:nvPr/>
        </p:nvSpPr>
        <p:spPr>
          <a:xfrm>
            <a:off x="390973" y="929967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문자</a:t>
            </a:r>
            <a:r>
              <a:rPr kumimoji="1" lang="en-US" altLang="ko-KR" sz="1000" b="1" dirty="0"/>
              <a:t> </a:t>
            </a:r>
            <a:r>
              <a:rPr kumimoji="1" lang="ko-KR" altLang="en-US" sz="1000" b="1" dirty="0"/>
              <a:t>발송</a:t>
            </a:r>
            <a:endParaRPr kumimoji="1" lang="x-none" altLang="en-US" sz="1000" b="1" dirty="0"/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23D5397B-577E-22A7-89B2-5D9FF1471D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660401"/>
              </p:ext>
            </p:extLst>
          </p:nvPr>
        </p:nvGraphicFramePr>
        <p:xfrm>
          <a:off x="394298" y="1826641"/>
          <a:ext cx="8247678" cy="193813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106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9839">
                  <a:extLst>
                    <a:ext uri="{9D8B030D-6E8A-4147-A177-3AD203B41FA5}">
                      <a16:colId xmlns:a16="http://schemas.microsoft.com/office/drawing/2014/main" val="4194083356"/>
                    </a:ext>
                  </a:extLst>
                </a:gridCol>
                <a:gridCol w="2799839">
                  <a:extLst>
                    <a:ext uri="{9D8B030D-6E8A-4147-A177-3AD203B41FA5}">
                      <a16:colId xmlns:a16="http://schemas.microsoft.com/office/drawing/2014/main" val="712956663"/>
                    </a:ext>
                  </a:extLst>
                </a:gridCol>
                <a:gridCol w="2237347">
                  <a:extLst>
                    <a:ext uri="{9D8B030D-6E8A-4147-A177-3AD203B41FA5}">
                      <a16:colId xmlns:a16="http://schemas.microsoft.com/office/drawing/2014/main" val="188844905"/>
                    </a:ext>
                  </a:extLst>
                </a:gridCol>
              </a:tblGrid>
              <a:tr h="31495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총 발송 건수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서초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서초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송파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송파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강동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강동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7728184"/>
                  </a:ext>
                </a:extLst>
              </a:tr>
            </a:tbl>
          </a:graphicData>
        </a:graphic>
      </p:graphicFrame>
      <p:sp>
        <p:nvSpPr>
          <p:cNvPr id="25" name="직사각형 24">
            <a:extLst>
              <a:ext uri="{FF2B5EF4-FFF2-40B4-BE49-F238E27FC236}">
                <a16:creationId xmlns:a16="http://schemas.microsoft.com/office/drawing/2014/main" id="{3155414A-5932-BFB4-A2AF-1F58291B062D}"/>
              </a:ext>
            </a:extLst>
          </p:cNvPr>
          <p:cNvSpPr/>
          <p:nvPr/>
        </p:nvSpPr>
        <p:spPr>
          <a:xfrm>
            <a:off x="393700" y="1260730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9AC33F57-9879-B3F2-83AB-FD1ACFEDE900}"/>
              </a:ext>
            </a:extLst>
          </p:cNvPr>
          <p:cNvSpPr/>
          <p:nvPr/>
        </p:nvSpPr>
        <p:spPr>
          <a:xfrm>
            <a:off x="503673" y="1372375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ACBB7E59-90EC-183B-7055-00D320C9AF1B}"/>
              </a:ext>
            </a:extLst>
          </p:cNvPr>
          <p:cNvSpPr/>
          <p:nvPr/>
        </p:nvSpPr>
        <p:spPr>
          <a:xfrm>
            <a:off x="6798365" y="1365993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학교명 오름차순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Google Shape;877;p22">
            <a:extLst>
              <a:ext uri="{FF2B5EF4-FFF2-40B4-BE49-F238E27FC236}">
                <a16:creationId xmlns:a16="http://schemas.microsoft.com/office/drawing/2014/main" id="{E231F26D-853F-6CE6-195A-28BEB08D674B}"/>
              </a:ext>
            </a:extLst>
          </p:cNvPr>
          <p:cNvSpPr/>
          <p:nvPr/>
        </p:nvSpPr>
        <p:spPr>
          <a:xfrm>
            <a:off x="4738580" y="137237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9" name="Google Shape;884;p22">
            <a:extLst>
              <a:ext uri="{FF2B5EF4-FFF2-40B4-BE49-F238E27FC236}">
                <a16:creationId xmlns:a16="http://schemas.microsoft.com/office/drawing/2014/main" id="{9E48D5F1-A85A-0693-CF85-B67EAB09B864}"/>
              </a:ext>
            </a:extLst>
          </p:cNvPr>
          <p:cNvSpPr/>
          <p:nvPr/>
        </p:nvSpPr>
        <p:spPr>
          <a:xfrm>
            <a:off x="8022199" y="136599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3A538788-B531-BC9C-5715-BC0FF31E0D10}"/>
              </a:ext>
            </a:extLst>
          </p:cNvPr>
          <p:cNvGrpSpPr/>
          <p:nvPr/>
        </p:nvGrpSpPr>
        <p:grpSpPr>
          <a:xfrm>
            <a:off x="3330852" y="1372374"/>
            <a:ext cx="1361863" cy="216000"/>
            <a:chOff x="4045024" y="1289484"/>
            <a:chExt cx="1361863" cy="216000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D09CB6AC-4D8F-99F2-E663-ABB4EBA85085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53" name="자유형 52">
              <a:extLst>
                <a:ext uri="{FF2B5EF4-FFF2-40B4-BE49-F238E27FC236}">
                  <a16:creationId xmlns:a16="http://schemas.microsoft.com/office/drawing/2014/main" id="{54FCFAB0-4CB0-E479-435D-C817602E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" name="Google Shape;877;p22">
            <a:extLst>
              <a:ext uri="{FF2B5EF4-FFF2-40B4-BE49-F238E27FC236}">
                <a16:creationId xmlns:a16="http://schemas.microsoft.com/office/drawing/2014/main" id="{96EA3FAB-C076-162B-E74E-FC18D7A6C0F8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59342AA-F7F1-FDAD-DE09-B49E83677E8B}"/>
              </a:ext>
            </a:extLst>
          </p:cNvPr>
          <p:cNvSpPr txBox="1"/>
          <p:nvPr/>
        </p:nvSpPr>
        <p:spPr>
          <a:xfrm>
            <a:off x="3137860" y="388098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797BE4EE-3111-7AA0-62B8-DC3717EE6213}"/>
              </a:ext>
            </a:extLst>
          </p:cNvPr>
          <p:cNvSpPr/>
          <p:nvPr/>
        </p:nvSpPr>
        <p:spPr>
          <a:xfrm>
            <a:off x="503673" y="130559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13CACA3B-91BC-7777-0991-3ED8CF8BFC50}"/>
              </a:ext>
            </a:extLst>
          </p:cNvPr>
          <p:cNvSpPr/>
          <p:nvPr/>
        </p:nvSpPr>
        <p:spPr>
          <a:xfrm>
            <a:off x="3334209" y="13052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3A666CAE-3518-16CF-1294-CBF79D278A68}"/>
              </a:ext>
            </a:extLst>
          </p:cNvPr>
          <p:cNvSpPr/>
          <p:nvPr/>
        </p:nvSpPr>
        <p:spPr>
          <a:xfrm>
            <a:off x="7864626" y="8356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D02157FC-2AC9-0B54-863E-30DDF7C280F0}"/>
              </a:ext>
            </a:extLst>
          </p:cNvPr>
          <p:cNvSpPr/>
          <p:nvPr/>
        </p:nvSpPr>
        <p:spPr>
          <a:xfrm>
            <a:off x="4603925" y="210836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29" name="Google Shape;912;p23">
            <a:extLst>
              <a:ext uri="{FF2B5EF4-FFF2-40B4-BE49-F238E27FC236}">
                <a16:creationId xmlns:a16="http://schemas.microsoft.com/office/drawing/2014/main" id="{D491887E-EE5E-A191-A06C-DC94E09724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5865017"/>
              </p:ext>
            </p:extLst>
          </p:nvPr>
        </p:nvGraphicFramePr>
        <p:xfrm>
          <a:off x="9042400" y="1315767"/>
          <a:ext cx="3037052" cy="2070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7252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주일간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문자 발송 내역을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862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기간 선택상태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38511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화면을 목록을 구성하는 검색조건으로 엑셀 다운로드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639651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학교의 문자 발송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BO-K-MNT-00</a:t>
                      </a:r>
                      <a:r>
                        <a:rPr lang="en-US" altLang="ko-KR" sz="700" dirty="0"/>
                        <a:t>2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131" name="Google Shape;884;p22">
            <a:extLst>
              <a:ext uri="{FF2B5EF4-FFF2-40B4-BE49-F238E27FC236}">
                <a16:creationId xmlns:a16="http://schemas.microsoft.com/office/drawing/2014/main" id="{714D6751-5F89-596E-DC78-C23BE1CBD089}"/>
              </a:ext>
            </a:extLst>
          </p:cNvPr>
          <p:cNvSpPr/>
          <p:nvPr/>
        </p:nvSpPr>
        <p:spPr>
          <a:xfrm>
            <a:off x="11528134" y="3449130"/>
            <a:ext cx="614953" cy="88837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67517B1B-90D7-9E97-FDA6-82F6FE670070}"/>
              </a:ext>
            </a:extLst>
          </p:cNvPr>
          <p:cNvSpPr/>
          <p:nvPr/>
        </p:nvSpPr>
        <p:spPr>
          <a:xfrm>
            <a:off x="10248942" y="3448787"/>
            <a:ext cx="1199120" cy="77674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오름차순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오름차순 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9115F0C2-8E24-5E4D-CD0E-6D746ED863B5}"/>
              </a:ext>
            </a:extLst>
          </p:cNvPr>
          <p:cNvSpPr/>
          <p:nvPr/>
        </p:nvSpPr>
        <p:spPr>
          <a:xfrm>
            <a:off x="5574531" y="1365992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그룹       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BFAF3A27-5420-39F2-E04E-D805EAD56F6E}"/>
              </a:ext>
            </a:extLst>
          </p:cNvPr>
          <p:cNvSpPr/>
          <p:nvPr/>
        </p:nvSpPr>
        <p:spPr>
          <a:xfrm>
            <a:off x="9105900" y="3448787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전체  그룹         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강남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송파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강동 초등 그룹</a:t>
            </a:r>
            <a:endParaRPr lang="en-US" altLang="ko-KR" sz="700" kern="0" dirty="0">
              <a:latin typeface="맑은 고딕" pitchFamily="50" charset="-127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EBDDE1FD-A56C-0C84-3AC3-08DBFC7DC040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9749524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07419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모니터링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" altLang="x-none" sz="800" dirty="0">
                          <a:solidFill>
                            <a:srgbClr val="FF0000"/>
                          </a:solidFill>
                        </a:rPr>
                        <a:t>BO-K-MNT-001a</a:t>
                      </a:r>
                      <a:endParaRPr lang="x-none" altLang="en-US" sz="800" dirty="0">
                        <a:solidFill>
                          <a:srgbClr val="FF0000"/>
                        </a:solidFill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문자 발송 </a:t>
                      </a:r>
                      <a:r>
                        <a:rPr lang="en-US" altLang="x-none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x-none" altLang="en-US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</a:t>
                      </a:r>
                      <a:endParaRPr lang="en-US" altLang="en-US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중간 관리자 계정 접속 시</a:t>
                      </a:r>
                      <a:r>
                        <a:rPr lang="en-US" altLang="ko-KR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97E235DA-7973-A1AE-647C-A9A49ACC8510}"/>
              </a:ext>
            </a:extLst>
          </p:cNvPr>
          <p:cNvSpPr txBox="1"/>
          <p:nvPr/>
        </p:nvSpPr>
        <p:spPr>
          <a:xfrm>
            <a:off x="390973" y="929967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/>
              <a:t>문자</a:t>
            </a:r>
            <a:r>
              <a:rPr kumimoji="1" lang="en-US" altLang="ko-KR" sz="1000" b="1" dirty="0"/>
              <a:t> </a:t>
            </a:r>
            <a:r>
              <a:rPr kumimoji="1" lang="ko-KR" altLang="en-US" sz="1000" b="1" dirty="0"/>
              <a:t>발송</a:t>
            </a:r>
            <a:endParaRPr kumimoji="1" lang="x-none" altLang="en-US" sz="1000" b="1" dirty="0"/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23D5397B-577E-22A7-89B2-5D9FF1471D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514770"/>
              </p:ext>
            </p:extLst>
          </p:nvPr>
        </p:nvGraphicFramePr>
        <p:xfrm>
          <a:off x="394298" y="1826641"/>
          <a:ext cx="8247678" cy="193813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106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9839">
                  <a:extLst>
                    <a:ext uri="{9D8B030D-6E8A-4147-A177-3AD203B41FA5}">
                      <a16:colId xmlns:a16="http://schemas.microsoft.com/office/drawing/2014/main" val="4194083356"/>
                    </a:ext>
                  </a:extLst>
                </a:gridCol>
                <a:gridCol w="2799839">
                  <a:extLst>
                    <a:ext uri="{9D8B030D-6E8A-4147-A177-3AD203B41FA5}">
                      <a16:colId xmlns:a16="http://schemas.microsoft.com/office/drawing/2014/main" val="712956663"/>
                    </a:ext>
                  </a:extLst>
                </a:gridCol>
                <a:gridCol w="2237347">
                  <a:extLst>
                    <a:ext uri="{9D8B030D-6E8A-4147-A177-3AD203B41FA5}">
                      <a16:colId xmlns:a16="http://schemas.microsoft.com/office/drawing/2014/main" val="188844905"/>
                    </a:ext>
                  </a:extLst>
                </a:gridCol>
              </a:tblGrid>
              <a:tr h="31495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latin typeface="+mn-ea"/>
                          <a:ea typeface="+mn-ea"/>
                        </a:rPr>
                        <a:t>총 발송 건수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강남 초등 그룹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u="sng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강남 초등학교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300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건</a:t>
                      </a:r>
                      <a:endParaRPr lang="ko-KR" altLang="en-US" sz="700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7728184"/>
                  </a:ext>
                </a:extLst>
              </a:tr>
            </a:tbl>
          </a:graphicData>
        </a:graphic>
      </p:graphicFrame>
      <p:sp>
        <p:nvSpPr>
          <p:cNvPr id="25" name="직사각형 24">
            <a:extLst>
              <a:ext uri="{FF2B5EF4-FFF2-40B4-BE49-F238E27FC236}">
                <a16:creationId xmlns:a16="http://schemas.microsoft.com/office/drawing/2014/main" id="{3155414A-5932-BFB4-A2AF-1F58291B062D}"/>
              </a:ext>
            </a:extLst>
          </p:cNvPr>
          <p:cNvSpPr/>
          <p:nvPr/>
        </p:nvSpPr>
        <p:spPr>
          <a:xfrm>
            <a:off x="393700" y="1260730"/>
            <a:ext cx="8248276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9AC33F57-9879-B3F2-83AB-FD1ACFEDE900}"/>
              </a:ext>
            </a:extLst>
          </p:cNvPr>
          <p:cNvSpPr/>
          <p:nvPr/>
        </p:nvSpPr>
        <p:spPr>
          <a:xfrm>
            <a:off x="503673" y="1372375"/>
            <a:ext cx="2781314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vl="0" latinLnBrk="0">
              <a:defRPr/>
            </a:pPr>
            <a:endParaRPr lang="en-US" altLang="ko-KR" sz="8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ACBB7E59-90EC-183B-7055-00D320C9AF1B}"/>
              </a:ext>
            </a:extLst>
          </p:cNvPr>
          <p:cNvSpPr/>
          <p:nvPr/>
        </p:nvSpPr>
        <p:spPr>
          <a:xfrm>
            <a:off x="6798365" y="1365993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kumimoji="0" lang="ko-KR" altLang="en-US" sz="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학교명 오름차순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Google Shape;877;p22">
            <a:extLst>
              <a:ext uri="{FF2B5EF4-FFF2-40B4-BE49-F238E27FC236}">
                <a16:creationId xmlns:a16="http://schemas.microsoft.com/office/drawing/2014/main" id="{E231F26D-853F-6CE6-195A-28BEB08D674B}"/>
              </a:ext>
            </a:extLst>
          </p:cNvPr>
          <p:cNvSpPr/>
          <p:nvPr/>
        </p:nvSpPr>
        <p:spPr>
          <a:xfrm>
            <a:off x="4738580" y="1372374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sz="700" b="1" i="0" u="none" strike="noStrike" cap="none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rPr>
              <a:t>검색</a:t>
            </a:r>
            <a:endParaRPr/>
          </a:p>
        </p:txBody>
      </p:sp>
      <p:sp>
        <p:nvSpPr>
          <p:cNvPr id="29" name="Google Shape;884;p22">
            <a:extLst>
              <a:ext uri="{FF2B5EF4-FFF2-40B4-BE49-F238E27FC236}">
                <a16:creationId xmlns:a16="http://schemas.microsoft.com/office/drawing/2014/main" id="{9E48D5F1-A85A-0693-CF85-B67EAB09B864}"/>
              </a:ext>
            </a:extLst>
          </p:cNvPr>
          <p:cNvSpPr/>
          <p:nvPr/>
        </p:nvSpPr>
        <p:spPr>
          <a:xfrm>
            <a:off x="8022199" y="1365993"/>
            <a:ext cx="509756" cy="216000"/>
          </a:xfrm>
          <a:prstGeom prst="rect">
            <a:avLst/>
          </a:prstGeom>
          <a:solidFill>
            <a:schemeClr val="lt1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36000" tIns="46800" rIns="36000" bIns="468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sz="700" b="0" i="0" u="none" strike="noStrike" cap="none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10건   </a:t>
            </a:r>
            <a:r>
              <a:rPr lang="ko-KR" sz="4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▼</a:t>
            </a:r>
            <a:endParaRPr sz="700" b="0" i="0" u="none" strike="noStrike" cap="none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3A538788-B531-BC9C-5715-BC0FF31E0D10}"/>
              </a:ext>
            </a:extLst>
          </p:cNvPr>
          <p:cNvGrpSpPr/>
          <p:nvPr/>
        </p:nvGrpSpPr>
        <p:grpSpPr>
          <a:xfrm>
            <a:off x="3330852" y="1372374"/>
            <a:ext cx="1361863" cy="216000"/>
            <a:chOff x="4045024" y="1289484"/>
            <a:chExt cx="1361863" cy="216000"/>
          </a:xfrm>
        </p:grpSpPr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D09CB6AC-4D8F-99F2-E663-ABB4EBA85085}"/>
                </a:ext>
              </a:extLst>
            </p:cNvPr>
            <p:cNvSpPr/>
            <p:nvPr/>
          </p:nvSpPr>
          <p:spPr>
            <a:xfrm>
              <a:off x="4045024" y="1289484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vl="0" latinLnBrk="0">
                <a:defRPr/>
              </a:pP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2020.09.01 ~</a:t>
              </a:r>
              <a:r>
                <a:rPr lang="ko-KR" altLang="en-US" sz="700" kern="0" dirty="0">
                  <a:latin typeface="맑은 고딕" pitchFamily="50" charset="-127"/>
                  <a:ea typeface="맑은 고딕" pitchFamily="50" charset="-127"/>
                </a:rPr>
                <a:t> </a:t>
              </a:r>
              <a:r>
                <a:rPr lang="en-US" altLang="ko-KR" sz="700" kern="0" dirty="0">
                  <a:latin typeface="맑은 고딕" pitchFamily="50" charset="-127"/>
                  <a:ea typeface="맑은 고딕" pitchFamily="50" charset="-127"/>
                </a:rPr>
                <a:t>2020.09.02</a:t>
              </a:r>
            </a:p>
          </p:txBody>
        </p:sp>
        <p:sp>
          <p:nvSpPr>
            <p:cNvPr id="53" name="자유형 52">
              <a:extLst>
                <a:ext uri="{FF2B5EF4-FFF2-40B4-BE49-F238E27FC236}">
                  <a16:creationId xmlns:a16="http://schemas.microsoft.com/office/drawing/2014/main" id="{54FCFAB0-4CB0-E479-435D-C817602E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449" y="1335022"/>
              <a:ext cx="109668" cy="115469"/>
            </a:xfrm>
            <a:custGeom>
              <a:avLst/>
              <a:gdLst>
                <a:gd name="connsiteX0" fmla="*/ 34788 w 160565"/>
                <a:gd name="connsiteY0" fmla="*/ 79722 h 179409"/>
                <a:gd name="connsiteX1" fmla="*/ 79390 w 160565"/>
                <a:gd name="connsiteY1" fmla="*/ 79722 h 179409"/>
                <a:gd name="connsiteX2" fmla="*/ 79390 w 160565"/>
                <a:gd name="connsiteY2" fmla="*/ 124328 h 179409"/>
                <a:gd name="connsiteX3" fmla="*/ 57089 w 160565"/>
                <a:gd name="connsiteY3" fmla="*/ 124328 h 179409"/>
                <a:gd name="connsiteX4" fmla="*/ 34788 w 160565"/>
                <a:gd name="connsiteY4" fmla="*/ 124328 h 179409"/>
                <a:gd name="connsiteX5" fmla="*/ 17144 w 160565"/>
                <a:gd name="connsiteY5" fmla="*/ 62991 h 179409"/>
                <a:gd name="connsiteX6" fmla="*/ 17144 w 160565"/>
                <a:gd name="connsiteY6" fmla="*/ 160611 h 179409"/>
                <a:gd name="connsiteX7" fmla="*/ 141772 w 160565"/>
                <a:gd name="connsiteY7" fmla="*/ 160611 h 179409"/>
                <a:gd name="connsiteX8" fmla="*/ 141772 w 160565"/>
                <a:gd name="connsiteY8" fmla="*/ 62991 h 179409"/>
                <a:gd name="connsiteX9" fmla="*/ 25717 w 160565"/>
                <a:gd name="connsiteY9" fmla="*/ 0 h 179409"/>
                <a:gd name="connsiteX10" fmla="*/ 44510 w 160565"/>
                <a:gd name="connsiteY10" fmla="*/ 0 h 179409"/>
                <a:gd name="connsiteX11" fmla="*/ 44510 w 160565"/>
                <a:gd name="connsiteY11" fmla="*/ 18798 h 179409"/>
                <a:gd name="connsiteX12" fmla="*/ 116055 w 160565"/>
                <a:gd name="connsiteY12" fmla="*/ 18798 h 179409"/>
                <a:gd name="connsiteX13" fmla="*/ 116055 w 160565"/>
                <a:gd name="connsiteY13" fmla="*/ 0 h 179409"/>
                <a:gd name="connsiteX14" fmla="*/ 133200 w 160565"/>
                <a:gd name="connsiteY14" fmla="*/ 0 h 179409"/>
                <a:gd name="connsiteX15" fmla="*/ 133200 w 160565"/>
                <a:gd name="connsiteY15" fmla="*/ 18798 h 179409"/>
                <a:gd name="connsiteX16" fmla="*/ 141772 w 160565"/>
                <a:gd name="connsiteY16" fmla="*/ 18798 h 179409"/>
                <a:gd name="connsiteX17" fmla="*/ 160565 w 160565"/>
                <a:gd name="connsiteY17" fmla="*/ 35618 h 179409"/>
                <a:gd name="connsiteX18" fmla="*/ 160565 w 160565"/>
                <a:gd name="connsiteY18" fmla="*/ 160611 h 179409"/>
                <a:gd name="connsiteX19" fmla="*/ 141772 w 160565"/>
                <a:gd name="connsiteY19" fmla="*/ 179409 h 179409"/>
                <a:gd name="connsiteX20" fmla="*/ 17144 w 160565"/>
                <a:gd name="connsiteY20" fmla="*/ 179409 h 179409"/>
                <a:gd name="connsiteX21" fmla="*/ 0 w 160565"/>
                <a:gd name="connsiteY21" fmla="*/ 160611 h 179409"/>
                <a:gd name="connsiteX22" fmla="*/ 0 w 160565"/>
                <a:gd name="connsiteY22" fmla="*/ 35618 h 179409"/>
                <a:gd name="connsiteX23" fmla="*/ 17144 w 160565"/>
                <a:gd name="connsiteY23" fmla="*/ 18798 h 179409"/>
                <a:gd name="connsiteX24" fmla="*/ 25717 w 160565"/>
                <a:gd name="connsiteY24" fmla="*/ 18798 h 1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565" h="179409">
                  <a:moveTo>
                    <a:pt x="34788" y="79722"/>
                  </a:moveTo>
                  <a:lnTo>
                    <a:pt x="79390" y="79722"/>
                  </a:lnTo>
                  <a:lnTo>
                    <a:pt x="79390" y="124328"/>
                  </a:lnTo>
                  <a:lnTo>
                    <a:pt x="57089" y="124328"/>
                  </a:lnTo>
                  <a:lnTo>
                    <a:pt x="34788" y="124328"/>
                  </a:lnTo>
                  <a:close/>
                  <a:moveTo>
                    <a:pt x="17144" y="62991"/>
                  </a:moveTo>
                  <a:lnTo>
                    <a:pt x="17144" y="160611"/>
                  </a:lnTo>
                  <a:lnTo>
                    <a:pt x="141772" y="160611"/>
                  </a:lnTo>
                  <a:lnTo>
                    <a:pt x="141772" y="62991"/>
                  </a:lnTo>
                  <a:close/>
                  <a:moveTo>
                    <a:pt x="25717" y="0"/>
                  </a:moveTo>
                  <a:lnTo>
                    <a:pt x="44510" y="0"/>
                  </a:lnTo>
                  <a:lnTo>
                    <a:pt x="44510" y="18798"/>
                  </a:lnTo>
                  <a:lnTo>
                    <a:pt x="116055" y="18798"/>
                  </a:lnTo>
                  <a:lnTo>
                    <a:pt x="116055" y="0"/>
                  </a:lnTo>
                  <a:lnTo>
                    <a:pt x="133200" y="0"/>
                  </a:lnTo>
                  <a:lnTo>
                    <a:pt x="133200" y="18798"/>
                  </a:lnTo>
                  <a:lnTo>
                    <a:pt x="141772" y="18798"/>
                  </a:lnTo>
                  <a:cubicBezTo>
                    <a:pt x="151993" y="18798"/>
                    <a:pt x="160565" y="25394"/>
                    <a:pt x="160565" y="35618"/>
                  </a:cubicBezTo>
                  <a:lnTo>
                    <a:pt x="160565" y="160611"/>
                  </a:lnTo>
                  <a:cubicBezTo>
                    <a:pt x="160565" y="170835"/>
                    <a:pt x="151993" y="179409"/>
                    <a:pt x="141772" y="179409"/>
                  </a:cubicBezTo>
                  <a:lnTo>
                    <a:pt x="17144" y="179409"/>
                  </a:lnTo>
                  <a:cubicBezTo>
                    <a:pt x="6594" y="179409"/>
                    <a:pt x="0" y="170835"/>
                    <a:pt x="0" y="160611"/>
                  </a:cubicBezTo>
                  <a:lnTo>
                    <a:pt x="0" y="35618"/>
                  </a:lnTo>
                  <a:cubicBezTo>
                    <a:pt x="0" y="25394"/>
                    <a:pt x="6594" y="18798"/>
                    <a:pt x="17144" y="18798"/>
                  </a:cubicBezTo>
                  <a:lnTo>
                    <a:pt x="25717" y="1879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" name="Google Shape;877;p22">
            <a:extLst>
              <a:ext uri="{FF2B5EF4-FFF2-40B4-BE49-F238E27FC236}">
                <a16:creationId xmlns:a16="http://schemas.microsoft.com/office/drawing/2014/main" id="{96EA3FAB-C076-162B-E74E-FC18D7A6C0F8}"/>
              </a:ext>
            </a:extLst>
          </p:cNvPr>
          <p:cNvSpPr/>
          <p:nvPr/>
        </p:nvSpPr>
        <p:spPr>
          <a:xfrm>
            <a:off x="7925377" y="892827"/>
            <a:ext cx="716599" cy="23112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non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i="0" u="none" strike="noStrike" cap="none" dirty="0">
                <a:latin typeface="Malgun Gothic"/>
                <a:ea typeface="Malgun Gothic"/>
                <a:cs typeface="Malgun Gothic"/>
                <a:sym typeface="Malgun Gothic"/>
              </a:rPr>
              <a:t>엑셀 다운로드</a:t>
            </a:r>
            <a:endParaRPr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59342AA-F7F1-FDAD-DE09-B49E83677E8B}"/>
              </a:ext>
            </a:extLst>
          </p:cNvPr>
          <p:cNvSpPr txBox="1"/>
          <p:nvPr/>
        </p:nvSpPr>
        <p:spPr>
          <a:xfrm>
            <a:off x="3137860" y="3880984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797BE4EE-3111-7AA0-62B8-DC3717EE6213}"/>
              </a:ext>
            </a:extLst>
          </p:cNvPr>
          <p:cNvSpPr/>
          <p:nvPr/>
        </p:nvSpPr>
        <p:spPr>
          <a:xfrm>
            <a:off x="503673" y="130559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13CACA3B-91BC-7777-0991-3ED8CF8BFC50}"/>
              </a:ext>
            </a:extLst>
          </p:cNvPr>
          <p:cNvSpPr/>
          <p:nvPr/>
        </p:nvSpPr>
        <p:spPr>
          <a:xfrm>
            <a:off x="3334209" y="130524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129" name="Google Shape;912;p23">
            <a:extLst>
              <a:ext uri="{FF2B5EF4-FFF2-40B4-BE49-F238E27FC236}">
                <a16:creationId xmlns:a16="http://schemas.microsoft.com/office/drawing/2014/main" id="{D491887E-EE5E-A191-A06C-DC94E09724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5223190"/>
              </p:ext>
            </p:extLst>
          </p:nvPr>
        </p:nvGraphicFramePr>
        <p:xfrm>
          <a:off x="9042400" y="1315767"/>
          <a:ext cx="3037052" cy="2070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권한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정책</a:t>
                      </a:r>
                      <a:endParaRPr lang="en-US" altLang="ko-KR"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플랫폼 관리자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교육청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소속 교육청 기준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중간 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읽기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가능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 중인 그룹 소속 학교 정보만 제공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CMS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72523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40FF"/>
                          </a:solidFill>
                          <a:latin typeface="+mn-ea"/>
                          <a:ea typeface="+mn-ea"/>
                        </a:rPr>
                        <a:t>주일간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문자 발송 내역을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862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Like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검색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 검색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 시 최근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주일 기간 선택상태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385119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엑셀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현재 화면을 목록을 구성하는 검색조건으로 엑셀 다운로드 제공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639651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학교의 문자 발송 현황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–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" altLang="x-none" sz="700" dirty="0"/>
                        <a:t>BO-K-MNT-00</a:t>
                      </a:r>
                      <a:r>
                        <a:rPr lang="en-US" altLang="ko-KR" sz="700" dirty="0"/>
                        <a:t>2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x-none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131" name="Google Shape;884;p22">
            <a:extLst>
              <a:ext uri="{FF2B5EF4-FFF2-40B4-BE49-F238E27FC236}">
                <a16:creationId xmlns:a16="http://schemas.microsoft.com/office/drawing/2014/main" id="{714D6751-5F89-596E-DC78-C23BE1CBD089}"/>
              </a:ext>
            </a:extLst>
          </p:cNvPr>
          <p:cNvSpPr/>
          <p:nvPr/>
        </p:nvSpPr>
        <p:spPr>
          <a:xfrm>
            <a:off x="11528134" y="3449130"/>
            <a:ext cx="614953" cy="88837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   </a:t>
            </a:r>
            <a:r>
              <a:rPr lang="ko-KR" altLang="en-US" sz="4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▼</a:t>
            </a:r>
            <a:endParaRPr lang="en-US" altLang="ko-KR" sz="4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</a:rPr>
              <a:t>20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50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  <a:p>
            <a:pPr latinLnBrk="0">
              <a:lnSpc>
                <a:spcPct val="150000"/>
              </a:lnSpc>
            </a:pPr>
            <a:r>
              <a:rPr lang="en-US" altLang="ko-KR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100</a:t>
            </a:r>
            <a:r>
              <a:rPr lang="ko-KR" altLang="en-US" sz="700" kern="0" dirty="0">
                <a:latin typeface="맑은 고딕" pitchFamily="50" charset="-127"/>
                <a:ea typeface="맑은 고딕" pitchFamily="50" charset="-127"/>
                <a:sym typeface="Malgun Gothic"/>
              </a:rPr>
              <a:t>건</a:t>
            </a:r>
            <a:endParaRPr sz="700" kern="0" dirty="0">
              <a:latin typeface="맑은 고딕" pitchFamily="50" charset="-127"/>
              <a:ea typeface="맑은 고딕" pitchFamily="50" charset="-127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67517B1B-90D7-9E97-FDA6-82F6FE670070}"/>
              </a:ext>
            </a:extLst>
          </p:cNvPr>
          <p:cNvSpPr/>
          <p:nvPr/>
        </p:nvSpPr>
        <p:spPr>
          <a:xfrm>
            <a:off x="10248942" y="3448787"/>
            <a:ext cx="1199120" cy="776743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오름차순 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오름차순 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학교명 내림차순</a:t>
            </a:r>
            <a:endParaRPr lang="en-US" altLang="ko-KR" sz="700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9115F0C2-8E24-5E4D-CD0E-6D746ED863B5}"/>
              </a:ext>
            </a:extLst>
          </p:cNvPr>
          <p:cNvSpPr/>
          <p:nvPr/>
        </p:nvSpPr>
        <p:spPr>
          <a:xfrm>
            <a:off x="5574531" y="1365992"/>
            <a:ext cx="1194726" cy="21527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lIns="36000" tIns="46800" rIns="36000" bIns="46800" anchor="ctr"/>
          <a:lstStyle/>
          <a:p>
            <a:pPr lvl="0" latinLnBrk="0">
              <a:defRPr/>
            </a:pPr>
            <a:r>
              <a:rPr lang="ko-KR" altLang="en-US" sz="700" kern="0" dirty="0">
                <a:latin typeface="맑은 고딕" pitchFamily="50" charset="-127"/>
                <a:ea typeface="맑은 고딕" pitchFamily="50" charset="-127"/>
              </a:rPr>
              <a:t>강남 초등 그룹              </a:t>
            </a:r>
            <a:r>
              <a:rPr lang="en-US" altLang="ko-KR" sz="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맑은 고딕" pitchFamily="50" charset="-127"/>
                <a:ea typeface="맑은 고딕" pitchFamily="50" charset="-127"/>
              </a:rPr>
              <a:t>▼</a:t>
            </a:r>
            <a:endParaRPr kumimoji="0" lang="en-US" altLang="ko-KR" sz="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7F07F130-FBCE-D3DA-8840-C7AC08EBBD67}"/>
              </a:ext>
            </a:extLst>
          </p:cNvPr>
          <p:cNvSpPr/>
          <p:nvPr/>
        </p:nvSpPr>
        <p:spPr>
          <a:xfrm>
            <a:off x="9105900" y="3448787"/>
            <a:ext cx="1062970" cy="1037809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 </a:t>
            </a:r>
            <a:r>
              <a:rPr lang="en-US" altLang="ko-KR" sz="400" kern="0" dirty="0">
                <a:latin typeface="맑은 고딕" pitchFamily="50" charset="-127"/>
                <a:ea typeface="맑은 고딕" pitchFamily="50" charset="-127"/>
              </a:rPr>
              <a:t>▼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500" kern="0" dirty="0">
                <a:latin typeface="맑은 고딕" pitchFamily="50" charset="-127"/>
                <a:ea typeface="맑은 고딕" pitchFamily="50" charset="-127"/>
              </a:rPr>
              <a:t>----------------------------------</a:t>
            </a:r>
          </a:p>
          <a:p>
            <a:pPr latinLnBrk="0">
              <a:lnSpc>
                <a:spcPct val="150000"/>
              </a:lnSpc>
            </a:pPr>
            <a:r>
              <a:rPr lang="ko-KR" altLang="en-US" sz="700" kern="0" dirty="0" err="1">
                <a:latin typeface="맑은 고딕" pitchFamily="50" charset="-127"/>
              </a:rPr>
              <a:t>강낭</a:t>
            </a:r>
            <a:r>
              <a:rPr lang="ko-KR" altLang="en-US" sz="700" kern="0" dirty="0">
                <a:latin typeface="맑은 고딕" pitchFamily="50" charset="-127"/>
              </a:rPr>
              <a:t>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latin typeface="맑은 고딕" pitchFamily="50" charset="-127"/>
              </a:rPr>
              <a:t>서초 초등 그룹</a:t>
            </a:r>
            <a:endParaRPr lang="en-US" altLang="ko-KR" sz="700" kern="0" dirty="0"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송파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  <a:p>
            <a:pPr latinLnBrk="0">
              <a:lnSpc>
                <a:spcPct val="150000"/>
              </a:lnSpc>
            </a:pP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itchFamily="50" charset="-127"/>
              </a:rPr>
              <a:t>건대 초등 그룹</a:t>
            </a:r>
            <a:endParaRPr lang="en-US" altLang="ko-KR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itchFamily="50" charset="-127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F97D6F24-6299-D389-447C-857212CA09E6}"/>
              </a:ext>
            </a:extLst>
          </p:cNvPr>
          <p:cNvSpPr/>
          <p:nvPr/>
        </p:nvSpPr>
        <p:spPr>
          <a:xfrm>
            <a:off x="7864626" y="835663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6EACA599-C400-7F4F-240B-ED7030E4B346}"/>
              </a:ext>
            </a:extLst>
          </p:cNvPr>
          <p:cNvSpPr/>
          <p:nvPr/>
        </p:nvSpPr>
        <p:spPr>
          <a:xfrm>
            <a:off x="4603925" y="210836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C0446C9-7B13-156C-6F5A-308A28E6B6CA}"/>
              </a:ext>
            </a:extLst>
          </p:cNvPr>
          <p:cNvSpPr/>
          <p:nvPr/>
        </p:nvSpPr>
        <p:spPr>
          <a:xfrm>
            <a:off x="9056214" y="1309034"/>
            <a:ext cx="3047760" cy="519235"/>
          </a:xfrm>
          <a:prstGeom prst="rect">
            <a:avLst/>
          </a:prstGeom>
          <a:noFill/>
          <a:ln w="38100" cap="flat" cmpd="sng" algn="ctr">
            <a:solidFill>
              <a:srgbClr val="931AEE"/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endParaRPr lang="ko-KR" altLang="en-US" sz="700" kern="0">
              <a:solidFill>
                <a:prstClr val="white"/>
              </a:solidFill>
              <a:cs typeface="Malgun Gothic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1346598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dk1">
            <a:alpha val="30000"/>
          </a:schemeClr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dk1">
            <a:shade val="15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67176</TotalTime>
  <Words>49747</Words>
  <Application>Microsoft Office PowerPoint</Application>
  <PresentationFormat>와이드스크린</PresentationFormat>
  <Paragraphs>13698</Paragraphs>
  <Slides>161</Slides>
  <Notes>124</Notes>
  <HiddenSlides>0</HiddenSlides>
  <MMClips>0</MMClips>
  <ScaleCrop>false</ScaleCrop>
  <HeadingPairs>
    <vt:vector size="8" baseType="variant">
      <vt:variant>
        <vt:lpstr>사용한 글꼴</vt:lpstr>
      </vt:variant>
      <vt:variant>
        <vt:i4>7</vt:i4>
      </vt:variant>
      <vt:variant>
        <vt:lpstr>테마</vt:lpstr>
      </vt:variant>
      <vt:variant>
        <vt:i4>1</vt:i4>
      </vt:variant>
      <vt:variant>
        <vt:lpstr>포함된 OLE 서버</vt:lpstr>
      </vt:variant>
      <vt:variant>
        <vt:i4>1</vt:i4>
      </vt:variant>
      <vt:variant>
        <vt:lpstr>슬라이드 제목</vt:lpstr>
      </vt:variant>
      <vt:variant>
        <vt:i4>161</vt:i4>
      </vt:variant>
    </vt:vector>
  </HeadingPairs>
  <TitlesOfParts>
    <vt:vector size="170" baseType="lpstr">
      <vt:lpstr>LG스마트체 Regular</vt:lpstr>
      <vt:lpstr>Malgun Gothic</vt:lpstr>
      <vt:lpstr>Malgun Gothic</vt:lpstr>
      <vt:lpstr>Arial</vt:lpstr>
      <vt:lpstr>Calibri</vt:lpstr>
      <vt:lpstr>Segoe UI</vt:lpstr>
      <vt:lpstr>Wingdings</vt:lpstr>
      <vt:lpstr>Office 테마</vt:lpstr>
      <vt:lpstr>Worksheet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Overview</vt:lpstr>
      <vt:lpstr>Overview</vt:lpstr>
      <vt:lpstr>Overview</vt:lpstr>
      <vt:lpstr>PowerPoint 프레젠테이션</vt:lpstr>
      <vt:lpstr>PowerPoint 프레젠테이션</vt:lpstr>
      <vt:lpstr>PowerPoint 프레젠테이션</vt:lpstr>
      <vt:lpstr>노출 정보 표기 정책</vt:lpstr>
      <vt:lpstr>페이지 이동</vt:lpstr>
      <vt:lpstr>PowerPoint 프레젠테이션</vt:lpstr>
      <vt:lpstr>GNB 상세 정의</vt:lpstr>
      <vt:lpstr>PowerPoint 프레젠테이션</vt:lpstr>
      <vt:lpstr>로그인</vt:lpstr>
      <vt:lpstr>PowerPoint 프레젠테이션</vt:lpstr>
      <vt:lpstr>로그인</vt:lpstr>
      <vt:lpstr>로그인</vt:lpstr>
      <vt:lpstr>학년도 전환 중 상태에 접속할 경우 _안내 페이지</vt:lpstr>
      <vt:lpstr>대시보드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플랫폼 관리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플랫폼 관리</vt:lpstr>
      <vt:lpstr>PowerPoint 프레젠테이션</vt:lpstr>
      <vt:lpstr>PowerPoint 프레젠테이션</vt:lpstr>
      <vt:lpstr>PowerPoint 프레젠테이션</vt:lpstr>
      <vt:lpstr>플랫폼 관리</vt:lpstr>
      <vt:lpstr>PowerPoint 프레젠테이션</vt:lpstr>
      <vt:lpstr>PowerPoint 프레젠테이션</vt:lpstr>
      <vt:lpstr>PowerPoint 프레젠테이션</vt:lpstr>
      <vt:lpstr> 교재 등록/수정 팝업 (파일 업로드, URL)</vt:lpstr>
      <vt:lpstr>서비스</vt:lpstr>
      <vt:lpstr>PowerPoint 프레젠테이션</vt:lpstr>
      <vt:lpstr>PowerPoint 프레젠테이션</vt:lpstr>
      <vt:lpstr>PowerPoint 프레젠테이션</vt:lpstr>
      <vt:lpstr>서비스</vt:lpstr>
      <vt:lpstr>PowerPoint 프레젠테이션</vt:lpstr>
      <vt:lpstr>PowerPoint 프레젠테이션</vt:lpstr>
      <vt:lpstr>PowerPoint 프레젠테이션</vt:lpstr>
      <vt:lpstr>서비스</vt:lpstr>
      <vt:lpstr>PowerPoint 프레젠테이션</vt:lpstr>
      <vt:lpstr>PowerPoint 프레젠테이션</vt:lpstr>
      <vt:lpstr>서비스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학교 관리</vt:lpstr>
      <vt:lpstr>PowerPoint 프레젠테이션</vt:lpstr>
      <vt:lpstr>PowerPoint 프레젠테이션</vt:lpstr>
      <vt:lpstr>PowerPoint 프레젠테이션</vt:lpstr>
      <vt:lpstr>PowerPoint 프레젠테이션</vt:lpstr>
      <vt:lpstr>출판사 추가 팝업</vt:lpstr>
      <vt:lpstr>PowerPoint 프레젠테이션</vt:lpstr>
      <vt:lpstr>PowerPoint 프레젠테이션</vt:lpstr>
      <vt:lpstr>학교 관리</vt:lpstr>
      <vt:lpstr>PowerPoint 프레젠테이션</vt:lpstr>
      <vt:lpstr>PowerPoint 프레젠테이션</vt:lpstr>
      <vt:lpstr>PowerPoint 프레젠테이션</vt:lpstr>
      <vt:lpstr>학교 추가 팝업</vt:lpstr>
      <vt:lpstr>계정 관리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서비스 모니터링</vt:lpstr>
      <vt:lpstr>PowerPoint 프레젠테이션</vt:lpstr>
      <vt:lpstr>PowerPoint 프레젠테이션</vt:lpstr>
      <vt:lpstr>PowerPoint 프레젠테이션</vt:lpstr>
      <vt:lpstr>교사 별 문자 발송 내역 상세 팝업</vt:lpstr>
      <vt:lpstr>서비스 모니터링</vt:lpstr>
      <vt:lpstr>PowerPoint 프레젠테이션</vt:lpstr>
      <vt:lpstr>PowerPoint 프레젠테이션</vt:lpstr>
      <vt:lpstr>PowerPoint 프레젠테이션</vt:lpstr>
      <vt:lpstr>학교 별 사용 스토리지 – 상세(교사)</vt:lpstr>
      <vt:lpstr>서비스 모니터링</vt:lpstr>
      <vt:lpstr>PowerPoint 프레젠테이션</vt:lpstr>
      <vt:lpstr>PowerPoint 프레젠테이션</vt:lpstr>
      <vt:lpstr>통계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통계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통계</vt:lpstr>
      <vt:lpstr>PowerPoint 프레젠테이션</vt:lpstr>
      <vt:lpstr>PowerPoint 프레젠테이션</vt:lpstr>
      <vt:lpstr>통계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진단/콘텐츠 통계(외부 콘텐츠) - 문항 이용 현황</vt:lpstr>
      <vt:lpstr>고객센터</vt:lpstr>
      <vt:lpstr>PowerPoint 프레젠테이션</vt:lpstr>
      <vt:lpstr>PowerPoint 프레젠테이션</vt:lpstr>
      <vt:lpstr>PowerPoint 프레젠테이션</vt:lpstr>
      <vt:lpstr>Front 서비스 공지 팝업</vt:lpstr>
      <vt:lpstr>Front 공지 팝업 배치 정의</vt:lpstr>
      <vt:lpstr>PowerPoint 프레젠테이션</vt:lpstr>
      <vt:lpstr>PowerPoint 프레젠테이션</vt:lpstr>
      <vt:lpstr>고객센터</vt:lpstr>
      <vt:lpstr>PowerPoint 프레젠테이션</vt:lpstr>
      <vt:lpstr>PowerPoint 프레젠테이션</vt:lpstr>
      <vt:lpstr>PowerPoint 프레젠테이션</vt:lpstr>
      <vt:lpstr>고객센터</vt:lpstr>
      <vt:lpstr>PowerPoint 프레젠테이션</vt:lpstr>
      <vt:lpstr>PowerPoint 프레젠테이션</vt:lpstr>
      <vt:lpstr>PowerPoint 프레젠테이션</vt:lpstr>
      <vt:lpstr>고객센터</vt:lpstr>
      <vt:lpstr>PowerPoint 프레젠테이션</vt:lpstr>
      <vt:lpstr>PowerPoint 프레젠테이션</vt:lpstr>
      <vt:lpstr>고객센터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Microsoft Office 사용자</dc:creator>
  <cp:lastModifiedBy>재연 박</cp:lastModifiedBy>
  <cp:revision>2259</cp:revision>
  <cp:lastPrinted>2023-04-10T00:55:32Z</cp:lastPrinted>
  <dcterms:created xsi:type="dcterms:W3CDTF">2022-12-05T02:31:06Z</dcterms:created>
  <dcterms:modified xsi:type="dcterms:W3CDTF">2025-09-23T01:05:02Z</dcterms:modified>
</cp:coreProperties>
</file>