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B46DA5-D096-A535-1F15-57A7C50A1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7C6E5EB-336C-488E-C4D8-CD0256C6D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4BCDF6-EE2A-07BD-5277-3E3905C35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9AD5-F8C6-424A-8282-6EAF7B31E554}" type="datetimeFigureOut">
              <a:rPr lang="ko-KR" altLang="en-US" smtClean="0"/>
              <a:t>2026-03-30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3C9871E-8406-E39A-7F7F-3F062D908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6B7A282-9B60-1004-37C6-A922F5574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F78B-B2E5-4489-B699-168AB1FFD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653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97CA8A-C6C9-23FD-5D7D-6BDE01677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797790-EAC7-6697-A68C-3B1E3107A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333F9D9-489C-1931-7B9D-6B0F60D1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9AD5-F8C6-424A-8282-6EAF7B31E554}" type="datetimeFigureOut">
              <a:rPr lang="ko-KR" altLang="en-US" smtClean="0"/>
              <a:t>2026-03-30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F63C9B5-A84B-ABA3-24CD-DE6804243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A0EEE2B-98A3-7ACD-30E4-4FE8EEAF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F78B-B2E5-4489-B699-168AB1FFD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239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224525A-CD8F-6804-507A-044BD79803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18D7B7A-2F27-8C9A-8B5A-07FCC71E5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623F1F-51EA-C83D-8517-493BF9B8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9AD5-F8C6-424A-8282-6EAF7B31E554}" type="datetimeFigureOut">
              <a:rPr lang="ko-KR" altLang="en-US" smtClean="0"/>
              <a:t>2026-03-30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B1D4284-FB9F-00FF-9CD5-4182B0F04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B5CFCA3-B6F1-44C2-06F4-5DB8E855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F78B-B2E5-4489-B699-168AB1FFD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124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614334-39EF-5CF2-24C4-5D1896703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49350F-AB15-78D2-1C5B-EFFCD3C9D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1F1318E-8179-C476-C431-8525C82BF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9AD5-F8C6-424A-8282-6EAF7B31E554}" type="datetimeFigureOut">
              <a:rPr lang="ko-KR" altLang="en-US" smtClean="0"/>
              <a:t>2026-03-30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EC070C3-E6E5-2E6E-BB5F-5F847EB9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735511E-87E8-11E4-DDCF-C33549FE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F78B-B2E5-4489-B699-168AB1FFD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366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2B4EC9-9CE3-7936-11DC-BF8F7B295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6BEEEF6-281A-49D2-8471-DBABB06B0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602A25D-48F7-4A30-E20E-09CC80188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9AD5-F8C6-424A-8282-6EAF7B31E554}" type="datetimeFigureOut">
              <a:rPr lang="ko-KR" altLang="en-US" smtClean="0"/>
              <a:t>2026-03-30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A9A4453-C634-0882-5A9D-8C3170AB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0573F29-7734-73E2-DC12-D9AA78B6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F78B-B2E5-4489-B699-168AB1FFD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68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6BF967-14C2-393F-BBD4-0440BDC9F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BCBE42-26B7-ED0E-C808-EED01FEE6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BC17F9B-3F68-5935-3969-53979C1FE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CD535F7-E924-3BB2-A8F1-7992E492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9AD5-F8C6-424A-8282-6EAF7B31E554}" type="datetimeFigureOut">
              <a:rPr lang="ko-KR" altLang="en-US" smtClean="0"/>
              <a:t>2026-03-30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9E702FC-DC6F-A8E0-6EC4-9412B7806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301AB93-5BC7-0CCC-C24B-0266C579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F78B-B2E5-4489-B699-168AB1FFD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128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856177-DFBD-B0B7-744D-3DF374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7A59232-C956-CE88-88ED-C1EC2F99E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69EAE30-4D0D-F4CE-C048-96DD254A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8EBD413-CD0A-4189-F7F8-DB3CF14DC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62B0810-4702-5416-26E3-2442378B2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C29FABA-2E02-DAAD-B8B8-99BDFDDC5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9AD5-F8C6-424A-8282-6EAF7B31E554}" type="datetimeFigureOut">
              <a:rPr lang="ko-KR" altLang="en-US" smtClean="0"/>
              <a:t>2026-03-30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3EC0278-B23C-8AE3-7CFD-F17A4E0D8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BE4941F-8650-FA26-8802-50B4E124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F78B-B2E5-4489-B699-168AB1FFD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297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BD11F0-2B1E-EF79-21FF-8E9F1F30C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9881E7E-71D3-301A-42DB-6ACE9674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9AD5-F8C6-424A-8282-6EAF7B31E554}" type="datetimeFigureOut">
              <a:rPr lang="ko-KR" altLang="en-US" smtClean="0"/>
              <a:t>2026-03-30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E33F636-F552-11CC-375B-FEB07E12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5396845-363C-E00C-1FAE-A0E6E67D1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F78B-B2E5-4489-B699-168AB1FFD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504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090E7FB-1700-BC4B-C810-2FD731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9AD5-F8C6-424A-8282-6EAF7B31E554}" type="datetimeFigureOut">
              <a:rPr lang="ko-KR" altLang="en-US" smtClean="0"/>
              <a:t>2026-03-30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67B5A60-E93A-A21F-E2BF-AC8B85C5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9533AF-9FB6-05A4-B2D7-287519C9A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F78B-B2E5-4489-B699-168AB1FFD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286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7622F8-22E9-0F08-78B5-1D883965F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1DBFDC4-9C6F-68EF-610D-470DF2EA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85C30F6-1788-2EFA-5565-36FFE3A2B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56D4381-B021-183F-8535-58FC3620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9AD5-F8C6-424A-8282-6EAF7B31E554}" type="datetimeFigureOut">
              <a:rPr lang="ko-KR" altLang="en-US" smtClean="0"/>
              <a:t>2026-03-30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4B8B2F3-CBE0-67C0-8BE2-B6B938936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75AD611-CD0B-F9D5-395D-D6C5A2A1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F78B-B2E5-4489-B699-168AB1FFD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3032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517799-D3C1-1FBA-A894-B717D6F9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D50A94A-B743-BEF7-5EA4-9E3FB2841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4D51F73-7937-1A49-75F7-B0566A56F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2BBADD0-D4E4-9B8E-E1AD-638D21BDE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F9AD5-F8C6-424A-8282-6EAF7B31E554}" type="datetimeFigureOut">
              <a:rPr lang="ko-KR" altLang="en-US" smtClean="0"/>
              <a:t>2026-03-30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19D7D4-F3F6-7028-F1B4-107C1D86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6C15CBD-3654-661E-0554-7C505560E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F78B-B2E5-4489-B699-168AB1FFD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79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3EFAB51-0D5C-219C-9FB4-F0473E4C6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301D6C-8FEB-DD72-673D-F02220DE5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D8994A-A4FD-FA18-6BAD-3337AB58E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6F9AD5-F8C6-424A-8282-6EAF7B31E554}" type="datetimeFigureOut">
              <a:rPr lang="ko-KR" altLang="en-US" smtClean="0"/>
              <a:t>2026-03-30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6FE4ACD-7D00-98ED-7A5F-1D80BCC10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547DD5-FABC-5FD3-51A2-B03A1B0B3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6BF78B-B2E5-4489-B699-168AB1FFDE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111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96EC7-DCE2-EC90-ECA7-662C80DB2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7D4381-81A5-DD85-F1B9-3E76168B93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ACC15BA-E30A-E92A-599E-7F5F6B19E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 descr="The image depicts a serene mountain landscape with a clear, reflective lake, surrounded by lush vegetation and a vibrant flower display.&#10;&#10;AI 생성 콘텐츠는 정확하지 않을 수 있습니다.">
            <a:extLst>
              <a:ext uri="{FF2B5EF4-FFF2-40B4-BE49-F238E27FC236}">
                <a16:creationId xmlns:a16="http://schemas.microsoft.com/office/drawing/2014/main" id="{E3F78EF6-8B9E-42CF-5897-3D6FF5283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39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8E599-FAE3-BA52-183C-254926194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B38BEE-D84F-C134-C2EE-50AF0C01A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01DF7CE-E960-3A70-BA4E-0C7974EEEE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 descr="The image is a collection of four vivid, nature-themed photographs depicting a serene mountain landscape during different times of day, featuring a beautiful sunset, a tranquil lake, a vibrant meadow, and a picturesque waterfall.&#10;&#10;AI 생성 콘텐츠는 정확하지 않을 수 있습니다.">
            <a:extLst>
              <a:ext uri="{FF2B5EF4-FFF2-40B4-BE49-F238E27FC236}">
                <a16:creationId xmlns:a16="http://schemas.microsoft.com/office/drawing/2014/main" id="{1C83F62B-EBDE-7F16-9F0B-777FF0036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90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FE031-DCFF-4BBB-7D8F-A1A276F9F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E8F29C-A173-C4CA-8E54-BCD3377042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A95AF48-91DB-992F-EF86-D7FAE4F1EB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 descr="The image depicts a serene mountain landscape with a frozen, snow-covered peak, a calm lake reflecting the mountains, and a few colorful flowers on a rocky shoreline.&#10;&#10;AI 생성 콘텐츠는 정확하지 않을 수 있습니다.">
            <a:extLst>
              <a:ext uri="{FF2B5EF4-FFF2-40B4-BE49-F238E27FC236}">
                <a16:creationId xmlns:a16="http://schemas.microsoft.com/office/drawing/2014/main" id="{BA8A3003-09D8-910E-503F-04875F660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57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A0812-2CA4-42FA-0F8A-17872748F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92D3EB-459B-F0CF-0227-32A05BB6B6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D12179E-F40D-2B54-355F-C09A6AE29D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 descr="The image showcases a serene landscape featuring a mountain range, a peaceful lake with a waterfall, a vibrant lavender field, and a sky filled with colorful hot air balloons.&#10;&#10;AI 생성 콘텐츠는 정확하지 않을 수 있습니다.">
            <a:extLst>
              <a:ext uri="{FF2B5EF4-FFF2-40B4-BE49-F238E27FC236}">
                <a16:creationId xmlns:a16="http://schemas.microsoft.com/office/drawing/2014/main" id="{CB92D3D2-4C5F-7F32-A99B-3A2D5A250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29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와이드스크린</PresentationFormat>
  <Paragraphs>0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7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샘플 PPT 교재 pptx</dc:title>
  <dc:creator>정욱 서</dc:creator>
  <cp:lastModifiedBy>wish kim</cp:lastModifiedBy>
  <cp:revision>6</cp:revision>
  <dcterms:created xsi:type="dcterms:W3CDTF">2024-04-23T04:21:29Z</dcterms:created>
  <dcterms:modified xsi:type="dcterms:W3CDTF">2026-03-30T00:46:01Z</dcterms:modified>
</cp:coreProperties>
</file>